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1" r:id="rId3"/>
    <p:sldId id="300" r:id="rId4"/>
    <p:sldId id="298" r:id="rId5"/>
    <p:sldId id="296" r:id="rId6"/>
    <p:sldId id="297" r:id="rId7"/>
  </p:sldIdLst>
  <p:sldSz cx="9144000" cy="6858000" type="screen4x3"/>
  <p:notesSz cx="6858000" cy="9144000"/>
  <p:embeddedFontLst>
    <p:embeddedFont>
      <p:font typeface="Old Standard TT" pitchFamily="2" charset="77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koLrNk3ALoqVu/fzbGsq1bUTnT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tosh" initials="P" lastIdx="1" clrIdx="0">
    <p:extLst>
      <p:ext uri="{19B8F6BF-5375-455C-9EA6-DF929625EA0E}">
        <p15:presenceInfo xmlns:p15="http://schemas.microsoft.com/office/powerpoint/2012/main" userId="0cd14d46d2c56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3760" autoAdjust="0"/>
  </p:normalViewPr>
  <p:slideViewPr>
    <p:cSldViewPr snapToGrid="0">
      <p:cViewPr varScale="1">
        <p:scale>
          <a:sx n="101" d="100"/>
          <a:sy n="101" d="100"/>
        </p:scale>
        <p:origin x="18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commentAuthors" Target="commentAuthor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7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8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30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3613504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b3613504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11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006200" y="2595730"/>
            <a:ext cx="71316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3000"/>
            </a:pPr>
            <a:r>
              <a:rPr lang="en-GB" sz="2500" b="1" u="sng" dirty="0" err="1">
                <a:latin typeface="Old Standard TT"/>
                <a:ea typeface="Old Standard TT"/>
                <a:cs typeface="Old Standard TT"/>
                <a:sym typeface="Old Standard TT"/>
              </a:rPr>
              <a:t>AZee</a:t>
            </a:r>
            <a:r>
              <a:rPr lang="en-GB" sz="2500" b="1" u="sng" dirty="0">
                <a:latin typeface="Old Standard TT"/>
                <a:ea typeface="Old Standard TT"/>
                <a:cs typeface="Old Standard TT"/>
                <a:sym typeface="Old Standard TT"/>
              </a:rPr>
              <a:t> Bottom-up Synthesis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5288230" y="4814288"/>
            <a:ext cx="33924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:</a:t>
            </a:r>
            <a:endParaRPr sz="2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 err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Paritosh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Sharma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lang="en" sz="2000" dirty="0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/04/2022</a:t>
            </a:r>
            <a:endParaRPr sz="2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49"/>
    </mc:Choice>
    <mc:Fallback xmlns="">
      <p:transition advTm="201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23711" y="390000"/>
            <a:ext cx="5896578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Bottom-up synthesis before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70840CC-76F0-884F-B7B6-CD976E73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720850"/>
            <a:ext cx="84836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767655" y="309300"/>
            <a:ext cx="3608689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Conflicting cases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" name="Google Shape;78;p3">
            <a:extLst>
              <a:ext uri="{FF2B5EF4-FFF2-40B4-BE49-F238E27FC236}">
                <a16:creationId xmlns:a16="http://schemas.microsoft.com/office/drawing/2014/main" id="{26ABCB84-CFD1-D44C-A33B-8224E28782CA}"/>
              </a:ext>
            </a:extLst>
          </p:cNvPr>
          <p:cNvSpPr txBox="1"/>
          <p:nvPr/>
        </p:nvSpPr>
        <p:spPr>
          <a:xfrm>
            <a:off x="472650" y="1470525"/>
            <a:ext cx="8198700" cy="17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Untimely evaluation of block</a:t>
            </a:r>
          </a:p>
          <a:p>
            <a:pPr marL="107950" lvl="0">
              <a:buSzPts val="1900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Orient blocks evaluated earlier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 err="1"/>
              <a:t>Transpaths</a:t>
            </a:r>
            <a:r>
              <a:rPr lang="en-US" sz="1900" dirty="0"/>
              <a:t> and Holds</a:t>
            </a:r>
          </a:p>
        </p:txBody>
      </p:sp>
    </p:spTree>
    <p:extLst>
      <p:ext uri="{BB962C8B-B14F-4D97-AF65-F5344CB8AC3E}">
        <p14:creationId xmlns:p14="http://schemas.microsoft.com/office/powerpoint/2010/main" val="40639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333021" y="390000"/>
            <a:ext cx="4477957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Animator 2</a:t>
            </a:r>
            <a:r>
              <a:rPr lang="en-US" sz="3700" b="0" i="0" u="none" strike="noStrike" cap="none" baseline="30000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nd</a:t>
            </a:r>
            <a:r>
              <a:rPr lang="en-US" sz="37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pass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E3D7F-D38A-4B4B-A03A-EE5335DA6D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D2AC7C4-A181-3B41-A8B4-7D68AD67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5" y="1288200"/>
            <a:ext cx="4718050" cy="54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680586" y="2925500"/>
            <a:ext cx="1782827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Results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E3D7F-D38A-4B4B-A03A-EE5335DA6D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0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3613504b_1_14"/>
          <p:cNvSpPr txBox="1"/>
          <p:nvPr/>
        </p:nvSpPr>
        <p:spPr>
          <a:xfrm>
            <a:off x="2741991" y="255209"/>
            <a:ext cx="3660018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Limitations</a:t>
            </a:r>
            <a:endParaRPr sz="5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C1F98D-F302-47A9-A711-3133788CE3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Google Shape;78;p3">
            <a:extLst>
              <a:ext uri="{FF2B5EF4-FFF2-40B4-BE49-F238E27FC236}">
                <a16:creationId xmlns:a16="http://schemas.microsoft.com/office/drawing/2014/main" id="{E3E43E63-D390-884F-A755-BE2CD0223140}"/>
              </a:ext>
            </a:extLst>
          </p:cNvPr>
          <p:cNvSpPr txBox="1"/>
          <p:nvPr/>
        </p:nvSpPr>
        <p:spPr>
          <a:xfrm>
            <a:off x="472650" y="1470525"/>
            <a:ext cx="8198700" cy="285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Evaluation</a:t>
            </a:r>
          </a:p>
          <a:p>
            <a:pPr marL="107950" lvl="0">
              <a:buSzPts val="1900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Other constraints, morph, trill, etc.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Testing on larger expressions 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/>
              <a:t>Ambient animation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6402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5211"/>
    </mc:Choice>
    <mc:Fallback xmlns="">
      <p:transition advTm="5521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48</Words>
  <Application>Microsoft Macintosh PowerPoint</Application>
  <PresentationFormat>On-screen Show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Old Standard TT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Paritosh Sharma</dc:creator>
  <cp:lastModifiedBy>Paritosh Sharma</cp:lastModifiedBy>
  <cp:revision>82</cp:revision>
  <dcterms:modified xsi:type="dcterms:W3CDTF">2022-04-07T08:46:21Z</dcterms:modified>
</cp:coreProperties>
</file>