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301" r:id="rId4"/>
    <p:sldId id="302" r:id="rId5"/>
  </p:sldIdLst>
  <p:sldSz cx="9144000" cy="6858000" type="screen4x3"/>
  <p:notesSz cx="6858000" cy="9144000"/>
  <p:embeddedFontLst>
    <p:embeddedFont>
      <p:font typeface="Old Standard TT" pitchFamily="2" charset="77"/>
      <p:regular r:id="rId7"/>
      <p:bold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gkoLrNk3ALoqVu/fzbGsq1bUTnT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tosh" initials="P" lastIdx="1" clrIdx="0">
    <p:extLst>
      <p:ext uri="{19B8F6BF-5375-455C-9EA6-DF929625EA0E}">
        <p15:presenceInfo xmlns:p15="http://schemas.microsoft.com/office/powerpoint/2012/main" userId="0cd14d46d2c56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 autoAdjust="0"/>
    <p:restoredTop sz="93759" autoAdjust="0"/>
  </p:normalViewPr>
  <p:slideViewPr>
    <p:cSldViewPr snapToGrid="0">
      <p:cViewPr varScale="1">
        <p:scale>
          <a:sx n="119" d="100"/>
          <a:sy n="119" d="100"/>
        </p:scale>
        <p:origin x="1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8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7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95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006200" y="2595730"/>
            <a:ext cx="7131600" cy="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3000"/>
            </a:pPr>
            <a:r>
              <a:rPr lang="en-GB" sz="2500" b="1" u="sng" dirty="0">
                <a:latin typeface="Old Standard TT"/>
                <a:ea typeface="Old Standard TT"/>
                <a:cs typeface="Old Standard TT"/>
                <a:sym typeface="Old Standard TT"/>
              </a:rPr>
              <a:t>Shortcut actions</a:t>
            </a:r>
          </a:p>
        </p:txBody>
      </p:sp>
      <p:sp>
        <p:nvSpPr>
          <p:cNvPr id="55" name="Google Shape;55;p1"/>
          <p:cNvSpPr txBox="1"/>
          <p:nvPr/>
        </p:nvSpPr>
        <p:spPr>
          <a:xfrm>
            <a:off x="5288230" y="4814288"/>
            <a:ext cx="33924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:</a:t>
            </a:r>
            <a:endParaRPr sz="20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0" i="0" u="none" strike="noStrike" cap="none" dirty="0" err="1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Paritosh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Sharma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dirty="0">
                <a:latin typeface="Old Standard TT"/>
                <a:ea typeface="Old Standard TT"/>
                <a:cs typeface="Old Standard TT"/>
                <a:sym typeface="Old Standard TT"/>
              </a:rPr>
              <a:t>13</a:t>
            </a:r>
            <a:r>
              <a:rPr lang="en" sz="2000" b="0" i="0" u="none" strike="noStrike" cap="none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/12/2022</a:t>
            </a:r>
            <a:endParaRPr sz="20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149"/>
    </mc:Choice>
    <mc:Fallback xmlns="">
      <p:transition advTm="201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858086" y="349659"/>
            <a:ext cx="1427827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Recap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" name="Google Shape;78;p3">
            <a:extLst>
              <a:ext uri="{FF2B5EF4-FFF2-40B4-BE49-F238E27FC236}">
                <a16:creationId xmlns:a16="http://schemas.microsoft.com/office/drawing/2014/main" id="{26ABCB84-CFD1-D44C-A33B-8224E28782CA}"/>
              </a:ext>
            </a:extLst>
          </p:cNvPr>
          <p:cNvSpPr txBox="1"/>
          <p:nvPr/>
        </p:nvSpPr>
        <p:spPr>
          <a:xfrm>
            <a:off x="515680" y="1395222"/>
            <a:ext cx="7929073" cy="4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Synthesize animations from low-level AZee constraints(Bottom-Up synthesis)</a:t>
            </a:r>
          </a:p>
          <a:p>
            <a:pPr marL="107950" lvl="0">
              <a:buSzPts val="1900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Started from </a:t>
            </a:r>
            <a:r>
              <a:rPr lang="en-US" sz="1900" i="1" dirty="0"/>
              <a:t>not-flattening </a:t>
            </a:r>
            <a:r>
              <a:rPr lang="en-US" sz="1900" dirty="0"/>
              <a:t>AZee constraints lying in the blocks to preserve interpolation information(SLTAT 2022)</a:t>
            </a:r>
            <a:endParaRPr lang="en-US" sz="1900" i="1" dirty="0"/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r>
              <a:rPr lang="en-US" sz="1900" dirty="0"/>
              <a:t>Switch to a pre-defined IK model to make rules for bone-level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40639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1E9AD9-7DC8-D249-9B06-547907A652DB}"/>
              </a:ext>
            </a:extLst>
          </p:cNvPr>
          <p:cNvSpPr txBox="1"/>
          <p:nvPr/>
        </p:nvSpPr>
        <p:spPr>
          <a:xfrm>
            <a:off x="459291" y="524407"/>
            <a:ext cx="1317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dirty="0"/>
              <a:t>:info-about</a:t>
            </a:r>
          </a:p>
          <a:p>
            <a:r>
              <a:rPr lang="en-FR" dirty="0"/>
              <a:t>    'topic</a:t>
            </a:r>
          </a:p>
          <a:p>
            <a:r>
              <a:rPr lang="en-FR" dirty="0"/>
              <a:t>    :mois sgn1</a:t>
            </a:r>
          </a:p>
          <a:p>
            <a:r>
              <a:rPr lang="en-FR" dirty="0"/>
              <a:t>    'info</a:t>
            </a:r>
          </a:p>
          <a:p>
            <a:r>
              <a:rPr lang="en-FR" dirty="0"/>
              <a:t>    :décembre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94B61-E1E6-499D-A41D-18792CF4287A}"/>
              </a:ext>
            </a:extLst>
          </p:cNvPr>
          <p:cNvSpPr/>
          <p:nvPr/>
        </p:nvSpPr>
        <p:spPr>
          <a:xfrm>
            <a:off x="3162747" y="3910406"/>
            <a:ext cx="1333948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mois.TOPIC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C89B4-467A-5B60-2204-C5E03DDB35FE}"/>
              </a:ext>
            </a:extLst>
          </p:cNvPr>
          <p:cNvSpPr/>
          <p:nvPr/>
        </p:nvSpPr>
        <p:spPr>
          <a:xfrm>
            <a:off x="4745913" y="3490858"/>
            <a:ext cx="159033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décembre.INFO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E1972-6293-E5FD-0CA0-B5AB6CF5441E}"/>
              </a:ext>
            </a:extLst>
          </p:cNvPr>
          <p:cNvSpPr/>
          <p:nvPr/>
        </p:nvSpPr>
        <p:spPr>
          <a:xfrm>
            <a:off x="4745913" y="3041725"/>
            <a:ext cx="742279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HOLD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C0394-F6C2-17A7-67BB-4975350331F4}"/>
              </a:ext>
            </a:extLst>
          </p:cNvPr>
          <p:cNvSpPr/>
          <p:nvPr/>
        </p:nvSpPr>
        <p:spPr>
          <a:xfrm>
            <a:off x="6271706" y="2592592"/>
            <a:ext cx="548641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/>
              <a:t>BLINK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385413-BA82-7337-6DBF-210C95222BD1}"/>
              </a:ext>
            </a:extLst>
          </p:cNvPr>
          <p:cNvCxnSpPr/>
          <p:nvPr/>
        </p:nvCxnSpPr>
        <p:spPr>
          <a:xfrm>
            <a:off x="3162747" y="4329954"/>
            <a:ext cx="472260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859799-350F-FE86-462E-7EDEDC6C02DE}"/>
              </a:ext>
            </a:extLst>
          </p:cNvPr>
          <p:cNvSpPr txBox="1"/>
          <p:nvPr/>
        </p:nvSpPr>
        <p:spPr>
          <a:xfrm>
            <a:off x="3162747" y="432995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timeline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80E030-53C3-1E6C-3D21-4CAF243D1E4A}"/>
              </a:ext>
            </a:extLst>
          </p:cNvPr>
          <p:cNvCxnSpPr>
            <a:cxnSpLocks/>
          </p:cNvCxnSpPr>
          <p:nvPr/>
        </p:nvCxnSpPr>
        <p:spPr>
          <a:xfrm>
            <a:off x="2635624" y="2753958"/>
            <a:ext cx="505608" cy="1419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C6947D-EAD7-ACC7-38E8-9BFAE20359C5}"/>
              </a:ext>
            </a:extLst>
          </p:cNvPr>
          <p:cNvSpPr txBox="1"/>
          <p:nvPr/>
        </p:nvSpPr>
        <p:spPr>
          <a:xfrm>
            <a:off x="1620820" y="2047277"/>
            <a:ext cx="1215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FR" dirty="0"/>
              <a:t>ynthesized using low-level constraints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09F3D2-4E8A-6C16-0CB0-1C37FBBE9658}"/>
              </a:ext>
            </a:extLst>
          </p:cNvPr>
          <p:cNvCxnSpPr>
            <a:cxnSpLocks/>
          </p:cNvCxnSpPr>
          <p:nvPr/>
        </p:nvCxnSpPr>
        <p:spPr>
          <a:xfrm>
            <a:off x="4156036" y="3396727"/>
            <a:ext cx="561569" cy="30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919CCE-C3CE-1B05-6BCF-60F7CB747CED}"/>
              </a:ext>
            </a:extLst>
          </p:cNvPr>
          <p:cNvSpPr txBox="1"/>
          <p:nvPr/>
        </p:nvSpPr>
        <p:spPr>
          <a:xfrm>
            <a:off x="3162747" y="3072525"/>
            <a:ext cx="121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Shortcut animation</a:t>
            </a:r>
            <a:endParaRPr lang="en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3AF9F0-D15F-A18F-5D43-A3535371D68E}"/>
              </a:ext>
            </a:extLst>
          </p:cNvPr>
          <p:cNvCxnSpPr>
            <a:cxnSpLocks/>
          </p:cNvCxnSpPr>
          <p:nvPr/>
        </p:nvCxnSpPr>
        <p:spPr>
          <a:xfrm>
            <a:off x="2753958" y="2280621"/>
            <a:ext cx="3420931" cy="38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C12B61-229C-E24A-59BA-1FC14002AB9F}"/>
              </a:ext>
            </a:extLst>
          </p:cNvPr>
          <p:cNvCxnSpPr>
            <a:cxnSpLocks/>
          </p:cNvCxnSpPr>
          <p:nvPr/>
        </p:nvCxnSpPr>
        <p:spPr>
          <a:xfrm>
            <a:off x="2596181" y="2460363"/>
            <a:ext cx="2520871" cy="499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324200" y="309300"/>
            <a:ext cx="6495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3749040" y="365053"/>
            <a:ext cx="164592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3700" dirty="0">
                <a:latin typeface="Old Standard TT"/>
                <a:ea typeface="Old Standard TT"/>
                <a:cs typeface="Old Standard TT"/>
                <a:sym typeface="Old Standard TT"/>
              </a:rPr>
              <a:t>Future</a:t>
            </a:r>
            <a:endParaRPr sz="3700" b="0" i="0" u="none" strike="noStrike" cap="none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Google Shape;78;p3">
            <a:extLst>
              <a:ext uri="{FF2B5EF4-FFF2-40B4-BE49-F238E27FC236}">
                <a16:creationId xmlns:a16="http://schemas.microsoft.com/office/drawing/2014/main" id="{5E2F2971-6B98-8BEF-410C-9D72D92A2CD4}"/>
              </a:ext>
            </a:extLst>
          </p:cNvPr>
          <p:cNvSpPr txBox="1"/>
          <p:nvPr/>
        </p:nvSpPr>
        <p:spPr>
          <a:xfrm>
            <a:off x="515680" y="1395223"/>
            <a:ext cx="7929073" cy="146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>
              <a:buSzPts val="1900"/>
            </a:pPr>
            <a:r>
              <a:rPr lang="en-US" sz="1900" dirty="0"/>
              <a:t>Shortcut actions not just from parameters but info from parent blocks as well.</a:t>
            </a:r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  <a:p>
            <a:pPr marL="457200" lvl="0" indent="-349250">
              <a:buSzPts val="1900"/>
              <a:buFont typeface="Arial"/>
              <a:buChar char="●"/>
            </a:pP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E09C0-F1FD-8625-B7EC-8E6C658B7972}"/>
              </a:ext>
            </a:extLst>
          </p:cNvPr>
          <p:cNvSpPr txBox="1"/>
          <p:nvPr/>
        </p:nvSpPr>
        <p:spPr>
          <a:xfrm>
            <a:off x="785309" y="2638758"/>
            <a:ext cx="175887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dirty="0"/>
              <a:t>:about-point</a:t>
            </a:r>
          </a:p>
          <a:p>
            <a:r>
              <a:rPr lang="en-FR" dirty="0"/>
              <a:t>    ‘pt</a:t>
            </a:r>
          </a:p>
          <a:p>
            <a:r>
              <a:rPr lang="en-FR" dirty="0"/>
              <a:t>    ^Rssp</a:t>
            </a:r>
          </a:p>
          <a:p>
            <a:r>
              <a:rPr lang="en-FR" dirty="0"/>
              <a:t>    'locsig</a:t>
            </a:r>
          </a:p>
          <a:p>
            <a:r>
              <a:rPr lang="en-FR" dirty="0"/>
              <a:t>    :category</a:t>
            </a:r>
          </a:p>
          <a:p>
            <a:r>
              <a:rPr lang="en-FR" dirty="0"/>
              <a:t>        ‘cat</a:t>
            </a:r>
          </a:p>
          <a:p>
            <a:r>
              <a:rPr lang="en-FR" dirty="0"/>
              <a:t>        :pays</a:t>
            </a:r>
          </a:p>
          <a:p>
            <a:r>
              <a:rPr lang="en-FR" dirty="0"/>
              <a:t>        'elt</a:t>
            </a:r>
          </a:p>
          <a:p>
            <a:r>
              <a:rPr lang="en-FR" dirty="0"/>
              <a:t>        :Irak</a:t>
            </a:r>
          </a:p>
          <a:p>
            <a:r>
              <a:rPr lang="en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6849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799"/>
    </mc:Choice>
    <mc:Fallback>
      <p:transition advTm="21799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118</Words>
  <Application>Microsoft Macintosh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Old Standard TT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Paritosh Sharma</dc:creator>
  <cp:lastModifiedBy>Paritosh Sharma</cp:lastModifiedBy>
  <cp:revision>91</cp:revision>
  <dcterms:modified xsi:type="dcterms:W3CDTF">2022-12-13T09:23:25Z</dcterms:modified>
</cp:coreProperties>
</file>