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01" r:id="rId3"/>
    <p:sldId id="302" r:id="rId4"/>
    <p:sldId id="296" r:id="rId5"/>
    <p:sldId id="297" r:id="rId6"/>
  </p:sldIdLst>
  <p:sldSz cx="9144000" cy="6858000" type="screen4x3"/>
  <p:notesSz cx="6858000" cy="9144000"/>
  <p:embeddedFontLst>
    <p:embeddedFont>
      <p:font typeface="Old Standard TT" pitchFamily="2" charset="77"/>
      <p:regular r:id="rId8"/>
      <p:bold r:id="rId9"/>
      <p: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gkoLrNk3ALoqVu/fzbGsq1bUTnT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itosh" initials="P" lastIdx="1" clrIdx="0">
    <p:extLst>
      <p:ext uri="{19B8F6BF-5375-455C-9EA6-DF929625EA0E}">
        <p15:presenceInfo xmlns:p15="http://schemas.microsoft.com/office/powerpoint/2012/main" userId="0cd14d46d2c56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3759" autoAdjust="0"/>
  </p:normalViewPr>
  <p:slideViewPr>
    <p:cSldViewPr snapToGrid="0">
      <p:cViewPr varScale="1">
        <p:scale>
          <a:sx n="119" d="100"/>
          <a:sy n="119" d="100"/>
        </p:scale>
        <p:origin x="1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commentAuthors" Target="commentAuthor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87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99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3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3613504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6b3613504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11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006200" y="2979868"/>
            <a:ext cx="7131600" cy="61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3000"/>
            </a:pPr>
            <a:r>
              <a:rPr lang="en-GB" sz="2500" b="1" u="sng" dirty="0" err="1">
                <a:latin typeface="Old Standard TT"/>
                <a:ea typeface="Old Standard TT"/>
                <a:cs typeface="Old Standard TT"/>
                <a:sym typeface="Old Standard TT"/>
              </a:rPr>
              <a:t>AZee</a:t>
            </a:r>
            <a:r>
              <a:rPr lang="en-GB" sz="2500" b="1" u="sng" dirty="0">
                <a:latin typeface="Old Standard TT"/>
                <a:ea typeface="Old Standard TT"/>
                <a:cs typeface="Old Standard TT"/>
                <a:sym typeface="Old Standard TT"/>
              </a:rPr>
              <a:t> Constraint DAGs</a:t>
            </a:r>
          </a:p>
        </p:txBody>
      </p:sp>
      <p:sp>
        <p:nvSpPr>
          <p:cNvPr id="55" name="Google Shape;55;p1"/>
          <p:cNvSpPr txBox="1"/>
          <p:nvPr/>
        </p:nvSpPr>
        <p:spPr>
          <a:xfrm>
            <a:off x="5288230" y="4814288"/>
            <a:ext cx="33924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:</a:t>
            </a:r>
            <a:endParaRPr sz="20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0" i="0" u="none" strike="noStrike" cap="none" dirty="0" err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Paritosh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Sharma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14</a:t>
            </a:r>
            <a:r>
              <a:rPr lang="en" sz="20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/11/2022</a:t>
            </a:r>
            <a:endParaRPr sz="20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149"/>
    </mc:Choice>
    <mc:Fallback xmlns="">
      <p:transition advTm="201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3609190" y="379242"/>
            <a:ext cx="1925619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dirty="0">
                <a:latin typeface="Old Standard TT"/>
                <a:ea typeface="Old Standard TT"/>
                <a:cs typeface="Old Standard TT"/>
                <a:sym typeface="Old Standard TT"/>
              </a:rPr>
              <a:t>Problem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" name="Google Shape;78;p3">
            <a:extLst>
              <a:ext uri="{FF2B5EF4-FFF2-40B4-BE49-F238E27FC236}">
                <a16:creationId xmlns:a16="http://schemas.microsoft.com/office/drawing/2014/main" id="{4C09EB62-85D2-177A-25D5-CA643BF4E629}"/>
              </a:ext>
            </a:extLst>
          </p:cNvPr>
          <p:cNvSpPr txBox="1"/>
          <p:nvPr/>
        </p:nvSpPr>
        <p:spPr>
          <a:xfrm>
            <a:off x="472650" y="1470526"/>
            <a:ext cx="8198700" cy="228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Evaluated </a:t>
            </a:r>
            <a:r>
              <a:rPr lang="en-US" sz="1900" dirty="0" err="1"/>
              <a:t>AZee</a:t>
            </a:r>
            <a:r>
              <a:rPr lang="en-US" sz="1900" dirty="0"/>
              <a:t> expression gives us a Score.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During the bottom-up synthesis, each Constraint Score is synthesized to a block on the NLE.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To keyframe the posture </a:t>
            </a:r>
            <a:r>
              <a:rPr lang="en-US" sz="1900" dirty="0" err="1"/>
              <a:t>w.r.t.</a:t>
            </a:r>
            <a:r>
              <a:rPr lang="en-US" sz="1900" dirty="0"/>
              <a:t> every constraint, we need an order for applying the constraints.</a:t>
            </a:r>
          </a:p>
        </p:txBody>
      </p:sp>
    </p:spTree>
    <p:extLst>
      <p:ext uri="{BB962C8B-B14F-4D97-AF65-F5344CB8AC3E}">
        <p14:creationId xmlns:p14="http://schemas.microsoft.com/office/powerpoint/2010/main" val="16212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3609190" y="379242"/>
            <a:ext cx="1925619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dirty="0">
                <a:latin typeface="Old Standard TT"/>
                <a:ea typeface="Old Standard TT"/>
                <a:cs typeface="Old Standard TT"/>
                <a:sym typeface="Old Standard TT"/>
              </a:rPr>
              <a:t>Solution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" name="Google Shape;78;p3">
            <a:extLst>
              <a:ext uri="{FF2B5EF4-FFF2-40B4-BE49-F238E27FC236}">
                <a16:creationId xmlns:a16="http://schemas.microsoft.com/office/drawing/2014/main" id="{4C09EB62-85D2-177A-25D5-CA643BF4E629}"/>
              </a:ext>
            </a:extLst>
          </p:cNvPr>
          <p:cNvSpPr txBox="1"/>
          <p:nvPr/>
        </p:nvSpPr>
        <p:spPr>
          <a:xfrm>
            <a:off x="472650" y="1470525"/>
            <a:ext cx="8198700" cy="210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Placements &gt; Orientations &gt; Morphs &gt; </a:t>
            </a:r>
            <a:r>
              <a:rPr lang="en-US" sz="1900" dirty="0" err="1"/>
              <a:t>Transpaths</a:t>
            </a:r>
            <a:r>
              <a:rPr lang="en-US" sz="1900" dirty="0"/>
              <a:t> &gt; Holds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Create DAGs of constraints for every block.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Topological sorting of this DAG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indent="-349250">
              <a:buSzPts val="1900"/>
              <a:buFont typeface="Arial"/>
              <a:buChar char="●"/>
            </a:pPr>
            <a:r>
              <a:rPr lang="en-US" sz="1900" dirty="0"/>
              <a:t>Create the DAG of blocks.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981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324200" y="309300"/>
            <a:ext cx="6495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3680586" y="2925500"/>
            <a:ext cx="1782827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Results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E3D7F-D38A-4B4B-A03A-EE5335DA6D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501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3613504b_1_14"/>
          <p:cNvSpPr txBox="1"/>
          <p:nvPr/>
        </p:nvSpPr>
        <p:spPr>
          <a:xfrm>
            <a:off x="2741991" y="255209"/>
            <a:ext cx="3660018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Limitations</a:t>
            </a:r>
            <a:endParaRPr sz="54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C1F98D-F302-47A9-A711-3133788CE3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Google Shape;78;p3">
            <a:extLst>
              <a:ext uri="{FF2B5EF4-FFF2-40B4-BE49-F238E27FC236}">
                <a16:creationId xmlns:a16="http://schemas.microsoft.com/office/drawing/2014/main" id="{E3E43E63-D390-884F-A755-BE2CD0223140}"/>
              </a:ext>
            </a:extLst>
          </p:cNvPr>
          <p:cNvSpPr txBox="1"/>
          <p:nvPr/>
        </p:nvSpPr>
        <p:spPr>
          <a:xfrm>
            <a:off x="472650" y="1470525"/>
            <a:ext cx="8198700" cy="285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Testing on larger expressions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Testing on Pre-animated blocks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More explicit rule definitions and error cases</a:t>
            </a:r>
          </a:p>
          <a:p>
            <a:pPr marL="107950" lvl="0">
              <a:buSzPts val="1900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6402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5211"/>
    </mc:Choice>
    <mc:Fallback xmlns="">
      <p:transition advTm="55211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104</Words>
  <Application>Microsoft Macintosh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Old Standard TT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Paritosh Sharma</dc:creator>
  <cp:lastModifiedBy>Paritosh Sharma</cp:lastModifiedBy>
  <cp:revision>88</cp:revision>
  <dcterms:modified xsi:type="dcterms:W3CDTF">2022-11-14T15:22:09Z</dcterms:modified>
</cp:coreProperties>
</file>