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301" r:id="rId2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gkoLrNk3ALoqVu/fzbGsq1bUTnT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tosh" initials="P" lastIdx="1" clrIdx="0">
    <p:extLst>
      <p:ext uri="{19B8F6BF-5375-455C-9EA6-DF929625EA0E}">
        <p15:presenceInfo xmlns:p15="http://schemas.microsoft.com/office/powerpoint/2012/main" userId="0cd14d46d2c56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3690" autoAdjust="0"/>
  </p:normalViewPr>
  <p:slideViewPr>
    <p:cSldViewPr snapToGrid="0">
      <p:cViewPr varScale="1">
        <p:scale>
          <a:sx n="158" d="100"/>
          <a:sy n="158" d="100"/>
        </p:scale>
        <p:origin x="20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font" Target="fonts/font2.fntdata"/><Relationship Id="rId36" Type="http://schemas.openxmlformats.org/officeDocument/2006/relationships/commentAuthors" Target="commentAuthors.xml"/><Relationship Id="rId4" Type="http://schemas.openxmlformats.org/officeDocument/2006/relationships/font" Target="fonts/font1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87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9748DB-1699-7841-D797-FEA332DFE80D}"/>
              </a:ext>
            </a:extLst>
          </p:cNvPr>
          <p:cNvSpPr/>
          <p:nvPr/>
        </p:nvSpPr>
        <p:spPr>
          <a:xfrm>
            <a:off x="694766" y="1783672"/>
            <a:ext cx="976704" cy="4560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9">
              <a:spcBef>
                <a:spcPts val="89"/>
              </a:spcBef>
            </a:pPr>
            <a:r>
              <a:rPr lang="en-US" sz="900" i="1" dirty="0">
                <a:latin typeface="Tahoma"/>
                <a:cs typeface="Tahoma"/>
              </a:rPr>
              <a:t>Cat on the right is cute</a:t>
            </a:r>
            <a:endParaRPr lang="en-FR" sz="9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D2949B-E738-73C7-1906-8DB7C434D2CB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1671470" y="1717833"/>
            <a:ext cx="492339" cy="29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93CCD6A-0A52-11D9-22BA-3505FBF615E5}"/>
              </a:ext>
            </a:extLst>
          </p:cNvPr>
          <p:cNvSpPr/>
          <p:nvPr/>
        </p:nvSpPr>
        <p:spPr>
          <a:xfrm>
            <a:off x="2163809" y="1467819"/>
            <a:ext cx="668373" cy="50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9" algn="ctr">
              <a:spcBef>
                <a:spcPts val="89"/>
              </a:spcBef>
            </a:pPr>
            <a:r>
              <a:rPr lang="en-US" sz="749" i="1" dirty="0">
                <a:latin typeface="Tahoma"/>
                <a:cs typeface="Tahoma"/>
              </a:rPr>
              <a:t>cat on the 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5DBE1C-3A40-545A-4586-011B63A9E7D0}"/>
              </a:ext>
            </a:extLst>
          </p:cNvPr>
          <p:cNvCxnSpPr>
            <a:cxnSpLocks/>
          </p:cNvCxnSpPr>
          <p:nvPr/>
        </p:nvCxnSpPr>
        <p:spPr>
          <a:xfrm flipV="1">
            <a:off x="2825329" y="1180848"/>
            <a:ext cx="499144" cy="2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4D34A-47DF-87BB-F42F-849FC7588025}"/>
              </a:ext>
            </a:extLst>
          </p:cNvPr>
          <p:cNvSpPr/>
          <p:nvPr/>
        </p:nvSpPr>
        <p:spPr>
          <a:xfrm>
            <a:off x="3324473" y="914834"/>
            <a:ext cx="544842" cy="489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9" algn="ctr">
              <a:spcBef>
                <a:spcPts val="89"/>
              </a:spcBef>
            </a:pPr>
            <a:r>
              <a:rPr lang="en-US" sz="749" i="1" dirty="0">
                <a:latin typeface="Tahoma"/>
                <a:cs typeface="Tahoma"/>
              </a:rPr>
              <a:t>cat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86286-31EC-A5E3-365E-0355D98EF900}"/>
              </a:ext>
            </a:extLst>
          </p:cNvPr>
          <p:cNvSpPr/>
          <p:nvPr/>
        </p:nvSpPr>
        <p:spPr>
          <a:xfrm>
            <a:off x="2256564" y="2378141"/>
            <a:ext cx="544842" cy="426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9" algn="ctr">
              <a:spcBef>
                <a:spcPts val="89"/>
              </a:spcBef>
            </a:pPr>
            <a:r>
              <a:rPr lang="en-US" sz="749" i="1" dirty="0">
                <a:latin typeface="Tahoma"/>
                <a:cs typeface="Tahoma"/>
              </a:rPr>
              <a:t>cute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309FD7-B3EF-4D0A-0A1D-DDD1F411E21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34128" y="1796590"/>
            <a:ext cx="550519" cy="16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4801E8-5C4D-16F7-86C2-D9A2C4E43B57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1671470" y="2011679"/>
            <a:ext cx="585094" cy="57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EE0BE-249D-B742-439F-D9374FB0967C}"/>
              </a:ext>
            </a:extLst>
          </p:cNvPr>
          <p:cNvSpPr/>
          <p:nvPr/>
        </p:nvSpPr>
        <p:spPr>
          <a:xfrm>
            <a:off x="3384647" y="1709722"/>
            <a:ext cx="668372" cy="51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50" dirty="0"/>
              <a:t>Right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052A57-999E-5FF8-4364-D9D486E6D371}"/>
              </a:ext>
            </a:extLst>
          </p:cNvPr>
          <p:cNvGrpSpPr/>
          <p:nvPr/>
        </p:nvGrpSpPr>
        <p:grpSpPr>
          <a:xfrm>
            <a:off x="3921822" y="92322"/>
            <a:ext cx="1300356" cy="400110"/>
            <a:chOff x="3705380" y="269123"/>
            <a:chExt cx="1733807" cy="5334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9F13D9-B308-3D1A-ABBF-9AF3E56077D9}"/>
                </a:ext>
              </a:extLst>
            </p:cNvPr>
            <p:cNvSpPr txBox="1"/>
            <p:nvPr/>
          </p:nvSpPr>
          <p:spPr>
            <a:xfrm>
              <a:off x="3705380" y="269123"/>
              <a:ext cx="1733807" cy="533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2000" dirty="0"/>
                <a:t>cat + cute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9C933AC-FFC5-88A6-4AE9-54DC0E49FCF7}"/>
                </a:ext>
              </a:extLst>
            </p:cNvPr>
            <p:cNvCxnSpPr>
              <a:cxnSpLocks/>
            </p:cNvCxnSpPr>
            <p:nvPr/>
          </p:nvCxnSpPr>
          <p:spPr>
            <a:xfrm>
              <a:off x="3773872" y="341808"/>
              <a:ext cx="1540381" cy="406178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A39995-3223-FCDF-F94F-7A6F1CAF92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3873" y="297012"/>
              <a:ext cx="1540381" cy="463259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40FC25-01F6-5FE0-22F2-E647E47B9F96}"/>
              </a:ext>
            </a:extLst>
          </p:cNvPr>
          <p:cNvGrpSpPr/>
          <p:nvPr/>
        </p:nvGrpSpPr>
        <p:grpSpPr>
          <a:xfrm>
            <a:off x="4747702" y="3530717"/>
            <a:ext cx="4207997" cy="1612783"/>
            <a:chOff x="3647185" y="1510983"/>
            <a:chExt cx="4207997" cy="16127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4EA8AE-8D4F-982D-FB57-65659A71029C}"/>
                </a:ext>
              </a:extLst>
            </p:cNvPr>
            <p:cNvSpPr txBox="1"/>
            <p:nvPr/>
          </p:nvSpPr>
          <p:spPr>
            <a:xfrm>
              <a:off x="4741848" y="2869850"/>
              <a:ext cx="19255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Morph: </a:t>
              </a:r>
              <a:r>
                <a:rPr lang="en-GB" sz="1050" i="1" dirty="0"/>
                <a:t>left-l</a:t>
              </a:r>
              <a:r>
                <a:rPr lang="en-FR" sz="1050" i="1" dirty="0"/>
                <a:t>ittle-finger-closed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ED4724-65E2-1543-68F9-7EAAB90E894A}"/>
                </a:ext>
              </a:extLst>
            </p:cNvPr>
            <p:cNvSpPr txBox="1"/>
            <p:nvPr/>
          </p:nvSpPr>
          <p:spPr>
            <a:xfrm>
              <a:off x="4551035" y="1510983"/>
              <a:ext cx="2600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050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902222-3659-A8CE-450B-E62E3C94A93C}"/>
                </a:ext>
              </a:extLst>
            </p:cNvPr>
            <p:cNvSpPr txBox="1"/>
            <p:nvPr/>
          </p:nvSpPr>
          <p:spPr>
            <a:xfrm>
              <a:off x="6691324" y="1534072"/>
              <a:ext cx="2600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050" dirty="0"/>
                <a:t>1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686D7E0-4EBA-B8C2-708A-AA39D0A9C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475" y="1755981"/>
              <a:ext cx="2067707" cy="110678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4BE83BE-1ABB-D976-411C-5527F720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185" y="1755981"/>
              <a:ext cx="2067708" cy="1080272"/>
            </a:xfrm>
            <a:prstGeom prst="rect">
              <a:avLst/>
            </a:prstGeom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8682AD-12BF-980C-6C35-F00EEC7FEE7B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09391" y="1166464"/>
            <a:ext cx="686109" cy="1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7F00EFD-18DA-D645-FBAE-F2E42BCD500C}"/>
              </a:ext>
            </a:extLst>
          </p:cNvPr>
          <p:cNvSpPr/>
          <p:nvPr/>
        </p:nvSpPr>
        <p:spPr>
          <a:xfrm>
            <a:off x="4595500" y="794605"/>
            <a:ext cx="544842" cy="18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9" algn="ctr">
              <a:spcBef>
                <a:spcPts val="89"/>
              </a:spcBef>
            </a:pPr>
            <a:r>
              <a:rPr lang="en-US" sz="749" i="1" dirty="0">
                <a:solidFill>
                  <a:schemeClr val="tx1"/>
                </a:solidFill>
                <a:latin typeface="Tahoma"/>
                <a:cs typeface="Tahoma"/>
              </a:rPr>
              <a:t>mouth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3829C0-E36D-7749-FD94-C5F62794106D}"/>
              </a:ext>
            </a:extLst>
          </p:cNvPr>
          <p:cNvSpPr/>
          <p:nvPr/>
        </p:nvSpPr>
        <p:spPr>
          <a:xfrm>
            <a:off x="4595500" y="1072957"/>
            <a:ext cx="544842" cy="18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9" algn="ctr">
              <a:spcBef>
                <a:spcPts val="89"/>
              </a:spcBef>
            </a:pPr>
            <a:r>
              <a:rPr lang="en-US" sz="749" i="1" dirty="0">
                <a:solidFill>
                  <a:schemeClr val="tx1"/>
                </a:solidFill>
                <a:latin typeface="Tahoma"/>
                <a:cs typeface="Tahoma"/>
              </a:rPr>
              <a:t>fingers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A78E66-7FB3-F23E-6701-26F97C1225CF}"/>
              </a:ext>
            </a:extLst>
          </p:cNvPr>
          <p:cNvSpPr/>
          <p:nvPr/>
        </p:nvSpPr>
        <p:spPr>
          <a:xfrm>
            <a:off x="4595500" y="1351122"/>
            <a:ext cx="544842" cy="18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9" algn="ctr">
              <a:spcBef>
                <a:spcPts val="89"/>
              </a:spcBef>
            </a:pPr>
            <a:r>
              <a:rPr lang="en-US" sz="749" i="1" dirty="0">
                <a:solidFill>
                  <a:schemeClr val="tx1"/>
                </a:solidFill>
                <a:latin typeface="Tahoma"/>
                <a:cs typeface="Tahoma"/>
              </a:rPr>
              <a:t>…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6D4E79-399A-4B29-4A73-9870664DFF4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3904511" y="1259970"/>
            <a:ext cx="690989" cy="18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1A05FB-5243-D8ED-0CE7-878C7CDE6B50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904511" y="888112"/>
            <a:ext cx="690989" cy="1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CA18F3-4397-1F35-FAE5-D5E8225EB758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2801406" y="2426954"/>
            <a:ext cx="738442" cy="7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46DA619-1864-F6BB-1201-3F6B80DF9BD5}"/>
              </a:ext>
            </a:extLst>
          </p:cNvPr>
          <p:cNvSpPr/>
          <p:nvPr/>
        </p:nvSpPr>
        <p:spPr>
          <a:xfrm>
            <a:off x="3539848" y="2333447"/>
            <a:ext cx="544842" cy="18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9" algn="ctr">
              <a:spcBef>
                <a:spcPts val="89"/>
              </a:spcBef>
            </a:pPr>
            <a:r>
              <a:rPr lang="en-US" sz="749" i="1" dirty="0">
                <a:solidFill>
                  <a:schemeClr val="tx1"/>
                </a:solidFill>
                <a:latin typeface="Tahoma"/>
                <a:cs typeface="Tahoma"/>
              </a:rPr>
              <a:t>fingers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A359D8-3A70-30C9-4BC1-2CD1023374AE}"/>
              </a:ext>
            </a:extLst>
          </p:cNvPr>
          <p:cNvSpPr/>
          <p:nvPr/>
        </p:nvSpPr>
        <p:spPr>
          <a:xfrm>
            <a:off x="3551715" y="2769722"/>
            <a:ext cx="544842" cy="1870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9" algn="ctr">
              <a:spcBef>
                <a:spcPts val="89"/>
              </a:spcBef>
            </a:pPr>
            <a:r>
              <a:rPr lang="en-US" sz="749" i="1" dirty="0">
                <a:solidFill>
                  <a:schemeClr val="tx1"/>
                </a:solidFill>
                <a:latin typeface="Tahoma"/>
                <a:cs typeface="Tahoma"/>
              </a:rPr>
              <a:t>…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208ECC-6D63-E9C9-1E85-E18EE8875880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825329" y="2726830"/>
            <a:ext cx="726386" cy="13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E15A64-CB45-5A35-FE0C-2C4E3BAF66A6}"/>
              </a:ext>
            </a:extLst>
          </p:cNvPr>
          <p:cNvCxnSpPr>
            <a:cxnSpLocks/>
            <a:stCxn id="18" idx="3"/>
            <a:endCxn id="86" idx="1"/>
          </p:cNvCxnSpPr>
          <p:nvPr/>
        </p:nvCxnSpPr>
        <p:spPr>
          <a:xfrm flipV="1">
            <a:off x="4053019" y="1953548"/>
            <a:ext cx="459710" cy="1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906E6F6-BE98-587F-2B90-2122E86AFEC3}"/>
              </a:ext>
            </a:extLst>
          </p:cNvPr>
          <p:cNvSpPr/>
          <p:nvPr/>
        </p:nvSpPr>
        <p:spPr>
          <a:xfrm>
            <a:off x="4512729" y="1805157"/>
            <a:ext cx="615747" cy="296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9" algn="ctr">
              <a:spcBef>
                <a:spcPts val="89"/>
              </a:spcBef>
            </a:pPr>
            <a:r>
              <a:rPr lang="en-US" sz="749" i="1" dirty="0" err="1">
                <a:solidFill>
                  <a:schemeClr val="tx1"/>
                </a:solidFill>
                <a:latin typeface="Tahoma"/>
                <a:cs typeface="Tahoma"/>
              </a:rPr>
              <a:t>bodylean</a:t>
            </a:r>
            <a:endParaRPr lang="en-US" sz="749" i="1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243797E4-A3DF-899E-65B2-98995E6F8B28}"/>
              </a:ext>
            </a:extLst>
          </p:cNvPr>
          <p:cNvSpPr/>
          <p:nvPr/>
        </p:nvSpPr>
        <p:spPr>
          <a:xfrm>
            <a:off x="1166540" y="2407011"/>
            <a:ext cx="45719" cy="441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9" name="Up Arrow 108">
            <a:extLst>
              <a:ext uri="{FF2B5EF4-FFF2-40B4-BE49-F238E27FC236}">
                <a16:creationId xmlns:a16="http://schemas.microsoft.com/office/drawing/2014/main" id="{3FB5226A-6E2E-0D81-C06E-CA0E5C7EF83B}"/>
              </a:ext>
            </a:extLst>
          </p:cNvPr>
          <p:cNvSpPr/>
          <p:nvPr/>
        </p:nvSpPr>
        <p:spPr>
          <a:xfrm>
            <a:off x="2506125" y="2863228"/>
            <a:ext cx="45719" cy="441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0" name="Up Arrow 109">
            <a:extLst>
              <a:ext uri="{FF2B5EF4-FFF2-40B4-BE49-F238E27FC236}">
                <a16:creationId xmlns:a16="http://schemas.microsoft.com/office/drawing/2014/main" id="{B5A79205-4D6A-185A-AF1C-FB965A1A3BF3}"/>
              </a:ext>
            </a:extLst>
          </p:cNvPr>
          <p:cNvSpPr/>
          <p:nvPr/>
        </p:nvSpPr>
        <p:spPr>
          <a:xfrm>
            <a:off x="3812269" y="3029618"/>
            <a:ext cx="45719" cy="4414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2" name="Picture 2" descr="What is the difference between a symphony and an orchestra">
            <a:extLst>
              <a:ext uri="{FF2B5EF4-FFF2-40B4-BE49-F238E27FC236}">
                <a16:creationId xmlns:a16="http://schemas.microsoft.com/office/drawing/2014/main" id="{8B9F2792-0048-65A3-1748-19E792540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2" y="3088750"/>
            <a:ext cx="1818465" cy="82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VIOLIN SCHÖNBACH Bohemia Violon acoustique">
            <a:extLst>
              <a:ext uri="{FF2B5EF4-FFF2-40B4-BE49-F238E27FC236}">
                <a16:creationId xmlns:a16="http://schemas.microsoft.com/office/drawing/2014/main" id="{326F7592-1864-C8E2-9E00-32CDAE354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23" y="3448144"/>
            <a:ext cx="438478" cy="121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Easy Songs from Classical Music for Violin (Free Sheet Music) — Meadowlark  Violin Studio">
            <a:extLst>
              <a:ext uri="{FF2B5EF4-FFF2-40B4-BE49-F238E27FC236}">
                <a16:creationId xmlns:a16="http://schemas.microsoft.com/office/drawing/2014/main" id="{34A7D84A-6E93-62FC-33B5-4C7C5A05A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706" y="3647800"/>
            <a:ext cx="1573310" cy="8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8463C-23DF-4B45-D81B-CD3DD6FB4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205" y="435334"/>
            <a:ext cx="2219503" cy="22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799"/>
    </mc:Choice>
    <mc:Fallback xmlns="">
      <p:transition advTm="21799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28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Tahoma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Paritosh Sharma</dc:creator>
  <cp:lastModifiedBy>Paritosh Sharma</cp:lastModifiedBy>
  <cp:revision>90</cp:revision>
  <dcterms:modified xsi:type="dcterms:W3CDTF">2023-03-09T13:52:54Z</dcterms:modified>
</cp:coreProperties>
</file>