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E4B661-704F-4755-8D4B-C0908E4BB3CD}" type="datetimeFigureOut">
              <a:rPr lang="en-US" smtClean="0"/>
              <a:pPr/>
              <a:t>9/27/2017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2919C5-49A1-4D2B-B787-41D38A010F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Competitive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Class 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 SET-1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Factorial</a:t>
            </a:r>
          </a:p>
          <a:p>
            <a:r>
              <a:rPr lang="en-IN" dirty="0" smtClean="0"/>
              <a:t>Check if given char is alpha or not</a:t>
            </a:r>
            <a:r>
              <a:rPr lang="en-IN" dirty="0" smtClean="0"/>
              <a:t>?</a:t>
            </a:r>
          </a:p>
          <a:p>
            <a:r>
              <a:rPr lang="en-IN" dirty="0" smtClean="0"/>
              <a:t>Print all alphabets a-z</a:t>
            </a:r>
          </a:p>
          <a:p>
            <a:r>
              <a:rPr lang="en-IN" dirty="0" smtClean="0"/>
              <a:t>Power</a:t>
            </a:r>
          </a:p>
          <a:p>
            <a:r>
              <a:rPr lang="en-IN" dirty="0" smtClean="0"/>
              <a:t>Fibonacci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How </a:t>
            </a:r>
            <a:r>
              <a:rPr lang="en-IN" b="1" dirty="0" smtClean="0"/>
              <a:t>to check if a given number is a power of 2 ?</a:t>
            </a:r>
          </a:p>
          <a:p>
            <a:r>
              <a:rPr lang="en-IN" b="1" dirty="0" smtClean="0"/>
              <a:t>Count the number of ones in the binary representation of the given number.</a:t>
            </a:r>
          </a:p>
          <a:p>
            <a:r>
              <a:rPr lang="en-IN" b="1" dirty="0" smtClean="0"/>
              <a:t>Check if the </a:t>
            </a:r>
            <a:r>
              <a:rPr lang="en-IN" b="1" dirty="0" err="1" smtClean="0"/>
              <a:t>i</a:t>
            </a:r>
            <a:r>
              <a:rPr lang="en-IN" b="1" baseline="30000" dirty="0" err="1" smtClean="0"/>
              <a:t>th</a:t>
            </a:r>
            <a:r>
              <a:rPr lang="en-IN" b="1" dirty="0" smtClean="0"/>
              <a:t> bit is set in the binary form of the given number.</a:t>
            </a:r>
          </a:p>
          <a:p>
            <a:r>
              <a:rPr lang="en-IN" b="1" dirty="0" smtClean="0"/>
              <a:t>Find the largest power of 2 which is less than or equal to given number 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SET-2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</a:t>
            </a:r>
            <a:br>
              <a:rPr lang="en-IN" dirty="0" smtClean="0"/>
            </a:br>
            <a:r>
              <a:rPr lang="en-IN" dirty="0" smtClean="0"/>
              <a:t>2 3</a:t>
            </a:r>
            <a:br>
              <a:rPr lang="en-IN" dirty="0" smtClean="0"/>
            </a:br>
            <a:r>
              <a:rPr lang="en-IN" dirty="0" smtClean="0"/>
              <a:t>4 5 6</a:t>
            </a:r>
          </a:p>
          <a:p>
            <a:r>
              <a:rPr lang="en-IN" dirty="0" smtClean="0"/>
              <a:t>* * * *</a:t>
            </a:r>
            <a:br>
              <a:rPr lang="en-IN" dirty="0" smtClean="0"/>
            </a:br>
            <a:r>
              <a:rPr lang="en-IN" dirty="0" smtClean="0"/>
              <a:t>* * *</a:t>
            </a:r>
            <a:br>
              <a:rPr lang="en-IN" dirty="0" smtClean="0"/>
            </a:br>
            <a:r>
              <a:rPr lang="en-IN" dirty="0" smtClean="0"/>
              <a:t>* *</a:t>
            </a:r>
            <a:br>
              <a:rPr lang="en-IN" dirty="0" smtClean="0"/>
            </a:br>
            <a:r>
              <a:rPr lang="en-IN" dirty="0" smtClean="0"/>
              <a:t>*</a:t>
            </a:r>
          </a:p>
          <a:p>
            <a:r>
              <a:rPr lang="en-IN" dirty="0" smtClean="0"/>
              <a:t>1               1</a:t>
            </a:r>
            <a:br>
              <a:rPr lang="en-IN" dirty="0" smtClean="0"/>
            </a:br>
            <a:r>
              <a:rPr lang="en-IN" dirty="0" smtClean="0"/>
              <a:t>1 2          2 1</a:t>
            </a:r>
            <a:br>
              <a:rPr lang="en-IN" dirty="0" smtClean="0"/>
            </a:br>
            <a:r>
              <a:rPr lang="en-IN" dirty="0" smtClean="0"/>
              <a:t>1 2 3    3 2 1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1 2 3 4 3 2 1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Not Turbo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Turbo C is a real old, and an ancient compiler</a:t>
            </a:r>
          </a:p>
          <a:p>
            <a:r>
              <a:rPr lang="en-IN" dirty="0" smtClean="0"/>
              <a:t>16 bit max memory program can use </a:t>
            </a:r>
            <a:r>
              <a:rPr lang="en-IN" dirty="0" smtClean="0"/>
              <a:t>2^16=64Kb</a:t>
            </a:r>
            <a:endParaRPr lang="en-IN" dirty="0" smtClean="0"/>
          </a:p>
          <a:p>
            <a:r>
              <a:rPr lang="en-IN" dirty="0" smtClean="0"/>
              <a:t>Debugging is not as efficient as they are in other IDEs</a:t>
            </a:r>
          </a:p>
          <a:p>
            <a:r>
              <a:rPr lang="en-IN" dirty="0" smtClean="0"/>
              <a:t>It does not </a:t>
            </a:r>
            <a:r>
              <a:rPr lang="en-IN" dirty="0" smtClean="0"/>
              <a:t>conform </a:t>
            </a:r>
            <a:r>
              <a:rPr lang="en-IN" dirty="0" smtClean="0"/>
              <a:t>with the standards that are laid down</a:t>
            </a:r>
          </a:p>
          <a:p>
            <a:r>
              <a:rPr lang="en-IN" dirty="0" smtClean="0"/>
              <a:t>NO STL</a:t>
            </a:r>
          </a:p>
          <a:p>
            <a:r>
              <a:rPr lang="en-IN" dirty="0" smtClean="0"/>
              <a:t>You can never learn the concepts like exceptions, templates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all has changed from 12th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Libraries </a:t>
            </a:r>
          </a:p>
          <a:p>
            <a:r>
              <a:rPr lang="en-IN" dirty="0" smtClean="0"/>
              <a:t>Using namespace std;</a:t>
            </a:r>
          </a:p>
          <a:p>
            <a:r>
              <a:rPr lang="en-IN" dirty="0" smtClean="0"/>
              <a:t>Not need of </a:t>
            </a:r>
            <a:r>
              <a:rPr lang="en-IN" dirty="0" err="1" smtClean="0"/>
              <a:t>getch</a:t>
            </a:r>
            <a:r>
              <a:rPr lang="en-IN" dirty="0" smtClean="0"/>
              <a:t>() to stop program to see output.</a:t>
            </a:r>
          </a:p>
          <a:p>
            <a:r>
              <a:rPr lang="en-IN" dirty="0" smtClean="0"/>
              <a:t>STL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prerequisites?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Basic programming </a:t>
            </a:r>
            <a:br>
              <a:rPr lang="en-IN" dirty="0" smtClean="0"/>
            </a:br>
            <a:r>
              <a:rPr lang="en-IN" dirty="0" smtClean="0"/>
              <a:t>loops</a:t>
            </a:r>
            <a:br>
              <a:rPr lang="en-IN" dirty="0" smtClean="0"/>
            </a:br>
            <a:r>
              <a:rPr lang="en-IN" dirty="0" smtClean="0"/>
              <a:t>if else statement</a:t>
            </a:r>
            <a:br>
              <a:rPr lang="en-IN" dirty="0" smtClean="0"/>
            </a:br>
            <a:r>
              <a:rPr lang="en-IN" dirty="0" smtClean="0"/>
              <a:t>functions and there use</a:t>
            </a:r>
            <a:br>
              <a:rPr lang="en-IN" dirty="0" smtClean="0"/>
            </a:br>
            <a:r>
              <a:rPr lang="en-IN" dirty="0" smtClean="0"/>
              <a:t>POINTERS</a:t>
            </a:r>
            <a:endParaRPr lang="en-IN" dirty="0" smtClean="0"/>
          </a:p>
          <a:p>
            <a:r>
              <a:rPr lang="en-IN" dirty="0" smtClean="0"/>
              <a:t>ASCII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very first step of getting started with online judge is to understand: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How to read input data?</a:t>
            </a:r>
          </a:p>
          <a:p>
            <a:r>
              <a:rPr lang="en-IN" dirty="0" smtClean="0"/>
              <a:t>How to output the answer?</a:t>
            </a:r>
          </a:p>
          <a:p>
            <a:r>
              <a:rPr lang="en-IN" dirty="0" smtClean="0"/>
              <a:t>Let’s see with a program…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Errors you can 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WA(wrong answer)</a:t>
            </a:r>
          </a:p>
          <a:p>
            <a:r>
              <a:rPr lang="en-IN" dirty="0" smtClean="0"/>
              <a:t>CTE(Compile time error)</a:t>
            </a:r>
          </a:p>
          <a:p>
            <a:r>
              <a:rPr lang="en-IN" dirty="0" smtClean="0"/>
              <a:t>RTE(runtime error)</a:t>
            </a:r>
            <a:br>
              <a:rPr lang="en-IN" dirty="0" smtClean="0"/>
            </a:br>
            <a:r>
              <a:rPr lang="en-IN" dirty="0" err="1" smtClean="0"/>
              <a:t>i</a:t>
            </a:r>
            <a:r>
              <a:rPr lang="en-IN" dirty="0" smtClean="0"/>
              <a:t>)</a:t>
            </a:r>
            <a:r>
              <a:rPr lang="en-IN" b="1" dirty="0" smtClean="0"/>
              <a:t> SIGSEGV- “</a:t>
            </a:r>
            <a:r>
              <a:rPr lang="en-IN" dirty="0" smtClean="0"/>
              <a:t>segmentation fault". This may be caused e.g. by an out-of-scope array index a[-1</a:t>
            </a:r>
            <a:r>
              <a:rPr lang="en-IN" dirty="0" smtClean="0"/>
              <a:t>]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ii</a:t>
            </a:r>
            <a:r>
              <a:rPr lang="en-IN" b="1" dirty="0" smtClean="0"/>
              <a:t>) SIGFPE-</a:t>
            </a:r>
            <a:r>
              <a:rPr lang="en-IN" dirty="0" smtClean="0"/>
              <a:t>"floating point error". This usually occurs when you’re trying to divide a number by 0, or trying to take the square root of a negative number.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iii) </a:t>
            </a:r>
            <a:r>
              <a:rPr lang="en-IN" b="1" dirty="0" smtClean="0"/>
              <a:t>SIGABRT-</a:t>
            </a:r>
            <a:r>
              <a:rPr lang="en-IN" dirty="0" smtClean="0"/>
              <a:t> judge aborts your program in the middle of execution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iv</a:t>
            </a:r>
            <a:r>
              <a:rPr lang="en-IN" b="1" dirty="0" smtClean="0"/>
              <a:t>) NZEC-</a:t>
            </a:r>
            <a:r>
              <a:rPr lang="en-IN" dirty="0" smtClean="0"/>
              <a:t>(non-zero exit code</a:t>
            </a:r>
            <a:r>
              <a:rPr lang="en-IN" dirty="0" smtClean="0"/>
              <a:t>)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Some ways to avoid runtime errors: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>1) Make sure you aren't using variables that haven't been initialized. These may be set to 0 on your computer, but aren't guaranteed to be on the judge. </a:t>
            </a:r>
            <a:br>
              <a:rPr lang="en-IN" dirty="0" smtClean="0"/>
            </a:br>
            <a:r>
              <a:rPr lang="en-IN" dirty="0" smtClean="0"/>
              <a:t>2) Check every single occurrence of accessing an array element and see if it could possibly be out of bounds. </a:t>
            </a:r>
            <a:br>
              <a:rPr lang="en-IN" dirty="0" smtClean="0"/>
            </a:br>
            <a:r>
              <a:rPr lang="en-IN" dirty="0" smtClean="0"/>
              <a:t>3) Make sure you aren't declaring too much memory. 64 MB is guaranteed, but having an array of size [100000] * [100000] will never work.</a:t>
            </a:r>
            <a:br>
              <a:rPr lang="en-IN" dirty="0" smtClean="0"/>
            </a:br>
            <a:r>
              <a:rPr lang="en-IN" dirty="0" smtClean="0"/>
              <a:t>4) Make sure you aren't declaring too much stack memory. Any large arrays should be declared globally, outside of any functions, as putting an array of 100000 </a:t>
            </a:r>
            <a:r>
              <a:rPr lang="en-IN" dirty="0" err="1" smtClean="0"/>
              <a:t>ints</a:t>
            </a:r>
            <a:r>
              <a:rPr lang="en-IN" dirty="0" smtClean="0"/>
              <a:t> inside a function probably won't work.</a:t>
            </a:r>
          </a:p>
          <a:p>
            <a:r>
              <a:rPr lang="en-IN" dirty="0" smtClean="0"/>
              <a:t>Program… number and string are given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+ - * / %</a:t>
            </a:r>
          </a:p>
          <a:p>
            <a:r>
              <a:rPr lang="en-IN" dirty="0" smtClean="0"/>
              <a:t>== 	&gt; 	&lt; 	&gt;=	&lt;=	!=</a:t>
            </a:r>
          </a:p>
          <a:p>
            <a:r>
              <a:rPr lang="en-IN" dirty="0" smtClean="0"/>
              <a:t>&amp;	|	^	~	&lt;&lt;	&gt;&gt;</a:t>
            </a:r>
          </a:p>
          <a:p>
            <a:r>
              <a:rPr lang="en-IN" dirty="0" smtClean="0"/>
              <a:t>&amp;&amp;	||	! </a:t>
            </a:r>
          </a:p>
          <a:p>
            <a:r>
              <a:rPr lang="en-IN" dirty="0" smtClean="0"/>
              <a:t>=	+=	-=	*=	/=	%=	&amp;=	&lt;&lt;= </a:t>
            </a:r>
          </a:p>
          <a:p>
            <a:r>
              <a:rPr lang="en-IN" dirty="0" smtClean="0"/>
              <a:t>++ -- (post pre</a:t>
            </a:r>
            <a:r>
              <a:rPr lang="en-IN" dirty="0" smtClean="0"/>
              <a:t>)(a+++b)</a:t>
            </a:r>
            <a:endParaRPr lang="en-IN" dirty="0" smtClean="0"/>
          </a:p>
          <a:p>
            <a:r>
              <a:rPr lang="en-IN" b="1" dirty="0" smtClean="0"/>
              <a:t>(</a:t>
            </a:r>
            <a:r>
              <a:rPr lang="en-IN" b="1" dirty="0" smtClean="0"/>
              <a:t>condition) ? a : b</a:t>
            </a:r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Operator Precedence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59765" y="1219202"/>
          <a:ext cx="5224470" cy="4937121"/>
        </p:xfrm>
        <a:graphic>
          <a:graphicData uri="http://schemas.openxmlformats.org/drawingml/2006/table">
            <a:tbl>
              <a:tblPr/>
              <a:tblGrid>
                <a:gridCol w="1741490"/>
                <a:gridCol w="1741490"/>
                <a:gridCol w="1741490"/>
              </a:tblGrid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Category</a:t>
                      </a:r>
                      <a:endParaRPr lang="en-IN" sz="1500"/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Associativity</a:t>
                      </a:r>
                      <a:endParaRPr lang="en-IN" sz="1500"/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Operator</a:t>
                      </a:r>
                      <a:endParaRPr lang="en-IN" sz="1500"/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Postfix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++ --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Unary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RL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+ - ! ~ ++ --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Multiplicative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* / %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Additive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+ -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Shift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&lt;&lt; &gt;&gt;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Relational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&lt; &lt;= &gt; &gt;=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Equality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== !=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Bitwise AND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&amp;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Bitwise XOR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^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Bitwise OR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|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Logical AND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&amp;&amp;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Logical OR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LR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||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13468">
                <a:tc>
                  <a:txBody>
                    <a:bodyPr/>
                    <a:lstStyle/>
                    <a:p>
                      <a:r>
                        <a:rPr lang="en-IN" sz="1500" b="1"/>
                        <a:t>Conditional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RL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?: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569">
                <a:tc>
                  <a:txBody>
                    <a:bodyPr/>
                    <a:lstStyle/>
                    <a:p>
                      <a:r>
                        <a:rPr lang="en-IN" sz="1500" b="1"/>
                        <a:t>Assignment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RL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= += -= *= /= %= &gt;&gt;= &lt;&lt;= &amp;= ^= |=</a:t>
                      </a:r>
                    </a:p>
                  </a:txBody>
                  <a:tcPr marL="84898" marR="84898" marT="39184" marB="39184" anchor="ctr">
                    <a:lnL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8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</TotalTime>
  <Words>284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Competitive Programming</vt:lpstr>
      <vt:lpstr>Why Not Turbo C++</vt:lpstr>
      <vt:lpstr>What all has changed from 12th</vt:lpstr>
      <vt:lpstr>What are prerequisites? </vt:lpstr>
      <vt:lpstr>The very first step of getting started with online judge is to understand:</vt:lpstr>
      <vt:lpstr>What are Errors you can face</vt:lpstr>
      <vt:lpstr>Slide 7</vt:lpstr>
      <vt:lpstr>Operators</vt:lpstr>
      <vt:lpstr>Operator Precedence</vt:lpstr>
      <vt:lpstr>QUEST SET-1</vt:lpstr>
      <vt:lpstr>BIT MANIPULATION</vt:lpstr>
      <vt:lpstr>QUESTION SET-2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paritosh_code</dc:creator>
  <cp:lastModifiedBy>paritosh_code</cp:lastModifiedBy>
  <cp:revision>40</cp:revision>
  <dcterms:created xsi:type="dcterms:W3CDTF">2017-09-27T02:31:47Z</dcterms:created>
  <dcterms:modified xsi:type="dcterms:W3CDTF">2017-09-27T12:26:32Z</dcterms:modified>
</cp:coreProperties>
</file>