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heme/themeOverride6.xml" ContentType="application/vnd.openxmlformats-officedocument.themeOverride+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tags/tag13.xml" ContentType="application/vnd.openxmlformats-officedocument.presentationml.tags+xml"/>
  <Override PartName="/ppt/tags/tag14.xml" ContentType="application/vnd.openxmlformats-officedocument.presentationml.tags+xml"/>
  <Override PartName="/ppt/notesSlides/notesSlide8.xml" ContentType="application/vnd.openxmlformats-officedocument.presentationml.notesSlide+xml"/>
  <Override PartName="/ppt/theme/themeOverride9.xml" ContentType="application/vnd.openxmlformats-officedocument.themeOverride+xml"/>
  <Override PartName="/ppt/tags/tag15.xml" ContentType="application/vnd.openxmlformats-officedocument.presentationml.tags+xml"/>
  <Override PartName="/ppt/tags/tag16.xml" ContentType="application/vnd.openxmlformats-officedocument.presentationml.tags+xml"/>
  <Override PartName="/ppt/notesSlides/notesSlide9.xml" ContentType="application/vnd.openxmlformats-officedocument.presentationml.notesSlide+xml"/>
  <Override PartName="/ppt/theme/themeOverride10.xml" ContentType="application/vnd.openxmlformats-officedocument.themeOverride+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307" r:id="rId3"/>
    <p:sldId id="289" r:id="rId4"/>
    <p:sldId id="312" r:id="rId5"/>
    <p:sldId id="314" r:id="rId6"/>
    <p:sldId id="318" r:id="rId7"/>
    <p:sldId id="333" r:id="rId8"/>
    <p:sldId id="271" r:id="rId9"/>
    <p:sldId id="334" r:id="rId10"/>
    <p:sldId id="335" r:id="rId11"/>
    <p:sldId id="282"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314" autoAdjust="0"/>
  </p:normalViewPr>
  <p:slideViewPr>
    <p:cSldViewPr snapToGrid="0" showGuides="1">
      <p:cViewPr varScale="1">
        <p:scale>
          <a:sx n="63" d="100"/>
          <a:sy n="63" d="100"/>
        </p:scale>
        <p:origin x="804" y="4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F4EAE7-351E-4482-9225-922C903D753D}" type="datetimeFigureOut">
              <a:rPr lang="zh-CN" altLang="en-US" smtClean="0"/>
              <a:pPr/>
              <a:t>2021/10/21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F58067-3EE2-4037-9E05-DF3BD760E06C}" type="slidenum">
              <a:rPr lang="zh-CN" altLang="en-US" smtClean="0"/>
              <a:pPr/>
              <a:t>‹#›</a:t>
            </a:fld>
            <a:endParaRPr lang="zh-CN" altLang="en-US"/>
          </a:p>
        </p:txBody>
      </p:sp>
    </p:spTree>
    <p:extLst>
      <p:ext uri="{BB962C8B-B14F-4D97-AF65-F5344CB8AC3E}">
        <p14:creationId xmlns:p14="http://schemas.microsoft.com/office/powerpoint/2010/main" val="3377533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pPr/>
              <a:t>1</a:t>
            </a:fld>
            <a:endParaRPr lang="zh-CN" altLang="en-US"/>
          </a:p>
        </p:txBody>
      </p:sp>
    </p:spTree>
    <p:extLst>
      <p:ext uri="{BB962C8B-B14F-4D97-AF65-F5344CB8AC3E}">
        <p14:creationId xmlns:p14="http://schemas.microsoft.com/office/powerpoint/2010/main" val="37960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pPr/>
              <a:t>10</a:t>
            </a:fld>
            <a:endParaRPr lang="zh-CN" altLang="en-US"/>
          </a:p>
        </p:txBody>
      </p:sp>
    </p:spTree>
    <p:extLst>
      <p:ext uri="{BB962C8B-B14F-4D97-AF65-F5344CB8AC3E}">
        <p14:creationId xmlns:p14="http://schemas.microsoft.com/office/powerpoint/2010/main" val="2647112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solidFill>
                  <a:prstClr val="black"/>
                </a:solidFill>
                <a:latin typeface="Calibri"/>
                <a:ea typeface="宋体"/>
              </a:rPr>
              <a:pPr/>
              <a:t>11</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7960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pPr/>
              <a:t>2</a:t>
            </a:fld>
            <a:endParaRPr lang="zh-CN" altLang="en-US"/>
          </a:p>
        </p:txBody>
      </p:sp>
    </p:spTree>
    <p:extLst>
      <p:ext uri="{BB962C8B-B14F-4D97-AF65-F5344CB8AC3E}">
        <p14:creationId xmlns:p14="http://schemas.microsoft.com/office/powerpoint/2010/main" val="1677150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F58067-3EE2-4037-9E05-DF3BD760E06C}" type="slidenum">
              <a:rPr lang="zh-CN" altLang="en-US" smtClean="0"/>
              <a:pPr/>
              <a:t>3</a:t>
            </a:fld>
            <a:endParaRPr lang="zh-CN" altLang="en-US"/>
          </a:p>
        </p:txBody>
      </p:sp>
    </p:spTree>
    <p:extLst>
      <p:ext uri="{BB962C8B-B14F-4D97-AF65-F5344CB8AC3E}">
        <p14:creationId xmlns:p14="http://schemas.microsoft.com/office/powerpoint/2010/main" val="1537864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pPr/>
              <a:t>4</a:t>
            </a:fld>
            <a:endParaRPr lang="zh-CN" altLang="en-US"/>
          </a:p>
        </p:txBody>
      </p:sp>
    </p:spTree>
    <p:extLst>
      <p:ext uri="{BB962C8B-B14F-4D97-AF65-F5344CB8AC3E}">
        <p14:creationId xmlns:p14="http://schemas.microsoft.com/office/powerpoint/2010/main" val="785576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pPr/>
              <a:t>5</a:t>
            </a:fld>
            <a:endParaRPr lang="zh-CN" altLang="en-US"/>
          </a:p>
        </p:txBody>
      </p:sp>
    </p:spTree>
    <p:extLst>
      <p:ext uri="{BB962C8B-B14F-4D97-AF65-F5344CB8AC3E}">
        <p14:creationId xmlns:p14="http://schemas.microsoft.com/office/powerpoint/2010/main" val="3129865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pPr/>
              <a:t>6</a:t>
            </a:fld>
            <a:endParaRPr lang="zh-CN" altLang="en-US"/>
          </a:p>
        </p:txBody>
      </p:sp>
    </p:spTree>
    <p:extLst>
      <p:ext uri="{BB962C8B-B14F-4D97-AF65-F5344CB8AC3E}">
        <p14:creationId xmlns:p14="http://schemas.microsoft.com/office/powerpoint/2010/main" val="3074522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pPr/>
              <a:t>7</a:t>
            </a:fld>
            <a:endParaRPr lang="zh-CN" altLang="en-US"/>
          </a:p>
        </p:txBody>
      </p:sp>
    </p:spTree>
    <p:extLst>
      <p:ext uri="{BB962C8B-B14F-4D97-AF65-F5344CB8AC3E}">
        <p14:creationId xmlns:p14="http://schemas.microsoft.com/office/powerpoint/2010/main" val="3129865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pPr/>
              <a:t>8</a:t>
            </a:fld>
            <a:endParaRPr lang="zh-CN" altLang="en-US"/>
          </a:p>
        </p:txBody>
      </p:sp>
    </p:spTree>
    <p:extLst>
      <p:ext uri="{BB962C8B-B14F-4D97-AF65-F5344CB8AC3E}">
        <p14:creationId xmlns:p14="http://schemas.microsoft.com/office/powerpoint/2010/main" val="2647112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F58067-3EE2-4037-9E05-DF3BD760E06C}" type="slidenum">
              <a:rPr lang="zh-CN" altLang="en-US" smtClean="0"/>
              <a:pPr/>
              <a:t>9</a:t>
            </a:fld>
            <a:endParaRPr lang="zh-CN" altLang="en-US"/>
          </a:p>
        </p:txBody>
      </p:sp>
    </p:spTree>
    <p:extLst>
      <p:ext uri="{BB962C8B-B14F-4D97-AF65-F5344CB8AC3E}">
        <p14:creationId xmlns:p14="http://schemas.microsoft.com/office/powerpoint/2010/main" val="2647112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5078D68-312A-424D-A2D8-8E57C2B74B3D}" type="datetimeFigureOut">
              <a:rPr lang="zh-CN" altLang="en-US" smtClean="0"/>
              <a:pPr/>
              <a:t>2021/10/21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401AD1-BF7B-4D93-ADF7-23B9D931CAD8}" type="slidenum">
              <a:rPr lang="zh-CN" altLang="en-US" smtClean="0"/>
              <a:pPr/>
              <a:t>‹#›</a:t>
            </a:fld>
            <a:endParaRPr lang="zh-CN" altLang="en-US"/>
          </a:p>
        </p:txBody>
      </p:sp>
    </p:spTree>
    <p:extLst>
      <p:ext uri="{BB962C8B-B14F-4D97-AF65-F5344CB8AC3E}">
        <p14:creationId xmlns:p14="http://schemas.microsoft.com/office/powerpoint/2010/main" val="3184807091"/>
      </p:ext>
    </p:extLst>
  </p:cSld>
  <p:clrMapOvr>
    <a:masterClrMapping/>
  </p:clrMapOvr>
  <p:transition spd="slow" advClick="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5078D68-312A-424D-A2D8-8E57C2B74B3D}" type="datetimeFigureOut">
              <a:rPr lang="zh-CN" altLang="en-US" smtClean="0"/>
              <a:pPr/>
              <a:t>2021/10/21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401AD1-BF7B-4D93-ADF7-23B9D931CAD8}" type="slidenum">
              <a:rPr lang="zh-CN" altLang="en-US" smtClean="0"/>
              <a:pPr/>
              <a:t>‹#›</a:t>
            </a:fld>
            <a:endParaRPr lang="zh-CN" altLang="en-US"/>
          </a:p>
        </p:txBody>
      </p:sp>
    </p:spTree>
    <p:extLst>
      <p:ext uri="{BB962C8B-B14F-4D97-AF65-F5344CB8AC3E}">
        <p14:creationId xmlns:p14="http://schemas.microsoft.com/office/powerpoint/2010/main" val="2946990179"/>
      </p:ext>
    </p:extLst>
  </p:cSld>
  <p:clrMapOvr>
    <a:masterClrMapping/>
  </p:clrMapOvr>
  <p:transition spd="slow" advClick="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5078D68-312A-424D-A2D8-8E57C2B74B3D}" type="datetimeFigureOut">
              <a:rPr lang="zh-CN" altLang="en-US" smtClean="0"/>
              <a:pPr/>
              <a:t>2021/10/21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401AD1-BF7B-4D93-ADF7-23B9D931CAD8}" type="slidenum">
              <a:rPr lang="zh-CN" altLang="en-US" smtClean="0"/>
              <a:pPr/>
              <a:t>‹#›</a:t>
            </a:fld>
            <a:endParaRPr lang="zh-CN" altLang="en-US"/>
          </a:p>
        </p:txBody>
      </p:sp>
    </p:spTree>
    <p:extLst>
      <p:ext uri="{BB962C8B-B14F-4D97-AF65-F5344CB8AC3E}">
        <p14:creationId xmlns:p14="http://schemas.microsoft.com/office/powerpoint/2010/main" val="2261999954"/>
      </p:ext>
    </p:extLst>
  </p:cSld>
  <p:clrMapOvr>
    <a:masterClrMapping/>
  </p:clrMapOvr>
  <p:transition spd="slow" advClick="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5078D68-312A-424D-A2D8-8E57C2B74B3D}" type="datetimeFigureOut">
              <a:rPr lang="zh-CN" altLang="en-US" smtClean="0"/>
              <a:pPr/>
              <a:t>2021/10/21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401AD1-BF7B-4D93-ADF7-23B9D931CAD8}" type="slidenum">
              <a:rPr lang="zh-CN" altLang="en-US" smtClean="0"/>
              <a:pPr/>
              <a:t>‹#›</a:t>
            </a:fld>
            <a:endParaRPr lang="zh-CN" altLang="en-US"/>
          </a:p>
        </p:txBody>
      </p:sp>
    </p:spTree>
    <p:extLst>
      <p:ext uri="{BB962C8B-B14F-4D97-AF65-F5344CB8AC3E}">
        <p14:creationId xmlns:p14="http://schemas.microsoft.com/office/powerpoint/2010/main" val="665658757"/>
      </p:ext>
    </p:extLst>
  </p:cSld>
  <p:clrMapOvr>
    <a:masterClrMapping/>
  </p:clrMapOvr>
  <p:transition spd="slow" advClick="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5078D68-312A-424D-A2D8-8E57C2B74B3D}" type="datetimeFigureOut">
              <a:rPr lang="zh-CN" altLang="en-US" smtClean="0"/>
              <a:pPr/>
              <a:t>2021/10/21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401AD1-BF7B-4D93-ADF7-23B9D931CAD8}" type="slidenum">
              <a:rPr lang="zh-CN" altLang="en-US" smtClean="0"/>
              <a:pPr/>
              <a:t>‹#›</a:t>
            </a:fld>
            <a:endParaRPr lang="zh-CN" altLang="en-US"/>
          </a:p>
        </p:txBody>
      </p:sp>
    </p:spTree>
    <p:extLst>
      <p:ext uri="{BB962C8B-B14F-4D97-AF65-F5344CB8AC3E}">
        <p14:creationId xmlns:p14="http://schemas.microsoft.com/office/powerpoint/2010/main" val="3211765659"/>
      </p:ext>
    </p:extLst>
  </p:cSld>
  <p:clrMapOvr>
    <a:masterClrMapping/>
  </p:clrMapOvr>
  <p:transition spd="slow" advClick="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5078D68-312A-424D-A2D8-8E57C2B74B3D}" type="datetimeFigureOut">
              <a:rPr lang="zh-CN" altLang="en-US" smtClean="0"/>
              <a:pPr/>
              <a:t>2021/10/21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401AD1-BF7B-4D93-ADF7-23B9D931CAD8}" type="slidenum">
              <a:rPr lang="zh-CN" altLang="en-US" smtClean="0"/>
              <a:pPr/>
              <a:t>‹#›</a:t>
            </a:fld>
            <a:endParaRPr lang="zh-CN" altLang="en-US"/>
          </a:p>
        </p:txBody>
      </p:sp>
    </p:spTree>
    <p:extLst>
      <p:ext uri="{BB962C8B-B14F-4D97-AF65-F5344CB8AC3E}">
        <p14:creationId xmlns:p14="http://schemas.microsoft.com/office/powerpoint/2010/main" val="3838648813"/>
      </p:ext>
    </p:extLst>
  </p:cSld>
  <p:clrMapOvr>
    <a:masterClrMapping/>
  </p:clrMapOvr>
  <p:transition spd="slow" advClick="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5078D68-312A-424D-A2D8-8E57C2B74B3D}" type="datetimeFigureOut">
              <a:rPr lang="zh-CN" altLang="en-US" smtClean="0"/>
              <a:pPr/>
              <a:t>2021/10/21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401AD1-BF7B-4D93-ADF7-23B9D931CAD8}" type="slidenum">
              <a:rPr lang="zh-CN" altLang="en-US" smtClean="0"/>
              <a:pPr/>
              <a:t>‹#›</a:t>
            </a:fld>
            <a:endParaRPr lang="zh-CN" altLang="en-US"/>
          </a:p>
        </p:txBody>
      </p:sp>
      <p:sp>
        <p:nvSpPr>
          <p:cNvPr id="11" name="矩形 10"/>
          <p:cNvSpPr/>
          <p:nvPr userDrawn="1"/>
        </p:nvSpPr>
        <p:spPr>
          <a:xfrm>
            <a:off x="8868915" y="6447451"/>
            <a:ext cx="966254"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821560883"/>
      </p:ext>
    </p:extLst>
  </p:cSld>
  <p:clrMapOvr>
    <a:masterClrMapping/>
  </p:clrMapOvr>
  <p:transition spd="slow" advClick="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5078D68-312A-424D-A2D8-8E57C2B74B3D}" type="datetimeFigureOut">
              <a:rPr lang="zh-CN" altLang="en-US" smtClean="0"/>
              <a:pPr/>
              <a:t>2021/10/21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401AD1-BF7B-4D93-ADF7-23B9D931CAD8}" type="slidenum">
              <a:rPr lang="zh-CN" altLang="en-US" smtClean="0"/>
              <a:pPr/>
              <a:t>‹#›</a:t>
            </a:fld>
            <a:endParaRPr lang="zh-CN" altLang="en-US"/>
          </a:p>
        </p:txBody>
      </p:sp>
    </p:spTree>
    <p:extLst>
      <p:ext uri="{BB962C8B-B14F-4D97-AF65-F5344CB8AC3E}">
        <p14:creationId xmlns:p14="http://schemas.microsoft.com/office/powerpoint/2010/main" val="3617207455"/>
      </p:ext>
    </p:extLst>
  </p:cSld>
  <p:clrMapOvr>
    <a:masterClrMapping/>
  </p:clrMapOvr>
  <p:transition spd="slow" advClick="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078D68-312A-424D-A2D8-8E57C2B74B3D}" type="datetimeFigureOut">
              <a:rPr lang="zh-CN" altLang="en-US" smtClean="0"/>
              <a:pPr/>
              <a:t>2021/10/21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401AD1-BF7B-4D93-ADF7-23B9D931CAD8}" type="slidenum">
              <a:rPr lang="zh-CN" altLang="en-US" smtClean="0"/>
              <a:pPr/>
              <a:t>‹#›</a:t>
            </a:fld>
            <a:endParaRPr lang="zh-CN" altLang="en-US"/>
          </a:p>
        </p:txBody>
      </p:sp>
    </p:spTree>
    <p:extLst>
      <p:ext uri="{BB962C8B-B14F-4D97-AF65-F5344CB8AC3E}">
        <p14:creationId xmlns:p14="http://schemas.microsoft.com/office/powerpoint/2010/main" val="1523171016"/>
      </p:ext>
    </p:extLst>
  </p:cSld>
  <p:clrMapOvr>
    <a:masterClrMapping/>
  </p:clrMapOvr>
  <p:transition spd="slow" advClick="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5078D68-312A-424D-A2D8-8E57C2B74B3D}" type="datetimeFigureOut">
              <a:rPr lang="zh-CN" altLang="en-US" smtClean="0"/>
              <a:pPr/>
              <a:t>2021/10/21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401AD1-BF7B-4D93-ADF7-23B9D931CAD8}" type="slidenum">
              <a:rPr lang="zh-CN" altLang="en-US" smtClean="0"/>
              <a:pPr/>
              <a:t>‹#›</a:t>
            </a:fld>
            <a:endParaRPr lang="zh-CN" altLang="en-US"/>
          </a:p>
        </p:txBody>
      </p:sp>
    </p:spTree>
    <p:extLst>
      <p:ext uri="{BB962C8B-B14F-4D97-AF65-F5344CB8AC3E}">
        <p14:creationId xmlns:p14="http://schemas.microsoft.com/office/powerpoint/2010/main" val="431873336"/>
      </p:ext>
    </p:extLst>
  </p:cSld>
  <p:clrMapOvr>
    <a:masterClrMapping/>
  </p:clrMapOvr>
  <p:transition spd="slow" advClick="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5078D68-312A-424D-A2D8-8E57C2B74B3D}" type="datetimeFigureOut">
              <a:rPr lang="zh-CN" altLang="en-US" smtClean="0"/>
              <a:pPr/>
              <a:t>2021/10/21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401AD1-BF7B-4D93-ADF7-23B9D931CAD8}" type="slidenum">
              <a:rPr lang="zh-CN" altLang="en-US" smtClean="0"/>
              <a:pPr/>
              <a:t>‹#›</a:t>
            </a:fld>
            <a:endParaRPr lang="zh-CN" altLang="en-US"/>
          </a:p>
        </p:txBody>
      </p:sp>
    </p:spTree>
    <p:extLst>
      <p:ext uri="{BB962C8B-B14F-4D97-AF65-F5344CB8AC3E}">
        <p14:creationId xmlns:p14="http://schemas.microsoft.com/office/powerpoint/2010/main" val="742385048"/>
      </p:ext>
    </p:extLst>
  </p:cSld>
  <p:clrMapOvr>
    <a:masterClrMapping/>
  </p:clrMapOvr>
  <p:transition spd="slow" advClick="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78D68-312A-424D-A2D8-8E57C2B74B3D}" type="datetimeFigureOut">
              <a:rPr lang="zh-CN" altLang="en-US" smtClean="0"/>
              <a:pPr/>
              <a:t>2021/10/21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01AD1-BF7B-4D93-ADF7-23B9D931CAD8}" type="slidenum">
              <a:rPr lang="zh-CN" altLang="en-US" smtClean="0"/>
              <a:pPr/>
              <a:t>‹#›</a:t>
            </a:fld>
            <a:endParaRPr lang="zh-CN" altLang="en-US"/>
          </a:p>
        </p:txBody>
      </p:sp>
    </p:spTree>
    <p:extLst>
      <p:ext uri="{BB962C8B-B14F-4D97-AF65-F5344CB8AC3E}">
        <p14:creationId xmlns:p14="http://schemas.microsoft.com/office/powerpoint/2010/main" val="3096218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2.jpeg"/><Relationship Id="rId2" Type="http://schemas.openxmlformats.org/officeDocument/2006/relationships/tags" Target="../tags/tag17.xml"/><Relationship Id="rId1" Type="http://schemas.openxmlformats.org/officeDocument/2006/relationships/themeOverride" Target="../theme/themeOverride10.xml"/><Relationship Id="rId6" Type="http://schemas.openxmlformats.org/officeDocument/2006/relationships/image" Target="../media/image2.png"/><Relationship Id="rId5" Type="http://schemas.openxmlformats.org/officeDocument/2006/relationships/notesSlide" Target="../notesSlides/notesSlide10.xml"/><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tags" Target="../tags/tag21.xml"/><Relationship Id="rId7" Type="http://schemas.openxmlformats.org/officeDocument/2006/relationships/image" Target="../media/image13.jpe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1.png"/><Relationship Id="rId5" Type="http://schemas.openxmlformats.org/officeDocument/2006/relationships/notesSlide" Target="../notesSlides/notesSlide11.xml"/><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hemeOverride" Target="../theme/themeOverride2.xml"/><Relationship Id="rId6" Type="http://schemas.openxmlformats.org/officeDocument/2006/relationships/image" Target="../media/image2.png"/><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8.xml"/><Relationship Id="rId7" Type="http://schemas.openxmlformats.org/officeDocument/2006/relationships/image" Target="../media/image3.jpeg"/><Relationship Id="rId2" Type="http://schemas.openxmlformats.org/officeDocument/2006/relationships/tags" Target="../tags/tag7.xml"/><Relationship Id="rId1" Type="http://schemas.openxmlformats.org/officeDocument/2006/relationships/themeOverride" Target="../theme/themeOverride3.xml"/><Relationship Id="rId6" Type="http://schemas.openxmlformats.org/officeDocument/2006/relationships/image" Target="../media/image2.png"/><Relationship Id="rId5" Type="http://schemas.openxmlformats.org/officeDocument/2006/relationships/notesSlide" Target="../notesSlides/notesSlide3.xml"/><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notesSlide" Target="../notesSlides/notesSlide4.xml"/><Relationship Id="rId7"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themeOverride" Target="../theme/themeOverride4.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2.png"/><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hemeOverride" Target="../theme/themeOverride5.xml"/><Relationship Id="rId6" Type="http://schemas.openxmlformats.org/officeDocument/2006/relationships/image" Target="../media/image2.png"/><Relationship Id="rId5" Type="http://schemas.openxmlformats.org/officeDocument/2006/relationships/notesSlide" Target="../notesSlides/notesSlide5.xml"/><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hemeOverride" Target="../theme/themeOverride6.xml"/><Relationship Id="rId6" Type="http://schemas.openxmlformats.org/officeDocument/2006/relationships/image" Target="../media/image2.png"/><Relationship Id="rId5" Type="http://schemas.openxmlformats.org/officeDocument/2006/relationships/notesSlide" Target="../notesSlides/notesSlide6.xml"/><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hemeOverride" Target="../theme/themeOverride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hemeOverride" Target="../theme/themeOverride8.xml"/><Relationship Id="rId6" Type="http://schemas.openxmlformats.org/officeDocument/2006/relationships/image" Target="../media/image2.png"/><Relationship Id="rId5" Type="http://schemas.openxmlformats.org/officeDocument/2006/relationships/notesSlide" Target="../notesSlides/notesSlide8.xml"/><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11.jpeg"/><Relationship Id="rId2" Type="http://schemas.openxmlformats.org/officeDocument/2006/relationships/tags" Target="../tags/tag15.xml"/><Relationship Id="rId1" Type="http://schemas.openxmlformats.org/officeDocument/2006/relationships/themeOverride" Target="../theme/themeOverride9.xml"/><Relationship Id="rId6" Type="http://schemas.openxmlformats.org/officeDocument/2006/relationships/image" Target="../media/image2.png"/><Relationship Id="rId5" Type="http://schemas.openxmlformats.org/officeDocument/2006/relationships/notesSlide" Target="../notesSlides/notesSlide9.xml"/><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7">
            <a:lum/>
          </a:blip>
          <a:srcRect/>
          <a:stretch>
            <a:fillRect t="-6000" b="-6000"/>
          </a:stretch>
        </a:blipFill>
        <a:effectLst/>
      </p:bgPr>
    </p:bg>
    <p:spTree>
      <p:nvGrpSpPr>
        <p:cNvPr id="1" name=""/>
        <p:cNvGrpSpPr/>
        <p:nvPr/>
      </p:nvGrpSpPr>
      <p:grpSpPr>
        <a:xfrm>
          <a:off x="0" y="0"/>
          <a:ext cx="0" cy="0"/>
          <a:chOff x="0" y="0"/>
          <a:chExt cx="0" cy="0"/>
        </a:xfrm>
      </p:grpSpPr>
      <p:sp>
        <p:nvSpPr>
          <p:cNvPr id="10" name="PA_文本框 2"/>
          <p:cNvSpPr txBox="1"/>
          <p:nvPr>
            <p:custDataLst>
              <p:tags r:id="rId2"/>
            </p:custDataLst>
          </p:nvPr>
        </p:nvSpPr>
        <p:spPr>
          <a:xfrm>
            <a:off x="3294801" y="2225053"/>
            <a:ext cx="5500667" cy="707886"/>
          </a:xfrm>
          <a:prstGeom prst="rect">
            <a:avLst/>
          </a:prstGeom>
          <a:noFill/>
        </p:spPr>
        <p:txBody>
          <a:bodyPr wrap="square" rtlCol="0">
            <a:spAutoFit/>
          </a:bodyPr>
          <a:lstStyle/>
          <a:p>
            <a:pPr algn="ctr"/>
            <a:r>
              <a:rPr lang="en-US" altLang="zh-CN" sz="4000" spc="300" dirty="0">
                <a:solidFill>
                  <a:schemeClr val="accent3">
                    <a:lumMod val="60000"/>
                    <a:lumOff val="40000"/>
                  </a:schemeClr>
                </a:solidFill>
                <a:latin typeface="Agency FB" panose="020B0503020202020204" pitchFamily="34" charset="0"/>
                <a:cs typeface="+mn-ea"/>
                <a:sym typeface="+mn-lt"/>
              </a:rPr>
              <a:t>BUSINESS REPORT</a:t>
            </a:r>
            <a:endParaRPr lang="zh-CN" altLang="en-US" sz="4000" spc="300" dirty="0">
              <a:solidFill>
                <a:schemeClr val="accent3">
                  <a:lumMod val="60000"/>
                  <a:lumOff val="40000"/>
                </a:schemeClr>
              </a:solidFill>
              <a:latin typeface="Agency FB" panose="020B0503020202020204" pitchFamily="34" charset="0"/>
              <a:cs typeface="+mn-ea"/>
              <a:sym typeface="+mn-lt"/>
            </a:endParaRPr>
          </a:p>
        </p:txBody>
      </p:sp>
      <p:sp>
        <p:nvSpPr>
          <p:cNvPr id="11" name="PA_文本框 4"/>
          <p:cNvSpPr txBox="1"/>
          <p:nvPr>
            <p:custDataLst>
              <p:tags r:id="rId3"/>
            </p:custDataLst>
          </p:nvPr>
        </p:nvSpPr>
        <p:spPr>
          <a:xfrm>
            <a:off x="2325791" y="3021642"/>
            <a:ext cx="7438687" cy="1446550"/>
          </a:xfrm>
          <a:prstGeom prst="rect">
            <a:avLst/>
          </a:prstGeom>
          <a:noFill/>
        </p:spPr>
        <p:txBody>
          <a:bodyPr wrap="square" rtlCol="0">
            <a:spAutoFit/>
          </a:bodyPr>
          <a:lstStyle/>
          <a:p>
            <a:pPr algn="ctr"/>
            <a:r>
              <a:rPr lang="en-US" altLang="zh-CN" sz="4400" b="1" spc="600" dirty="0" err="1">
                <a:solidFill>
                  <a:schemeClr val="bg1"/>
                </a:solidFill>
                <a:cs typeface="+mn-ea"/>
                <a:sym typeface="+mn-lt"/>
              </a:rPr>
              <a:t>DandelionDAO</a:t>
            </a:r>
            <a:endParaRPr lang="en-US" altLang="zh-CN" sz="4400" b="1" spc="600" dirty="0">
              <a:solidFill>
                <a:schemeClr val="bg1"/>
              </a:solidFill>
              <a:cs typeface="+mn-ea"/>
              <a:sym typeface="+mn-lt"/>
            </a:endParaRPr>
          </a:p>
          <a:p>
            <a:pPr algn="ctr"/>
            <a:r>
              <a:rPr lang="zh-CN" altLang="en-US" sz="4400" b="1" spc="600" dirty="0">
                <a:solidFill>
                  <a:schemeClr val="bg1"/>
                </a:solidFill>
                <a:cs typeface="+mn-ea"/>
                <a:sym typeface="+mn-lt"/>
              </a:rPr>
              <a:t>生态介绍</a:t>
            </a:r>
            <a:endParaRPr lang="en-US" altLang="zh-CN" sz="4400" b="1" spc="600" dirty="0">
              <a:solidFill>
                <a:schemeClr val="bg1"/>
              </a:solidFill>
              <a:cs typeface="+mn-ea"/>
              <a:sym typeface="+mn-lt"/>
            </a:endParaRPr>
          </a:p>
        </p:txBody>
      </p:sp>
      <p:sp>
        <p:nvSpPr>
          <p:cNvPr id="12" name="文本框 11"/>
          <p:cNvSpPr txBox="1"/>
          <p:nvPr/>
        </p:nvSpPr>
        <p:spPr>
          <a:xfrm>
            <a:off x="4325554" y="4638589"/>
            <a:ext cx="3439160" cy="338554"/>
          </a:xfrm>
          <a:prstGeom prst="rect">
            <a:avLst/>
          </a:prstGeom>
          <a:noFill/>
        </p:spPr>
        <p:txBody>
          <a:bodyPr wrap="square" rtlCol="0">
            <a:spAutoFit/>
          </a:bodyPr>
          <a:lstStyle/>
          <a:p>
            <a:pPr algn="ctr"/>
            <a:r>
              <a:rPr lang="zh-CN" altLang="en-US" sz="1600" dirty="0">
                <a:solidFill>
                  <a:schemeClr val="bg1"/>
                </a:solidFill>
                <a:cs typeface="+mn-ea"/>
                <a:sym typeface="+mn-lt"/>
              </a:rPr>
              <a:t>汇报人：</a:t>
            </a:r>
            <a:r>
              <a:rPr lang="en-US" altLang="zh-CN" sz="1600" dirty="0" err="1">
                <a:solidFill>
                  <a:schemeClr val="bg1"/>
                </a:solidFill>
                <a:cs typeface="+mn-ea"/>
                <a:sym typeface="+mn-lt"/>
              </a:rPr>
              <a:t>DandelionDAO</a:t>
            </a:r>
            <a:r>
              <a:rPr lang="zh-CN" altLang="en-US" sz="1600" dirty="0">
                <a:solidFill>
                  <a:schemeClr val="bg1"/>
                </a:solidFill>
                <a:cs typeface="+mn-ea"/>
                <a:sym typeface="+mn-lt"/>
              </a:rPr>
              <a:t>创始团队</a:t>
            </a:r>
          </a:p>
        </p:txBody>
      </p:sp>
      <p:sp>
        <p:nvSpPr>
          <p:cNvPr id="14" name="PA_文本框 1"/>
          <p:cNvSpPr txBox="1"/>
          <p:nvPr>
            <p:custDataLst>
              <p:tags r:id="rId4"/>
            </p:custDataLst>
          </p:nvPr>
        </p:nvSpPr>
        <p:spPr>
          <a:xfrm>
            <a:off x="4846789" y="1264118"/>
            <a:ext cx="2396690" cy="1015663"/>
          </a:xfrm>
          <a:prstGeom prst="rect">
            <a:avLst/>
          </a:prstGeom>
          <a:noFill/>
        </p:spPr>
        <p:txBody>
          <a:bodyPr wrap="square" rtlCol="0">
            <a:spAutoFit/>
          </a:bodyPr>
          <a:lstStyle/>
          <a:p>
            <a:pPr algn="ctr"/>
            <a:r>
              <a:rPr lang="en-US" altLang="zh-CN" sz="6000" spc="600" dirty="0">
                <a:solidFill>
                  <a:schemeClr val="bg1"/>
                </a:solidFill>
                <a:latin typeface="Agency FB" panose="020B0503020202020204" pitchFamily="34" charset="0"/>
                <a:cs typeface="+mn-ea"/>
                <a:sym typeface="+mn-lt"/>
              </a:rPr>
              <a:t>2021</a:t>
            </a:r>
            <a:endParaRPr lang="zh-CN" altLang="en-US" sz="6000" spc="600" dirty="0">
              <a:solidFill>
                <a:schemeClr val="bg1"/>
              </a:solidFill>
              <a:latin typeface="Agency FB" panose="020B0503020202020204" pitchFamily="34" charset="0"/>
              <a:cs typeface="+mn-ea"/>
              <a:sym typeface="+mn-lt"/>
            </a:endParaRPr>
          </a:p>
        </p:txBody>
      </p:sp>
    </p:spTree>
    <p:extLst>
      <p:ext uri="{BB962C8B-B14F-4D97-AF65-F5344CB8AC3E}">
        <p14:creationId xmlns:p14="http://schemas.microsoft.com/office/powerpoint/2010/main" val="3291098749"/>
      </p:ext>
    </p:extLst>
  </p:cSld>
  <p:clrMapOvr>
    <a:masterClrMapping/>
  </p:clrMapOvr>
  <p:transition spd="slow" advClick="0">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pic>
        <p:nvPicPr>
          <p:cNvPr id="10" name="图片 9" descr="Dandelion Network技术架构1.jpg"/>
          <p:cNvPicPr>
            <a:picLocks noChangeAspect="1"/>
          </p:cNvPicPr>
          <p:nvPr/>
        </p:nvPicPr>
        <p:blipFill>
          <a:blip r:embed="rId7"/>
          <a:stretch>
            <a:fillRect/>
          </a:stretch>
        </p:blipFill>
        <p:spPr>
          <a:xfrm>
            <a:off x="2874363" y="116935"/>
            <a:ext cx="7463414" cy="6732304"/>
          </a:xfrm>
          <a:prstGeom prst="rect">
            <a:avLst/>
          </a:prstGeom>
        </p:spPr>
      </p:pic>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p:cNvSpPr txBox="1"/>
          <p:nvPr/>
        </p:nvSpPr>
        <p:spPr>
          <a:xfrm>
            <a:off x="1127760" y="353070"/>
            <a:ext cx="2804160" cy="523220"/>
          </a:xfrm>
          <a:prstGeom prst="rect">
            <a:avLst/>
          </a:prstGeom>
          <a:noFill/>
        </p:spPr>
        <p:txBody>
          <a:bodyPr wrap="square" rtlCol="0">
            <a:spAutoFit/>
          </a:bodyPr>
          <a:lstStyle/>
          <a:p>
            <a:r>
              <a:rPr lang="zh-CN" altLang="en-US" sz="2800" spc="600" dirty="0">
                <a:solidFill>
                  <a:schemeClr val="bg1"/>
                </a:solidFill>
                <a:cs typeface="+mn-ea"/>
                <a:sym typeface="+mn-lt"/>
              </a:rPr>
              <a:t>技术架构</a:t>
            </a:r>
          </a:p>
        </p:txBody>
      </p:sp>
      <p:sp>
        <p:nvSpPr>
          <p:cNvPr id="7" name="MH_Others_1"/>
          <p:cNvSpPr/>
          <p:nvPr>
            <p:custDataLst>
              <p:tags r:id="rId2"/>
            </p:custDataLst>
          </p:nvPr>
        </p:nvSpPr>
        <p:spPr>
          <a:xfrm>
            <a:off x="171962" y="290802"/>
            <a:ext cx="880462" cy="78749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chemeClr val="bg1"/>
              </a:solidFill>
              <a:cs typeface="+mn-ea"/>
              <a:sym typeface="+mn-lt"/>
            </a:endParaRPr>
          </a:p>
        </p:txBody>
      </p:sp>
      <p:sp>
        <p:nvSpPr>
          <p:cNvPr id="8" name="MH_Number"/>
          <p:cNvSpPr/>
          <p:nvPr>
            <p:custDataLst>
              <p:tags r:id="rId3"/>
            </p:custDataLst>
          </p:nvPr>
        </p:nvSpPr>
        <p:spPr>
          <a:xfrm>
            <a:off x="120203" y="365580"/>
            <a:ext cx="439279" cy="393745"/>
          </a:xfrm>
          <a:prstGeom prst="rect">
            <a:avLst/>
          </a:prstGeom>
        </p:spPr>
        <p:txBody>
          <a:bodyPr wrap="square" lIns="0" tIns="0" rIns="0" bIns="0" anchor="ctr" anchorCtr="0">
            <a:noAutofit/>
          </a:bodyPr>
          <a:lstStyle/>
          <a:p>
            <a:pPr algn="ctr"/>
            <a:r>
              <a:rPr lang="en-US" altLang="zh-CN" sz="4000" dirty="0">
                <a:solidFill>
                  <a:schemeClr val="bg1"/>
                </a:solidFill>
                <a:cs typeface="+mn-ea"/>
                <a:sym typeface="+mn-lt"/>
              </a:rPr>
              <a:t>7</a:t>
            </a:r>
            <a:endParaRPr lang="zh-CN" altLang="en-US" sz="4000" dirty="0">
              <a:solidFill>
                <a:schemeClr val="bg1"/>
              </a:solidFill>
              <a:cs typeface="+mn-ea"/>
              <a:sym typeface="+mn-lt"/>
            </a:endParaRPr>
          </a:p>
        </p:txBody>
      </p:sp>
      <p:sp>
        <p:nvSpPr>
          <p:cNvPr id="9" name="上箭头 8"/>
          <p:cNvSpPr/>
          <p:nvPr/>
        </p:nvSpPr>
        <p:spPr>
          <a:xfrm>
            <a:off x="4313205" y="5443265"/>
            <a:ext cx="94889" cy="12077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1" name="上箭头 10"/>
          <p:cNvSpPr/>
          <p:nvPr/>
        </p:nvSpPr>
        <p:spPr>
          <a:xfrm>
            <a:off x="4310329" y="4129175"/>
            <a:ext cx="94889" cy="12077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2" name="上箭头 11"/>
          <p:cNvSpPr/>
          <p:nvPr/>
        </p:nvSpPr>
        <p:spPr>
          <a:xfrm>
            <a:off x="4310329" y="2769079"/>
            <a:ext cx="89143" cy="16965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6" name="上箭头 15"/>
          <p:cNvSpPr/>
          <p:nvPr/>
        </p:nvSpPr>
        <p:spPr>
          <a:xfrm>
            <a:off x="4316077" y="1460736"/>
            <a:ext cx="94889" cy="12077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val="2757610602"/>
      </p:ext>
    </p:extLst>
  </p:cSld>
  <p:clrMapOvr>
    <a:masterClrMapping/>
  </p:clrMapOvr>
  <p:transition spd="slow" advClick="0">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t="-6000" b="-6000"/>
          </a:stretch>
        </a:blipFill>
        <a:effectLst/>
      </p:bgPr>
    </p:bg>
    <p:spTree>
      <p:nvGrpSpPr>
        <p:cNvPr id="1" name=""/>
        <p:cNvGrpSpPr/>
        <p:nvPr/>
      </p:nvGrpSpPr>
      <p:grpSpPr>
        <a:xfrm>
          <a:off x="0" y="0"/>
          <a:ext cx="0" cy="0"/>
          <a:chOff x="0" y="0"/>
          <a:chExt cx="0" cy="0"/>
        </a:xfrm>
      </p:grpSpPr>
      <p:sp>
        <p:nvSpPr>
          <p:cNvPr id="10" name="PA_文本框 2"/>
          <p:cNvSpPr txBox="1"/>
          <p:nvPr>
            <p:custDataLst>
              <p:tags r:id="rId1"/>
            </p:custDataLst>
          </p:nvPr>
        </p:nvSpPr>
        <p:spPr>
          <a:xfrm>
            <a:off x="1591371" y="2840348"/>
            <a:ext cx="5500667" cy="707886"/>
          </a:xfrm>
          <a:prstGeom prst="rect">
            <a:avLst/>
          </a:prstGeom>
          <a:noFill/>
        </p:spPr>
        <p:txBody>
          <a:bodyPr wrap="square" rtlCol="0">
            <a:spAutoFit/>
          </a:bodyPr>
          <a:lstStyle/>
          <a:p>
            <a:pPr algn="ctr"/>
            <a:r>
              <a:rPr lang="en-US" altLang="zh-CN" sz="4000" spc="300" dirty="0">
                <a:solidFill>
                  <a:srgbClr val="5A6C90">
                    <a:lumMod val="60000"/>
                    <a:lumOff val="40000"/>
                  </a:srgbClr>
                </a:solidFill>
                <a:latin typeface="Agency FB" panose="020B0503020202020204" pitchFamily="34" charset="0"/>
                <a:cs typeface="+mn-ea"/>
                <a:sym typeface="+mn-lt"/>
              </a:rPr>
              <a:t>BUSINESS REPORT</a:t>
            </a:r>
            <a:endParaRPr lang="zh-CN" altLang="en-US" sz="4000" spc="300" dirty="0">
              <a:solidFill>
                <a:srgbClr val="5A6C90">
                  <a:lumMod val="60000"/>
                  <a:lumOff val="40000"/>
                </a:srgbClr>
              </a:solidFill>
              <a:latin typeface="Agency FB" panose="020B0503020202020204" pitchFamily="34" charset="0"/>
              <a:cs typeface="+mn-ea"/>
              <a:sym typeface="+mn-lt"/>
            </a:endParaRPr>
          </a:p>
        </p:txBody>
      </p:sp>
      <p:sp>
        <p:nvSpPr>
          <p:cNvPr id="11" name="PA_文本框 4"/>
          <p:cNvSpPr txBox="1"/>
          <p:nvPr>
            <p:custDataLst>
              <p:tags r:id="rId2"/>
            </p:custDataLst>
          </p:nvPr>
        </p:nvSpPr>
        <p:spPr>
          <a:xfrm>
            <a:off x="845348" y="3616617"/>
            <a:ext cx="7024304" cy="923330"/>
          </a:xfrm>
          <a:prstGeom prst="rect">
            <a:avLst/>
          </a:prstGeom>
          <a:noFill/>
        </p:spPr>
        <p:txBody>
          <a:bodyPr wrap="square" rtlCol="0">
            <a:spAutoFit/>
          </a:bodyPr>
          <a:lstStyle/>
          <a:p>
            <a:pPr algn="ctr"/>
            <a:r>
              <a:rPr lang="zh-CN" altLang="en-US" sz="5400" b="1" spc="600" dirty="0">
                <a:solidFill>
                  <a:srgbClr val="FFFFFF"/>
                </a:solidFill>
                <a:cs typeface="+mn-ea"/>
                <a:sym typeface="+mn-lt"/>
              </a:rPr>
              <a:t>感谢您的聆听</a:t>
            </a:r>
          </a:p>
        </p:txBody>
      </p:sp>
      <p:sp>
        <p:nvSpPr>
          <p:cNvPr id="12" name="文本框 11"/>
          <p:cNvSpPr txBox="1"/>
          <p:nvPr/>
        </p:nvSpPr>
        <p:spPr>
          <a:xfrm>
            <a:off x="1957418" y="4630848"/>
            <a:ext cx="4667184" cy="338554"/>
          </a:xfrm>
          <a:prstGeom prst="rect">
            <a:avLst/>
          </a:prstGeom>
          <a:noFill/>
        </p:spPr>
        <p:txBody>
          <a:bodyPr wrap="square" rtlCol="0">
            <a:spAutoFit/>
          </a:bodyPr>
          <a:lstStyle/>
          <a:p>
            <a:pPr algn="ctr"/>
            <a:r>
              <a:rPr lang="zh-CN" altLang="en-US" sz="1600" dirty="0">
                <a:solidFill>
                  <a:srgbClr val="FFFFFF"/>
                </a:solidFill>
                <a:cs typeface="+mn-ea"/>
                <a:sym typeface="+mn-lt"/>
              </a:rPr>
              <a:t>汇报人：</a:t>
            </a:r>
            <a:r>
              <a:rPr lang="en-US" altLang="zh-CN" sz="1600" dirty="0" err="1">
                <a:solidFill>
                  <a:srgbClr val="FFFFFF"/>
                </a:solidFill>
                <a:cs typeface="+mn-ea"/>
                <a:sym typeface="+mn-lt"/>
              </a:rPr>
              <a:t>DandelionDAO</a:t>
            </a:r>
            <a:r>
              <a:rPr lang="zh-CN" altLang="en-US" sz="1600" dirty="0">
                <a:solidFill>
                  <a:srgbClr val="FFFFFF"/>
                </a:solidFill>
                <a:cs typeface="+mn-ea"/>
                <a:sym typeface="+mn-lt"/>
              </a:rPr>
              <a:t>创始团队</a:t>
            </a:r>
            <a:endParaRPr lang="en-US" altLang="zh-CN" sz="1600" dirty="0">
              <a:solidFill>
                <a:srgbClr val="FFFFFF"/>
              </a:solidFill>
              <a:cs typeface="+mn-ea"/>
              <a:sym typeface="+mn-lt"/>
            </a:endParaRPr>
          </a:p>
        </p:txBody>
      </p:sp>
      <p:sp>
        <p:nvSpPr>
          <p:cNvPr id="14" name="PA_文本框 1"/>
          <p:cNvSpPr txBox="1"/>
          <p:nvPr>
            <p:custDataLst>
              <p:tags r:id="rId3"/>
            </p:custDataLst>
          </p:nvPr>
        </p:nvSpPr>
        <p:spPr>
          <a:xfrm>
            <a:off x="3161828" y="1879413"/>
            <a:ext cx="2396690" cy="1015663"/>
          </a:xfrm>
          <a:prstGeom prst="rect">
            <a:avLst/>
          </a:prstGeom>
          <a:noFill/>
        </p:spPr>
        <p:txBody>
          <a:bodyPr wrap="square" rtlCol="0">
            <a:spAutoFit/>
          </a:bodyPr>
          <a:lstStyle/>
          <a:p>
            <a:pPr algn="ctr"/>
            <a:r>
              <a:rPr lang="en-US" altLang="zh-CN" sz="6000" spc="600" dirty="0">
                <a:solidFill>
                  <a:srgbClr val="FFFFFF"/>
                </a:solidFill>
                <a:latin typeface="Agency FB" panose="020B0503020202020204" pitchFamily="34" charset="0"/>
                <a:cs typeface="+mn-ea"/>
                <a:sym typeface="+mn-lt"/>
              </a:rPr>
              <a:t>2021</a:t>
            </a:r>
            <a:endParaRPr lang="zh-CN" altLang="en-US" sz="6000" spc="600" dirty="0">
              <a:solidFill>
                <a:srgbClr val="FFFFFF"/>
              </a:solidFill>
              <a:latin typeface="Agency FB" panose="020B0503020202020204" pitchFamily="34" charset="0"/>
              <a:cs typeface="+mn-ea"/>
              <a:sym typeface="+mn-lt"/>
            </a:endParaRPr>
          </a:p>
        </p:txBody>
      </p:sp>
      <p:pic>
        <p:nvPicPr>
          <p:cNvPr id="1026" name="Picture 2" descr="C:\Users\admin\Desktop\qrcode_for_gh_cbfd2ca1af8b_344 (2).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44751" y="1164590"/>
            <a:ext cx="2408208" cy="2408208"/>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11"/>
          <p:cNvSpPr txBox="1"/>
          <p:nvPr/>
        </p:nvSpPr>
        <p:spPr>
          <a:xfrm>
            <a:off x="9772292" y="1971029"/>
            <a:ext cx="2083294" cy="584775"/>
          </a:xfrm>
          <a:prstGeom prst="rect">
            <a:avLst/>
          </a:prstGeom>
          <a:noFill/>
        </p:spPr>
        <p:txBody>
          <a:bodyPr wrap="square" rtlCol="0">
            <a:spAutoFit/>
          </a:bodyPr>
          <a:lstStyle/>
          <a:p>
            <a:pPr algn="ctr"/>
            <a:r>
              <a:rPr lang="zh-CN" altLang="en-US" sz="1600" dirty="0">
                <a:solidFill>
                  <a:srgbClr val="FFFFFF"/>
                </a:solidFill>
                <a:cs typeface="+mn-ea"/>
                <a:sym typeface="+mn-lt"/>
              </a:rPr>
              <a:t>微信公众号：</a:t>
            </a:r>
            <a:endParaRPr lang="en-US" altLang="zh-CN" sz="1600" dirty="0">
              <a:solidFill>
                <a:srgbClr val="FFFFFF"/>
              </a:solidFill>
              <a:cs typeface="+mn-ea"/>
              <a:sym typeface="+mn-lt"/>
            </a:endParaRPr>
          </a:p>
          <a:p>
            <a:pPr algn="ctr"/>
            <a:r>
              <a:rPr lang="en-US" altLang="zh-CN" sz="1600" dirty="0">
                <a:solidFill>
                  <a:srgbClr val="FFFFFF"/>
                </a:solidFill>
                <a:cs typeface="+mn-ea"/>
                <a:sym typeface="+mn-lt"/>
              </a:rPr>
              <a:t>Dandelion Network</a:t>
            </a:r>
            <a:endParaRPr lang="zh-CN" altLang="en-US" sz="1600" dirty="0">
              <a:solidFill>
                <a:srgbClr val="FFFFFF"/>
              </a:solidFill>
              <a:cs typeface="+mn-ea"/>
              <a:sym typeface="+mn-lt"/>
            </a:endParaRPr>
          </a:p>
        </p:txBody>
      </p:sp>
      <p:pic>
        <p:nvPicPr>
          <p:cNvPr id="8" name="图片 7" descr="微信图片_20211019180850.jpg"/>
          <p:cNvPicPr>
            <a:picLocks noChangeAspect="1"/>
          </p:cNvPicPr>
          <p:nvPr/>
        </p:nvPicPr>
        <p:blipFill>
          <a:blip r:embed="rId8"/>
          <a:stretch>
            <a:fillRect/>
          </a:stretch>
        </p:blipFill>
        <p:spPr>
          <a:xfrm>
            <a:off x="7237563" y="3761123"/>
            <a:ext cx="2415396" cy="2404434"/>
          </a:xfrm>
          <a:prstGeom prst="rect">
            <a:avLst/>
          </a:prstGeom>
        </p:spPr>
      </p:pic>
      <p:sp>
        <p:nvSpPr>
          <p:cNvPr id="9" name="文本框 11"/>
          <p:cNvSpPr txBox="1"/>
          <p:nvPr/>
        </p:nvSpPr>
        <p:spPr>
          <a:xfrm>
            <a:off x="9786669" y="4556073"/>
            <a:ext cx="2083294" cy="584775"/>
          </a:xfrm>
          <a:prstGeom prst="rect">
            <a:avLst/>
          </a:prstGeom>
          <a:noFill/>
        </p:spPr>
        <p:txBody>
          <a:bodyPr wrap="square" rtlCol="0">
            <a:spAutoFit/>
          </a:bodyPr>
          <a:lstStyle/>
          <a:p>
            <a:pPr algn="ctr"/>
            <a:r>
              <a:rPr lang="zh-CN" altLang="en-US" sz="1600" dirty="0">
                <a:solidFill>
                  <a:srgbClr val="FFFFFF"/>
                </a:solidFill>
                <a:cs typeface="+mn-ea"/>
                <a:sym typeface="+mn-lt"/>
              </a:rPr>
              <a:t>微信联系人：</a:t>
            </a:r>
            <a:endParaRPr lang="en-US" altLang="zh-CN" sz="1600" dirty="0">
              <a:solidFill>
                <a:srgbClr val="FFFFFF"/>
              </a:solidFill>
              <a:cs typeface="+mn-ea"/>
              <a:sym typeface="+mn-lt"/>
            </a:endParaRPr>
          </a:p>
          <a:p>
            <a:pPr algn="ctr"/>
            <a:r>
              <a:rPr lang="en-US" altLang="zh-CN" sz="1600" dirty="0">
                <a:solidFill>
                  <a:srgbClr val="FFFFFF"/>
                </a:solidFill>
                <a:cs typeface="+mn-ea"/>
                <a:sym typeface="+mn-lt"/>
              </a:rPr>
              <a:t>yuming6745</a:t>
            </a:r>
            <a:endParaRPr lang="zh-CN" altLang="en-US" sz="1600" dirty="0">
              <a:solidFill>
                <a:srgbClr val="FFFFFF"/>
              </a:solidFill>
              <a:cs typeface="+mn-ea"/>
              <a:sym typeface="+mn-lt"/>
            </a:endParaRPr>
          </a:p>
        </p:txBody>
      </p:sp>
    </p:spTree>
    <p:extLst>
      <p:ext uri="{BB962C8B-B14F-4D97-AF65-F5344CB8AC3E}">
        <p14:creationId xmlns:p14="http://schemas.microsoft.com/office/powerpoint/2010/main" val="237029041"/>
      </p:ext>
    </p:extLst>
  </p:cSld>
  <p:clrMapOvr>
    <a:masterClrMapping/>
  </p:clrMapOvr>
  <p:transition spd="slow" advClick="0">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p:cNvSpPr txBox="1"/>
          <p:nvPr/>
        </p:nvSpPr>
        <p:spPr>
          <a:xfrm>
            <a:off x="1127760" y="353070"/>
            <a:ext cx="2804160" cy="523220"/>
          </a:xfrm>
          <a:prstGeom prst="rect">
            <a:avLst/>
          </a:prstGeom>
          <a:noFill/>
        </p:spPr>
        <p:txBody>
          <a:bodyPr wrap="square" rtlCol="0">
            <a:spAutoFit/>
          </a:bodyPr>
          <a:lstStyle/>
          <a:p>
            <a:r>
              <a:rPr lang="zh-CN" altLang="en-US" sz="2800" spc="600" dirty="0">
                <a:solidFill>
                  <a:schemeClr val="bg1"/>
                </a:solidFill>
                <a:cs typeface="+mn-ea"/>
                <a:sym typeface="+mn-lt"/>
              </a:rPr>
              <a:t>市场概况</a:t>
            </a:r>
          </a:p>
        </p:txBody>
      </p:sp>
      <p:sp>
        <p:nvSpPr>
          <p:cNvPr id="232" name="椭圆 231">
            <a:extLst>
              <a:ext uri="{FF2B5EF4-FFF2-40B4-BE49-F238E27FC236}">
                <a16:creationId xmlns:a16="http://schemas.microsoft.com/office/drawing/2014/main" id="{7C00BBFA-AB80-4C97-AB18-3AC26C99E418}"/>
              </a:ext>
            </a:extLst>
          </p:cNvPr>
          <p:cNvSpPr/>
          <p:nvPr/>
        </p:nvSpPr>
        <p:spPr>
          <a:xfrm>
            <a:off x="10665502" y="3412545"/>
            <a:ext cx="527965" cy="52796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000" dirty="0"/>
              <a:t>中国</a:t>
            </a:r>
            <a:endParaRPr lang="zh-HK" altLang="en-US" sz="1000" dirty="0"/>
          </a:p>
        </p:txBody>
      </p:sp>
      <p:sp>
        <p:nvSpPr>
          <p:cNvPr id="239" name="椭圆 238">
            <a:extLst>
              <a:ext uri="{FF2B5EF4-FFF2-40B4-BE49-F238E27FC236}">
                <a16:creationId xmlns:a16="http://schemas.microsoft.com/office/drawing/2014/main" id="{237F5A3A-A115-4B49-B3CD-E13A4095DAC2}"/>
              </a:ext>
            </a:extLst>
          </p:cNvPr>
          <p:cNvSpPr/>
          <p:nvPr/>
        </p:nvSpPr>
        <p:spPr>
          <a:xfrm>
            <a:off x="6540368" y="1582575"/>
            <a:ext cx="527965" cy="52796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000" dirty="0"/>
              <a:t>英国</a:t>
            </a:r>
            <a:endParaRPr lang="zh-HK" altLang="en-US" sz="1000" dirty="0"/>
          </a:p>
        </p:txBody>
      </p:sp>
      <p:sp>
        <p:nvSpPr>
          <p:cNvPr id="241" name="椭圆 240">
            <a:extLst>
              <a:ext uri="{FF2B5EF4-FFF2-40B4-BE49-F238E27FC236}">
                <a16:creationId xmlns:a16="http://schemas.microsoft.com/office/drawing/2014/main" id="{98D2C445-76E9-4983-BEC8-242390DA26CD}"/>
              </a:ext>
            </a:extLst>
          </p:cNvPr>
          <p:cNvSpPr/>
          <p:nvPr/>
        </p:nvSpPr>
        <p:spPr>
          <a:xfrm>
            <a:off x="4203298" y="1469798"/>
            <a:ext cx="527965" cy="52796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000" dirty="0"/>
              <a:t>加拿大</a:t>
            </a:r>
            <a:endParaRPr lang="zh-HK" altLang="en-US" sz="1000" dirty="0"/>
          </a:p>
        </p:txBody>
      </p:sp>
      <p:grpSp>
        <p:nvGrpSpPr>
          <p:cNvPr id="6" name="组合 5">
            <a:extLst>
              <a:ext uri="{FF2B5EF4-FFF2-40B4-BE49-F238E27FC236}">
                <a16:creationId xmlns:a16="http://schemas.microsoft.com/office/drawing/2014/main" id="{75F358B3-EF42-4458-843A-3F4FAF318EC0}"/>
              </a:ext>
            </a:extLst>
          </p:cNvPr>
          <p:cNvGrpSpPr/>
          <p:nvPr/>
        </p:nvGrpSpPr>
        <p:grpSpPr>
          <a:xfrm>
            <a:off x="531819" y="1726993"/>
            <a:ext cx="10763684" cy="3807981"/>
            <a:chOff x="531819" y="1726993"/>
            <a:chExt cx="10763684" cy="3807981"/>
          </a:xfrm>
        </p:grpSpPr>
        <p:grpSp>
          <p:nvGrpSpPr>
            <p:cNvPr id="48" name="932e1f07-e29c-4cec-9639-2c8eebe1d677">
              <a:extLst>
                <a:ext uri="{FF2B5EF4-FFF2-40B4-BE49-F238E27FC236}">
                  <a16:creationId xmlns:a16="http://schemas.microsoft.com/office/drawing/2014/main" id="{F7A33ED8-BC76-4A45-AE80-0E2987DE38B0}"/>
                </a:ext>
              </a:extLst>
            </p:cNvPr>
            <p:cNvGrpSpPr>
              <a:grpSpLocks noChangeAspect="1"/>
            </p:cNvGrpSpPr>
            <p:nvPr/>
          </p:nvGrpSpPr>
          <p:grpSpPr>
            <a:xfrm>
              <a:off x="531819" y="1726993"/>
              <a:ext cx="10763684" cy="3807981"/>
              <a:chOff x="531821" y="1727029"/>
              <a:chExt cx="10763646" cy="3807968"/>
            </a:xfrm>
          </p:grpSpPr>
          <p:sp>
            <p:nvSpPr>
              <p:cNvPr id="200" name="文本框 118">
                <a:extLst>
                  <a:ext uri="{FF2B5EF4-FFF2-40B4-BE49-F238E27FC236}">
                    <a16:creationId xmlns:a16="http://schemas.microsoft.com/office/drawing/2014/main" id="{3992D7FE-6644-4EA3-8AB5-AD295A5FA4B0}"/>
                  </a:ext>
                </a:extLst>
              </p:cNvPr>
              <p:cNvSpPr txBox="1"/>
              <p:nvPr/>
            </p:nvSpPr>
            <p:spPr>
              <a:xfrm>
                <a:off x="531821" y="1727029"/>
                <a:ext cx="2294107" cy="294422"/>
              </a:xfrm>
              <a:prstGeom prst="rect">
                <a:avLst/>
              </a:prstGeom>
              <a:noFill/>
            </p:spPr>
            <p:txBody>
              <a:bodyPr wrap="none">
                <a:normAutofit fontScale="77500" lnSpcReduction="20000"/>
              </a:bodyPr>
              <a:lstStyle/>
              <a:p>
                <a:pPr>
                  <a:lnSpc>
                    <a:spcPct val="120000"/>
                  </a:lnSpc>
                </a:pPr>
                <a:endParaRPr lang="zh-CN" altLang="en-US" sz="1600" b="1" dirty="0">
                  <a:solidFill>
                    <a:schemeClr val="accent1">
                      <a:lumMod val="100000"/>
                    </a:schemeClr>
                  </a:solidFill>
                </a:endParaRPr>
              </a:p>
            </p:txBody>
          </p:sp>
          <p:grpSp>
            <p:nvGrpSpPr>
              <p:cNvPr id="50" name="组合 49">
                <a:extLst>
                  <a:ext uri="{FF2B5EF4-FFF2-40B4-BE49-F238E27FC236}">
                    <a16:creationId xmlns:a16="http://schemas.microsoft.com/office/drawing/2014/main" id="{A9DB950D-7DEB-4C36-BC01-C321769901F2}"/>
                  </a:ext>
                </a:extLst>
              </p:cNvPr>
              <p:cNvGrpSpPr/>
              <p:nvPr/>
            </p:nvGrpSpPr>
            <p:grpSpPr>
              <a:xfrm>
                <a:off x="4079764" y="1988848"/>
                <a:ext cx="7215703" cy="3546149"/>
                <a:chOff x="4140160" y="1988848"/>
                <a:chExt cx="7215703" cy="3546149"/>
              </a:xfrm>
            </p:grpSpPr>
            <p:grpSp>
              <p:nvGrpSpPr>
                <p:cNvPr id="51" name="组合 50">
                  <a:extLst>
                    <a:ext uri="{FF2B5EF4-FFF2-40B4-BE49-F238E27FC236}">
                      <a16:creationId xmlns:a16="http://schemas.microsoft.com/office/drawing/2014/main" id="{28D0F131-183E-4113-8CD1-993C1E998F4B}"/>
                    </a:ext>
                  </a:extLst>
                </p:cNvPr>
                <p:cNvGrpSpPr/>
                <p:nvPr/>
              </p:nvGrpSpPr>
              <p:grpSpPr>
                <a:xfrm>
                  <a:off x="4140160" y="1988848"/>
                  <a:ext cx="7215703" cy="3546149"/>
                  <a:chOff x="3011298" y="414885"/>
                  <a:chExt cx="5646554" cy="2774951"/>
                </a:xfrm>
                <a:solidFill>
                  <a:schemeClr val="bg1">
                    <a:lumMod val="85000"/>
                  </a:schemeClr>
                </a:solidFill>
              </p:grpSpPr>
              <p:sp>
                <p:nvSpPr>
                  <p:cNvPr id="93" name="任意多边形: 形状 7">
                    <a:extLst>
                      <a:ext uri="{FF2B5EF4-FFF2-40B4-BE49-F238E27FC236}">
                        <a16:creationId xmlns:a16="http://schemas.microsoft.com/office/drawing/2014/main" id="{B20CA878-8390-40D6-8CC4-BF2BE6665A4E}"/>
                      </a:ext>
                    </a:extLst>
                  </p:cNvPr>
                  <p:cNvSpPr>
                    <a:spLocks/>
                  </p:cNvSpPr>
                  <p:nvPr/>
                </p:nvSpPr>
                <p:spPr bwMode="auto">
                  <a:xfrm>
                    <a:off x="6523058" y="505936"/>
                    <a:ext cx="42023" cy="22413"/>
                  </a:xfrm>
                  <a:custGeom>
                    <a:avLst/>
                    <a:gdLst>
                      <a:gd name="T0" fmla="*/ 10 w 20"/>
                      <a:gd name="T1" fmla="*/ 0 h 11"/>
                      <a:gd name="T2" fmla="*/ 12 w 20"/>
                      <a:gd name="T3" fmla="*/ 2 h 11"/>
                      <a:gd name="T4" fmla="*/ 16 w 20"/>
                      <a:gd name="T5" fmla="*/ 9 h 11"/>
                      <a:gd name="T6" fmla="*/ 6 w 20"/>
                      <a:gd name="T7" fmla="*/ 6 h 11"/>
                      <a:gd name="T8" fmla="*/ 10 w 20"/>
                      <a:gd name="T9" fmla="*/ 0 h 11"/>
                    </a:gdLst>
                    <a:ahLst/>
                    <a:cxnLst>
                      <a:cxn ang="0">
                        <a:pos x="T0" y="T1"/>
                      </a:cxn>
                      <a:cxn ang="0">
                        <a:pos x="T2" y="T3"/>
                      </a:cxn>
                      <a:cxn ang="0">
                        <a:pos x="T4" y="T5"/>
                      </a:cxn>
                      <a:cxn ang="0">
                        <a:pos x="T6" y="T7"/>
                      </a:cxn>
                      <a:cxn ang="0">
                        <a:pos x="T8" y="T9"/>
                      </a:cxn>
                    </a:cxnLst>
                    <a:rect l="0" t="0" r="r" b="b"/>
                    <a:pathLst>
                      <a:path w="20" h="11">
                        <a:moveTo>
                          <a:pt x="10" y="0"/>
                        </a:moveTo>
                        <a:cubicBezTo>
                          <a:pt x="12" y="0"/>
                          <a:pt x="12" y="1"/>
                          <a:pt x="12" y="2"/>
                        </a:cubicBezTo>
                        <a:cubicBezTo>
                          <a:pt x="14" y="5"/>
                          <a:pt x="20" y="5"/>
                          <a:pt x="16" y="9"/>
                        </a:cubicBezTo>
                        <a:cubicBezTo>
                          <a:pt x="10" y="11"/>
                          <a:pt x="13" y="3"/>
                          <a:pt x="6" y="6"/>
                        </a:cubicBezTo>
                        <a:cubicBezTo>
                          <a:pt x="0" y="3"/>
                          <a:pt x="14" y="6"/>
                          <a:pt x="10" y="0"/>
                        </a:cubicBezTo>
                        <a:close/>
                      </a:path>
                    </a:pathLst>
                  </a:custGeom>
                  <a:grpFill/>
                  <a:ln>
                    <a:noFill/>
                  </a:ln>
                </p:spPr>
                <p:txBody>
                  <a:bodyPr anchor="ctr"/>
                  <a:lstStyle/>
                  <a:p>
                    <a:pPr algn="ctr"/>
                    <a:endParaRPr/>
                  </a:p>
                </p:txBody>
              </p:sp>
              <p:sp>
                <p:nvSpPr>
                  <p:cNvPr id="94" name="任意多边形: 形状 8">
                    <a:extLst>
                      <a:ext uri="{FF2B5EF4-FFF2-40B4-BE49-F238E27FC236}">
                        <a16:creationId xmlns:a16="http://schemas.microsoft.com/office/drawing/2014/main" id="{E08A4708-1516-4EF6-8EC2-8BDD57C02B6B}"/>
                      </a:ext>
                    </a:extLst>
                  </p:cNvPr>
                  <p:cNvSpPr>
                    <a:spLocks/>
                  </p:cNvSpPr>
                  <p:nvPr/>
                </p:nvSpPr>
                <p:spPr bwMode="auto">
                  <a:xfrm>
                    <a:off x="7114188" y="505936"/>
                    <a:ext cx="81245" cy="42023"/>
                  </a:xfrm>
                  <a:custGeom>
                    <a:avLst/>
                    <a:gdLst>
                      <a:gd name="T0" fmla="*/ 37 w 39"/>
                      <a:gd name="T1" fmla="*/ 15 h 20"/>
                      <a:gd name="T2" fmla="*/ 23 w 39"/>
                      <a:gd name="T3" fmla="*/ 19 h 20"/>
                      <a:gd name="T4" fmla="*/ 4 w 39"/>
                      <a:gd name="T5" fmla="*/ 19 h 20"/>
                      <a:gd name="T6" fmla="*/ 0 w 39"/>
                      <a:gd name="T7" fmla="*/ 15 h 20"/>
                      <a:gd name="T8" fmla="*/ 30 w 39"/>
                      <a:gd name="T9" fmla="*/ 0 h 20"/>
                      <a:gd name="T10" fmla="*/ 36 w 39"/>
                      <a:gd name="T11" fmla="*/ 4 h 20"/>
                      <a:gd name="T12" fmla="*/ 32 w 39"/>
                      <a:gd name="T13" fmla="*/ 6 h 20"/>
                      <a:gd name="T14" fmla="*/ 37 w 39"/>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20">
                        <a:moveTo>
                          <a:pt x="37" y="15"/>
                        </a:moveTo>
                        <a:cubicBezTo>
                          <a:pt x="32" y="16"/>
                          <a:pt x="23" y="13"/>
                          <a:pt x="23" y="19"/>
                        </a:cubicBezTo>
                        <a:cubicBezTo>
                          <a:pt x="19" y="16"/>
                          <a:pt x="12" y="20"/>
                          <a:pt x="4" y="19"/>
                        </a:cubicBezTo>
                        <a:cubicBezTo>
                          <a:pt x="5" y="16"/>
                          <a:pt x="2" y="15"/>
                          <a:pt x="0" y="15"/>
                        </a:cubicBezTo>
                        <a:cubicBezTo>
                          <a:pt x="4" y="4"/>
                          <a:pt x="15" y="0"/>
                          <a:pt x="30" y="0"/>
                        </a:cubicBezTo>
                        <a:cubicBezTo>
                          <a:pt x="28" y="5"/>
                          <a:pt x="34" y="2"/>
                          <a:pt x="36" y="4"/>
                        </a:cubicBezTo>
                        <a:cubicBezTo>
                          <a:pt x="37" y="5"/>
                          <a:pt x="32" y="5"/>
                          <a:pt x="32" y="6"/>
                        </a:cubicBezTo>
                        <a:cubicBezTo>
                          <a:pt x="31" y="8"/>
                          <a:pt x="39" y="7"/>
                          <a:pt x="37" y="15"/>
                        </a:cubicBezTo>
                        <a:close/>
                      </a:path>
                    </a:pathLst>
                  </a:custGeom>
                  <a:grpFill/>
                  <a:ln>
                    <a:noFill/>
                  </a:ln>
                </p:spPr>
                <p:txBody>
                  <a:bodyPr anchor="ctr"/>
                  <a:lstStyle/>
                  <a:p>
                    <a:pPr algn="ctr"/>
                    <a:endParaRPr/>
                  </a:p>
                </p:txBody>
              </p:sp>
              <p:sp>
                <p:nvSpPr>
                  <p:cNvPr id="95" name="任意多边形: 形状 9">
                    <a:extLst>
                      <a:ext uri="{FF2B5EF4-FFF2-40B4-BE49-F238E27FC236}">
                        <a16:creationId xmlns:a16="http://schemas.microsoft.com/office/drawing/2014/main" id="{6258ACC3-5E85-4AF1-BFCC-F351F0D2BECC}"/>
                      </a:ext>
                    </a:extLst>
                  </p:cNvPr>
                  <p:cNvSpPr>
                    <a:spLocks/>
                  </p:cNvSpPr>
                  <p:nvPr/>
                </p:nvSpPr>
                <p:spPr bwMode="auto">
                  <a:xfrm>
                    <a:off x="6651930" y="510139"/>
                    <a:ext cx="39222" cy="22413"/>
                  </a:xfrm>
                  <a:custGeom>
                    <a:avLst/>
                    <a:gdLst>
                      <a:gd name="T0" fmla="*/ 19 w 19"/>
                      <a:gd name="T1" fmla="*/ 2 h 11"/>
                      <a:gd name="T2" fmla="*/ 17 w 19"/>
                      <a:gd name="T3" fmla="*/ 9 h 11"/>
                      <a:gd name="T4" fmla="*/ 10 w 19"/>
                      <a:gd name="T5" fmla="*/ 11 h 11"/>
                      <a:gd name="T6" fmla="*/ 0 w 19"/>
                      <a:gd name="T7" fmla="*/ 6 h 11"/>
                      <a:gd name="T8" fmla="*/ 12 w 19"/>
                      <a:gd name="T9" fmla="*/ 6 h 11"/>
                      <a:gd name="T10" fmla="*/ 19 w 19"/>
                      <a:gd name="T11" fmla="*/ 2 h 11"/>
                    </a:gdLst>
                    <a:ahLst/>
                    <a:cxnLst>
                      <a:cxn ang="0">
                        <a:pos x="T0" y="T1"/>
                      </a:cxn>
                      <a:cxn ang="0">
                        <a:pos x="T2" y="T3"/>
                      </a:cxn>
                      <a:cxn ang="0">
                        <a:pos x="T4" y="T5"/>
                      </a:cxn>
                      <a:cxn ang="0">
                        <a:pos x="T6" y="T7"/>
                      </a:cxn>
                      <a:cxn ang="0">
                        <a:pos x="T8" y="T9"/>
                      </a:cxn>
                      <a:cxn ang="0">
                        <a:pos x="T10" y="T11"/>
                      </a:cxn>
                    </a:cxnLst>
                    <a:rect l="0" t="0" r="r" b="b"/>
                    <a:pathLst>
                      <a:path w="19" h="11">
                        <a:moveTo>
                          <a:pt x="19" y="2"/>
                        </a:moveTo>
                        <a:cubicBezTo>
                          <a:pt x="18" y="3"/>
                          <a:pt x="17" y="6"/>
                          <a:pt x="17" y="9"/>
                        </a:cubicBezTo>
                        <a:cubicBezTo>
                          <a:pt x="13" y="8"/>
                          <a:pt x="12" y="11"/>
                          <a:pt x="10" y="11"/>
                        </a:cubicBezTo>
                        <a:cubicBezTo>
                          <a:pt x="6" y="9"/>
                          <a:pt x="0" y="11"/>
                          <a:pt x="0" y="6"/>
                        </a:cubicBezTo>
                        <a:cubicBezTo>
                          <a:pt x="6" y="6"/>
                          <a:pt x="8" y="1"/>
                          <a:pt x="12" y="6"/>
                        </a:cubicBezTo>
                        <a:cubicBezTo>
                          <a:pt x="14" y="5"/>
                          <a:pt x="13" y="0"/>
                          <a:pt x="19" y="2"/>
                        </a:cubicBezTo>
                        <a:close/>
                      </a:path>
                    </a:pathLst>
                  </a:custGeom>
                  <a:grpFill/>
                  <a:ln>
                    <a:noFill/>
                  </a:ln>
                </p:spPr>
                <p:txBody>
                  <a:bodyPr anchor="ctr"/>
                  <a:lstStyle/>
                  <a:p>
                    <a:pPr algn="ctr"/>
                    <a:endParaRPr/>
                  </a:p>
                </p:txBody>
              </p:sp>
              <p:sp>
                <p:nvSpPr>
                  <p:cNvPr id="96" name="任意多边形: 形状 10">
                    <a:extLst>
                      <a:ext uri="{FF2B5EF4-FFF2-40B4-BE49-F238E27FC236}">
                        <a16:creationId xmlns:a16="http://schemas.microsoft.com/office/drawing/2014/main" id="{14292FF8-347B-4FCB-BCE4-A2E33154C2DD}"/>
                      </a:ext>
                    </a:extLst>
                  </p:cNvPr>
                  <p:cNvSpPr>
                    <a:spLocks/>
                  </p:cNvSpPr>
                  <p:nvPr/>
                </p:nvSpPr>
                <p:spPr bwMode="auto">
                  <a:xfrm>
                    <a:off x="6402591" y="522746"/>
                    <a:ext cx="50428" cy="26615"/>
                  </a:xfrm>
                  <a:custGeom>
                    <a:avLst/>
                    <a:gdLst>
                      <a:gd name="T0" fmla="*/ 23 w 24"/>
                      <a:gd name="T1" fmla="*/ 0 h 13"/>
                      <a:gd name="T2" fmla="*/ 20 w 24"/>
                      <a:gd name="T3" fmla="*/ 5 h 13"/>
                      <a:gd name="T4" fmla="*/ 14 w 24"/>
                      <a:gd name="T5" fmla="*/ 11 h 13"/>
                      <a:gd name="T6" fmla="*/ 10 w 24"/>
                      <a:gd name="T7" fmla="*/ 7 h 13"/>
                      <a:gd name="T8" fmla="*/ 5 w 24"/>
                      <a:gd name="T9" fmla="*/ 9 h 13"/>
                      <a:gd name="T10" fmla="*/ 1 w 24"/>
                      <a:gd name="T11" fmla="*/ 5 h 13"/>
                      <a:gd name="T12" fmla="*/ 10 w 24"/>
                      <a:gd name="T13" fmla="*/ 3 h 13"/>
                      <a:gd name="T14" fmla="*/ 10 w 24"/>
                      <a:gd name="T15" fmla="*/ 1 h 13"/>
                      <a:gd name="T16" fmla="*/ 23 w 2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
                        <a:moveTo>
                          <a:pt x="23" y="0"/>
                        </a:moveTo>
                        <a:cubicBezTo>
                          <a:pt x="24" y="4"/>
                          <a:pt x="20" y="2"/>
                          <a:pt x="20" y="5"/>
                        </a:cubicBezTo>
                        <a:cubicBezTo>
                          <a:pt x="20" y="6"/>
                          <a:pt x="17" y="10"/>
                          <a:pt x="14" y="11"/>
                        </a:cubicBezTo>
                        <a:cubicBezTo>
                          <a:pt x="10" y="13"/>
                          <a:pt x="11" y="7"/>
                          <a:pt x="10" y="7"/>
                        </a:cubicBezTo>
                        <a:cubicBezTo>
                          <a:pt x="10" y="7"/>
                          <a:pt x="7" y="9"/>
                          <a:pt x="5" y="9"/>
                        </a:cubicBezTo>
                        <a:cubicBezTo>
                          <a:pt x="4" y="9"/>
                          <a:pt x="3" y="5"/>
                          <a:pt x="1" y="5"/>
                        </a:cubicBezTo>
                        <a:cubicBezTo>
                          <a:pt x="0" y="0"/>
                          <a:pt x="8" y="5"/>
                          <a:pt x="10" y="3"/>
                        </a:cubicBezTo>
                        <a:cubicBezTo>
                          <a:pt x="11" y="3"/>
                          <a:pt x="10" y="1"/>
                          <a:pt x="10" y="1"/>
                        </a:cubicBezTo>
                        <a:cubicBezTo>
                          <a:pt x="15" y="0"/>
                          <a:pt x="17" y="1"/>
                          <a:pt x="23" y="0"/>
                        </a:cubicBezTo>
                        <a:close/>
                      </a:path>
                    </a:pathLst>
                  </a:custGeom>
                  <a:grpFill/>
                  <a:ln>
                    <a:noFill/>
                  </a:ln>
                </p:spPr>
                <p:txBody>
                  <a:bodyPr anchor="ctr"/>
                  <a:lstStyle/>
                  <a:p>
                    <a:pPr algn="ctr"/>
                    <a:endParaRPr/>
                  </a:p>
                </p:txBody>
              </p:sp>
              <p:sp>
                <p:nvSpPr>
                  <p:cNvPr id="97" name="任意多边形: 形状 11">
                    <a:extLst>
                      <a:ext uri="{FF2B5EF4-FFF2-40B4-BE49-F238E27FC236}">
                        <a16:creationId xmlns:a16="http://schemas.microsoft.com/office/drawing/2014/main" id="{149B7E91-D516-42FE-B3E8-4160AC67BF1D}"/>
                      </a:ext>
                    </a:extLst>
                  </p:cNvPr>
                  <p:cNvSpPr>
                    <a:spLocks/>
                  </p:cNvSpPr>
                  <p:nvPr/>
                </p:nvSpPr>
                <p:spPr bwMode="auto">
                  <a:xfrm>
                    <a:off x="6604304" y="518544"/>
                    <a:ext cx="42023" cy="14008"/>
                  </a:xfrm>
                  <a:custGeom>
                    <a:avLst/>
                    <a:gdLst>
                      <a:gd name="T0" fmla="*/ 18 w 20"/>
                      <a:gd name="T1" fmla="*/ 7 h 7"/>
                      <a:gd name="T2" fmla="*/ 3 w 20"/>
                      <a:gd name="T3" fmla="*/ 7 h 7"/>
                      <a:gd name="T4" fmla="*/ 8 w 20"/>
                      <a:gd name="T5" fmla="*/ 2 h 7"/>
                      <a:gd name="T6" fmla="*/ 18 w 20"/>
                      <a:gd name="T7" fmla="*/ 7 h 7"/>
                    </a:gdLst>
                    <a:ahLst/>
                    <a:cxnLst>
                      <a:cxn ang="0">
                        <a:pos x="T0" y="T1"/>
                      </a:cxn>
                      <a:cxn ang="0">
                        <a:pos x="T2" y="T3"/>
                      </a:cxn>
                      <a:cxn ang="0">
                        <a:pos x="T4" y="T5"/>
                      </a:cxn>
                      <a:cxn ang="0">
                        <a:pos x="T6" y="T7"/>
                      </a:cxn>
                    </a:cxnLst>
                    <a:rect l="0" t="0" r="r" b="b"/>
                    <a:pathLst>
                      <a:path w="20" h="7">
                        <a:moveTo>
                          <a:pt x="18" y="7"/>
                        </a:moveTo>
                        <a:cubicBezTo>
                          <a:pt x="13" y="7"/>
                          <a:pt x="8" y="7"/>
                          <a:pt x="3" y="7"/>
                        </a:cubicBezTo>
                        <a:cubicBezTo>
                          <a:pt x="0" y="1"/>
                          <a:pt x="9" y="6"/>
                          <a:pt x="8" y="2"/>
                        </a:cubicBezTo>
                        <a:cubicBezTo>
                          <a:pt x="10" y="5"/>
                          <a:pt x="20" y="0"/>
                          <a:pt x="18" y="7"/>
                        </a:cubicBezTo>
                        <a:close/>
                      </a:path>
                    </a:pathLst>
                  </a:custGeom>
                  <a:grpFill/>
                  <a:ln>
                    <a:noFill/>
                  </a:ln>
                </p:spPr>
                <p:txBody>
                  <a:bodyPr anchor="ctr"/>
                  <a:lstStyle/>
                  <a:p>
                    <a:pPr algn="ctr"/>
                    <a:endParaRPr/>
                  </a:p>
                </p:txBody>
              </p:sp>
              <p:sp>
                <p:nvSpPr>
                  <p:cNvPr id="98" name="任意多边形: 形状 12">
                    <a:extLst>
                      <a:ext uri="{FF2B5EF4-FFF2-40B4-BE49-F238E27FC236}">
                        <a16:creationId xmlns:a16="http://schemas.microsoft.com/office/drawing/2014/main" id="{4D23A153-C356-4186-A608-E90B594E22DF}"/>
                      </a:ext>
                    </a:extLst>
                  </p:cNvPr>
                  <p:cNvSpPr>
                    <a:spLocks/>
                  </p:cNvSpPr>
                  <p:nvPr/>
                </p:nvSpPr>
                <p:spPr bwMode="auto">
                  <a:xfrm>
                    <a:off x="6544070" y="536753"/>
                    <a:ext cx="50428" cy="18211"/>
                  </a:xfrm>
                  <a:custGeom>
                    <a:avLst/>
                    <a:gdLst>
                      <a:gd name="T0" fmla="*/ 17 w 24"/>
                      <a:gd name="T1" fmla="*/ 0 h 9"/>
                      <a:gd name="T2" fmla="*/ 17 w 24"/>
                      <a:gd name="T3" fmla="*/ 7 h 9"/>
                      <a:gd name="T4" fmla="*/ 0 w 24"/>
                      <a:gd name="T5" fmla="*/ 6 h 9"/>
                      <a:gd name="T6" fmla="*/ 17 w 24"/>
                      <a:gd name="T7" fmla="*/ 0 h 9"/>
                    </a:gdLst>
                    <a:ahLst/>
                    <a:cxnLst>
                      <a:cxn ang="0">
                        <a:pos x="T0" y="T1"/>
                      </a:cxn>
                      <a:cxn ang="0">
                        <a:pos x="T2" y="T3"/>
                      </a:cxn>
                      <a:cxn ang="0">
                        <a:pos x="T4" y="T5"/>
                      </a:cxn>
                      <a:cxn ang="0">
                        <a:pos x="T6" y="T7"/>
                      </a:cxn>
                    </a:cxnLst>
                    <a:rect l="0" t="0" r="r" b="b"/>
                    <a:pathLst>
                      <a:path w="24" h="9">
                        <a:moveTo>
                          <a:pt x="17" y="0"/>
                        </a:moveTo>
                        <a:cubicBezTo>
                          <a:pt x="24" y="3"/>
                          <a:pt x="17" y="2"/>
                          <a:pt x="17" y="7"/>
                        </a:cubicBezTo>
                        <a:cubicBezTo>
                          <a:pt x="11" y="7"/>
                          <a:pt x="3" y="9"/>
                          <a:pt x="0" y="6"/>
                        </a:cubicBezTo>
                        <a:cubicBezTo>
                          <a:pt x="3" y="1"/>
                          <a:pt x="13" y="4"/>
                          <a:pt x="17" y="0"/>
                        </a:cubicBezTo>
                        <a:close/>
                      </a:path>
                    </a:pathLst>
                  </a:custGeom>
                  <a:grpFill/>
                  <a:ln>
                    <a:noFill/>
                  </a:ln>
                </p:spPr>
                <p:txBody>
                  <a:bodyPr anchor="ctr"/>
                  <a:lstStyle/>
                  <a:p>
                    <a:pPr algn="ctr"/>
                    <a:endParaRPr/>
                  </a:p>
                </p:txBody>
              </p:sp>
              <p:sp>
                <p:nvSpPr>
                  <p:cNvPr id="99" name="任意多边形: 形状 13">
                    <a:extLst>
                      <a:ext uri="{FF2B5EF4-FFF2-40B4-BE49-F238E27FC236}">
                        <a16:creationId xmlns:a16="http://schemas.microsoft.com/office/drawing/2014/main" id="{E3815290-50D0-49E3-B278-0817AEE4C9DE}"/>
                      </a:ext>
                    </a:extLst>
                  </p:cNvPr>
                  <p:cNvSpPr>
                    <a:spLocks/>
                  </p:cNvSpPr>
                  <p:nvPr/>
                </p:nvSpPr>
                <p:spPr bwMode="auto">
                  <a:xfrm>
                    <a:off x="4077293" y="552163"/>
                    <a:ext cx="22413" cy="15409"/>
                  </a:xfrm>
                  <a:custGeom>
                    <a:avLst/>
                    <a:gdLst>
                      <a:gd name="T0" fmla="*/ 1 w 11"/>
                      <a:gd name="T1" fmla="*/ 0 h 8"/>
                      <a:gd name="T2" fmla="*/ 10 w 11"/>
                      <a:gd name="T3" fmla="*/ 8 h 8"/>
                      <a:gd name="T4" fmla="*/ 1 w 11"/>
                      <a:gd name="T5" fmla="*/ 0 h 8"/>
                    </a:gdLst>
                    <a:ahLst/>
                    <a:cxnLst>
                      <a:cxn ang="0">
                        <a:pos x="T0" y="T1"/>
                      </a:cxn>
                      <a:cxn ang="0">
                        <a:pos x="T2" y="T3"/>
                      </a:cxn>
                      <a:cxn ang="0">
                        <a:pos x="T4" y="T5"/>
                      </a:cxn>
                    </a:cxnLst>
                    <a:rect l="0" t="0" r="r" b="b"/>
                    <a:pathLst>
                      <a:path w="11" h="8">
                        <a:moveTo>
                          <a:pt x="1" y="0"/>
                        </a:moveTo>
                        <a:cubicBezTo>
                          <a:pt x="6" y="1"/>
                          <a:pt x="11" y="1"/>
                          <a:pt x="10" y="8"/>
                        </a:cubicBezTo>
                        <a:cubicBezTo>
                          <a:pt x="7" y="5"/>
                          <a:pt x="0" y="6"/>
                          <a:pt x="1" y="0"/>
                        </a:cubicBezTo>
                        <a:close/>
                      </a:path>
                    </a:pathLst>
                  </a:custGeom>
                  <a:grpFill/>
                  <a:ln>
                    <a:noFill/>
                  </a:ln>
                </p:spPr>
                <p:txBody>
                  <a:bodyPr anchor="ctr"/>
                  <a:lstStyle/>
                  <a:p>
                    <a:pPr algn="ctr"/>
                    <a:endParaRPr/>
                  </a:p>
                </p:txBody>
              </p:sp>
              <p:sp>
                <p:nvSpPr>
                  <p:cNvPr id="100" name="任意多边形: 形状 14">
                    <a:extLst>
                      <a:ext uri="{FF2B5EF4-FFF2-40B4-BE49-F238E27FC236}">
                        <a16:creationId xmlns:a16="http://schemas.microsoft.com/office/drawing/2014/main" id="{67248CE0-D294-45D9-980C-3491193EABC3}"/>
                      </a:ext>
                    </a:extLst>
                  </p:cNvPr>
                  <p:cNvSpPr>
                    <a:spLocks/>
                  </p:cNvSpPr>
                  <p:nvPr/>
                </p:nvSpPr>
                <p:spPr bwMode="auto">
                  <a:xfrm>
                    <a:off x="7143605" y="549361"/>
                    <a:ext cx="89650" cy="46226"/>
                  </a:xfrm>
                  <a:custGeom>
                    <a:avLst/>
                    <a:gdLst>
                      <a:gd name="T0" fmla="*/ 38 w 43"/>
                      <a:gd name="T1" fmla="*/ 5 h 22"/>
                      <a:gd name="T2" fmla="*/ 42 w 43"/>
                      <a:gd name="T3" fmla="*/ 15 h 22"/>
                      <a:gd name="T4" fmla="*/ 23 w 43"/>
                      <a:gd name="T5" fmla="*/ 20 h 22"/>
                      <a:gd name="T6" fmla="*/ 20 w 43"/>
                      <a:gd name="T7" fmla="*/ 18 h 22"/>
                      <a:gd name="T8" fmla="*/ 12 w 43"/>
                      <a:gd name="T9" fmla="*/ 18 h 22"/>
                      <a:gd name="T10" fmla="*/ 12 w 43"/>
                      <a:gd name="T11" fmla="*/ 15 h 22"/>
                      <a:gd name="T12" fmla="*/ 7 w 43"/>
                      <a:gd name="T13" fmla="*/ 16 h 22"/>
                      <a:gd name="T14" fmla="*/ 9 w 43"/>
                      <a:gd name="T15" fmla="*/ 13 h 22"/>
                      <a:gd name="T16" fmla="*/ 1 w 43"/>
                      <a:gd name="T17" fmla="*/ 11 h 22"/>
                      <a:gd name="T18" fmla="*/ 5 w 43"/>
                      <a:gd name="T19" fmla="*/ 7 h 22"/>
                      <a:gd name="T20" fmla="*/ 10 w 43"/>
                      <a:gd name="T21" fmla="*/ 3 h 22"/>
                      <a:gd name="T22" fmla="*/ 27 w 43"/>
                      <a:gd name="T23" fmla="*/ 1 h 22"/>
                      <a:gd name="T24" fmla="*/ 27 w 43"/>
                      <a:gd name="T25" fmla="*/ 5 h 22"/>
                      <a:gd name="T26" fmla="*/ 38 w 43"/>
                      <a:gd name="T27"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22">
                        <a:moveTo>
                          <a:pt x="38" y="5"/>
                        </a:moveTo>
                        <a:cubicBezTo>
                          <a:pt x="37" y="11"/>
                          <a:pt x="31" y="15"/>
                          <a:pt x="42" y="15"/>
                        </a:cubicBezTo>
                        <a:cubicBezTo>
                          <a:pt x="43" y="22"/>
                          <a:pt x="31" y="21"/>
                          <a:pt x="23" y="20"/>
                        </a:cubicBezTo>
                        <a:cubicBezTo>
                          <a:pt x="20" y="20"/>
                          <a:pt x="21" y="20"/>
                          <a:pt x="20" y="18"/>
                        </a:cubicBezTo>
                        <a:cubicBezTo>
                          <a:pt x="16" y="15"/>
                          <a:pt x="17" y="21"/>
                          <a:pt x="12" y="18"/>
                        </a:cubicBezTo>
                        <a:cubicBezTo>
                          <a:pt x="12" y="18"/>
                          <a:pt x="13" y="15"/>
                          <a:pt x="12" y="15"/>
                        </a:cubicBezTo>
                        <a:cubicBezTo>
                          <a:pt x="11" y="14"/>
                          <a:pt x="9" y="17"/>
                          <a:pt x="7" y="16"/>
                        </a:cubicBezTo>
                        <a:cubicBezTo>
                          <a:pt x="6" y="16"/>
                          <a:pt x="9" y="13"/>
                          <a:pt x="9" y="13"/>
                        </a:cubicBezTo>
                        <a:cubicBezTo>
                          <a:pt x="7" y="11"/>
                          <a:pt x="0" y="15"/>
                          <a:pt x="1" y="11"/>
                        </a:cubicBezTo>
                        <a:cubicBezTo>
                          <a:pt x="0" y="7"/>
                          <a:pt x="3" y="8"/>
                          <a:pt x="5" y="7"/>
                        </a:cubicBezTo>
                        <a:cubicBezTo>
                          <a:pt x="7" y="5"/>
                          <a:pt x="6" y="4"/>
                          <a:pt x="10" y="3"/>
                        </a:cubicBezTo>
                        <a:cubicBezTo>
                          <a:pt x="12" y="3"/>
                          <a:pt x="20" y="0"/>
                          <a:pt x="27" y="1"/>
                        </a:cubicBezTo>
                        <a:cubicBezTo>
                          <a:pt x="27" y="2"/>
                          <a:pt x="27" y="5"/>
                          <a:pt x="27" y="5"/>
                        </a:cubicBezTo>
                        <a:cubicBezTo>
                          <a:pt x="30" y="7"/>
                          <a:pt x="37" y="3"/>
                          <a:pt x="38" y="5"/>
                        </a:cubicBezTo>
                        <a:close/>
                      </a:path>
                    </a:pathLst>
                  </a:custGeom>
                  <a:grpFill/>
                  <a:ln>
                    <a:noFill/>
                  </a:ln>
                </p:spPr>
                <p:txBody>
                  <a:bodyPr anchor="ctr"/>
                  <a:lstStyle/>
                  <a:p>
                    <a:pPr algn="ctr"/>
                    <a:endParaRPr/>
                  </a:p>
                </p:txBody>
              </p:sp>
              <p:sp>
                <p:nvSpPr>
                  <p:cNvPr id="101" name="任意多边形: 形状 15">
                    <a:extLst>
                      <a:ext uri="{FF2B5EF4-FFF2-40B4-BE49-F238E27FC236}">
                        <a16:creationId xmlns:a16="http://schemas.microsoft.com/office/drawing/2014/main" id="{26A493CB-E9DE-42A6-BE9D-2F576984D626}"/>
                      </a:ext>
                    </a:extLst>
                  </p:cNvPr>
                  <p:cNvSpPr>
                    <a:spLocks/>
                  </p:cNvSpPr>
                  <p:nvPr/>
                </p:nvSpPr>
                <p:spPr bwMode="auto">
                  <a:xfrm>
                    <a:off x="7105784" y="552163"/>
                    <a:ext cx="35020" cy="22413"/>
                  </a:xfrm>
                  <a:custGeom>
                    <a:avLst/>
                    <a:gdLst>
                      <a:gd name="T0" fmla="*/ 17 w 17"/>
                      <a:gd name="T1" fmla="*/ 6 h 11"/>
                      <a:gd name="T2" fmla="*/ 12 w 17"/>
                      <a:gd name="T3" fmla="*/ 6 h 11"/>
                      <a:gd name="T4" fmla="*/ 10 w 17"/>
                      <a:gd name="T5" fmla="*/ 10 h 11"/>
                      <a:gd name="T6" fmla="*/ 0 w 17"/>
                      <a:gd name="T7" fmla="*/ 6 h 11"/>
                      <a:gd name="T8" fmla="*/ 17 w 17"/>
                      <a:gd name="T9" fmla="*/ 6 h 11"/>
                    </a:gdLst>
                    <a:ahLst/>
                    <a:cxnLst>
                      <a:cxn ang="0">
                        <a:pos x="T0" y="T1"/>
                      </a:cxn>
                      <a:cxn ang="0">
                        <a:pos x="T2" y="T3"/>
                      </a:cxn>
                      <a:cxn ang="0">
                        <a:pos x="T4" y="T5"/>
                      </a:cxn>
                      <a:cxn ang="0">
                        <a:pos x="T6" y="T7"/>
                      </a:cxn>
                      <a:cxn ang="0">
                        <a:pos x="T8" y="T9"/>
                      </a:cxn>
                    </a:cxnLst>
                    <a:rect l="0" t="0" r="r" b="b"/>
                    <a:pathLst>
                      <a:path w="17" h="11">
                        <a:moveTo>
                          <a:pt x="17" y="6"/>
                        </a:moveTo>
                        <a:cubicBezTo>
                          <a:pt x="16" y="9"/>
                          <a:pt x="14" y="6"/>
                          <a:pt x="12" y="6"/>
                        </a:cubicBezTo>
                        <a:cubicBezTo>
                          <a:pt x="10" y="6"/>
                          <a:pt x="10" y="8"/>
                          <a:pt x="10" y="10"/>
                        </a:cubicBezTo>
                        <a:cubicBezTo>
                          <a:pt x="4" y="11"/>
                          <a:pt x="6" y="5"/>
                          <a:pt x="0" y="6"/>
                        </a:cubicBezTo>
                        <a:cubicBezTo>
                          <a:pt x="4" y="0"/>
                          <a:pt x="12" y="4"/>
                          <a:pt x="17" y="6"/>
                        </a:cubicBezTo>
                        <a:close/>
                      </a:path>
                    </a:pathLst>
                  </a:custGeom>
                  <a:grpFill/>
                  <a:ln>
                    <a:noFill/>
                  </a:ln>
                </p:spPr>
                <p:txBody>
                  <a:bodyPr anchor="ctr"/>
                  <a:lstStyle/>
                  <a:p>
                    <a:pPr algn="ctr"/>
                    <a:endParaRPr/>
                  </a:p>
                </p:txBody>
              </p:sp>
              <p:sp>
                <p:nvSpPr>
                  <p:cNvPr id="102" name="任意多边形: 形状 16">
                    <a:extLst>
                      <a:ext uri="{FF2B5EF4-FFF2-40B4-BE49-F238E27FC236}">
                        <a16:creationId xmlns:a16="http://schemas.microsoft.com/office/drawing/2014/main" id="{49E72D9A-100A-472A-AFE0-7502B1DD9581}"/>
                      </a:ext>
                    </a:extLst>
                  </p:cNvPr>
                  <p:cNvSpPr>
                    <a:spLocks/>
                  </p:cNvSpPr>
                  <p:nvPr/>
                </p:nvSpPr>
                <p:spPr bwMode="auto">
                  <a:xfrm>
                    <a:off x="3997449" y="578777"/>
                    <a:ext cx="91051" cy="49028"/>
                  </a:xfrm>
                  <a:custGeom>
                    <a:avLst/>
                    <a:gdLst>
                      <a:gd name="T0" fmla="*/ 31 w 44"/>
                      <a:gd name="T1" fmla="*/ 6 h 24"/>
                      <a:gd name="T2" fmla="*/ 37 w 44"/>
                      <a:gd name="T3" fmla="*/ 14 h 24"/>
                      <a:gd name="T4" fmla="*/ 42 w 44"/>
                      <a:gd name="T5" fmla="*/ 23 h 24"/>
                      <a:gd name="T6" fmla="*/ 37 w 44"/>
                      <a:gd name="T7" fmla="*/ 23 h 24"/>
                      <a:gd name="T8" fmla="*/ 37 w 44"/>
                      <a:gd name="T9" fmla="*/ 19 h 24"/>
                      <a:gd name="T10" fmla="*/ 33 w 44"/>
                      <a:gd name="T11" fmla="*/ 17 h 24"/>
                      <a:gd name="T12" fmla="*/ 9 w 44"/>
                      <a:gd name="T13" fmla="*/ 15 h 24"/>
                      <a:gd name="T14" fmla="*/ 15 w 44"/>
                      <a:gd name="T15" fmla="*/ 12 h 24"/>
                      <a:gd name="T16" fmla="*/ 11 w 44"/>
                      <a:gd name="T17" fmla="*/ 8 h 24"/>
                      <a:gd name="T18" fmla="*/ 0 w 44"/>
                      <a:gd name="T19" fmla="*/ 2 h 24"/>
                      <a:gd name="T20" fmla="*/ 15 w 44"/>
                      <a:gd name="T21" fmla="*/ 2 h 24"/>
                      <a:gd name="T22" fmla="*/ 18 w 44"/>
                      <a:gd name="T23" fmla="*/ 6 h 24"/>
                      <a:gd name="T24" fmla="*/ 26 w 44"/>
                      <a:gd name="T25" fmla="*/ 6 h 24"/>
                      <a:gd name="T26" fmla="*/ 31 w 44"/>
                      <a:gd name="T2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24">
                        <a:moveTo>
                          <a:pt x="31" y="6"/>
                        </a:moveTo>
                        <a:cubicBezTo>
                          <a:pt x="34" y="8"/>
                          <a:pt x="35" y="11"/>
                          <a:pt x="37" y="14"/>
                        </a:cubicBezTo>
                        <a:cubicBezTo>
                          <a:pt x="39" y="16"/>
                          <a:pt x="44" y="18"/>
                          <a:pt x="42" y="23"/>
                        </a:cubicBezTo>
                        <a:cubicBezTo>
                          <a:pt x="41" y="22"/>
                          <a:pt x="38" y="24"/>
                          <a:pt x="37" y="23"/>
                        </a:cubicBezTo>
                        <a:cubicBezTo>
                          <a:pt x="36" y="22"/>
                          <a:pt x="37" y="20"/>
                          <a:pt x="37" y="19"/>
                        </a:cubicBezTo>
                        <a:cubicBezTo>
                          <a:pt x="36" y="19"/>
                          <a:pt x="32" y="23"/>
                          <a:pt x="33" y="17"/>
                        </a:cubicBezTo>
                        <a:cubicBezTo>
                          <a:pt x="22" y="17"/>
                          <a:pt x="15" y="17"/>
                          <a:pt x="9" y="15"/>
                        </a:cubicBezTo>
                        <a:cubicBezTo>
                          <a:pt x="8" y="11"/>
                          <a:pt x="12" y="12"/>
                          <a:pt x="15" y="12"/>
                        </a:cubicBezTo>
                        <a:cubicBezTo>
                          <a:pt x="14" y="10"/>
                          <a:pt x="11" y="10"/>
                          <a:pt x="11" y="8"/>
                        </a:cubicBezTo>
                        <a:cubicBezTo>
                          <a:pt x="4" y="6"/>
                          <a:pt x="1" y="11"/>
                          <a:pt x="0" y="2"/>
                        </a:cubicBezTo>
                        <a:cubicBezTo>
                          <a:pt x="4" y="0"/>
                          <a:pt x="10" y="1"/>
                          <a:pt x="15" y="2"/>
                        </a:cubicBezTo>
                        <a:cubicBezTo>
                          <a:pt x="17" y="3"/>
                          <a:pt x="18" y="3"/>
                          <a:pt x="18" y="6"/>
                        </a:cubicBezTo>
                        <a:cubicBezTo>
                          <a:pt x="20" y="8"/>
                          <a:pt x="26" y="0"/>
                          <a:pt x="26" y="6"/>
                        </a:cubicBezTo>
                        <a:cubicBezTo>
                          <a:pt x="26" y="8"/>
                          <a:pt x="32" y="9"/>
                          <a:pt x="31" y="6"/>
                        </a:cubicBezTo>
                        <a:close/>
                      </a:path>
                    </a:pathLst>
                  </a:custGeom>
                  <a:grpFill/>
                  <a:ln>
                    <a:noFill/>
                  </a:ln>
                </p:spPr>
                <p:txBody>
                  <a:bodyPr anchor="ctr"/>
                  <a:lstStyle/>
                  <a:p>
                    <a:pPr algn="ctr"/>
                    <a:endParaRPr/>
                  </a:p>
                </p:txBody>
              </p:sp>
              <p:sp>
                <p:nvSpPr>
                  <p:cNvPr id="103" name="任意多边形: 形状 17">
                    <a:extLst>
                      <a:ext uri="{FF2B5EF4-FFF2-40B4-BE49-F238E27FC236}">
                        <a16:creationId xmlns:a16="http://schemas.microsoft.com/office/drawing/2014/main" id="{27124CD2-7FC7-456A-80FB-076A1D9A54CB}"/>
                      </a:ext>
                    </a:extLst>
                  </p:cNvPr>
                  <p:cNvSpPr>
                    <a:spLocks/>
                  </p:cNvSpPr>
                  <p:nvPr/>
                </p:nvSpPr>
                <p:spPr bwMode="auto">
                  <a:xfrm>
                    <a:off x="7237457" y="578777"/>
                    <a:ext cx="88250" cy="44825"/>
                  </a:xfrm>
                  <a:custGeom>
                    <a:avLst/>
                    <a:gdLst>
                      <a:gd name="T0" fmla="*/ 18 w 43"/>
                      <a:gd name="T1" fmla="*/ 1 h 22"/>
                      <a:gd name="T2" fmla="*/ 25 w 43"/>
                      <a:gd name="T3" fmla="*/ 6 h 22"/>
                      <a:gd name="T4" fmla="*/ 27 w 43"/>
                      <a:gd name="T5" fmla="*/ 2 h 22"/>
                      <a:gd name="T6" fmla="*/ 31 w 43"/>
                      <a:gd name="T7" fmla="*/ 6 h 22"/>
                      <a:gd name="T8" fmla="*/ 34 w 43"/>
                      <a:gd name="T9" fmla="*/ 6 h 22"/>
                      <a:gd name="T10" fmla="*/ 34 w 43"/>
                      <a:gd name="T11" fmla="*/ 8 h 22"/>
                      <a:gd name="T12" fmla="*/ 42 w 43"/>
                      <a:gd name="T13" fmla="*/ 10 h 22"/>
                      <a:gd name="T14" fmla="*/ 29 w 43"/>
                      <a:gd name="T15" fmla="*/ 14 h 22"/>
                      <a:gd name="T16" fmla="*/ 27 w 43"/>
                      <a:gd name="T17" fmla="*/ 17 h 22"/>
                      <a:gd name="T18" fmla="*/ 10 w 43"/>
                      <a:gd name="T19" fmla="*/ 17 h 22"/>
                      <a:gd name="T20" fmla="*/ 8 w 43"/>
                      <a:gd name="T21" fmla="*/ 21 h 22"/>
                      <a:gd name="T22" fmla="*/ 1 w 43"/>
                      <a:gd name="T23" fmla="*/ 19 h 22"/>
                      <a:gd name="T24" fmla="*/ 1 w 43"/>
                      <a:gd name="T25" fmla="*/ 14 h 22"/>
                      <a:gd name="T26" fmla="*/ 5 w 43"/>
                      <a:gd name="T27" fmla="*/ 14 h 22"/>
                      <a:gd name="T28" fmla="*/ 6 w 43"/>
                      <a:gd name="T29" fmla="*/ 8 h 22"/>
                      <a:gd name="T30" fmla="*/ 10 w 43"/>
                      <a:gd name="T31" fmla="*/ 8 h 22"/>
                      <a:gd name="T32" fmla="*/ 18 w 43"/>
                      <a:gd name="T33"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22">
                        <a:moveTo>
                          <a:pt x="18" y="1"/>
                        </a:moveTo>
                        <a:cubicBezTo>
                          <a:pt x="19" y="4"/>
                          <a:pt x="27" y="0"/>
                          <a:pt x="25" y="6"/>
                        </a:cubicBezTo>
                        <a:cubicBezTo>
                          <a:pt x="27" y="7"/>
                          <a:pt x="27" y="2"/>
                          <a:pt x="27" y="2"/>
                        </a:cubicBezTo>
                        <a:cubicBezTo>
                          <a:pt x="29" y="2"/>
                          <a:pt x="29" y="5"/>
                          <a:pt x="31" y="6"/>
                        </a:cubicBezTo>
                        <a:cubicBezTo>
                          <a:pt x="31" y="7"/>
                          <a:pt x="34" y="5"/>
                          <a:pt x="34" y="6"/>
                        </a:cubicBezTo>
                        <a:cubicBezTo>
                          <a:pt x="35" y="6"/>
                          <a:pt x="34" y="8"/>
                          <a:pt x="34" y="8"/>
                        </a:cubicBezTo>
                        <a:cubicBezTo>
                          <a:pt x="37" y="9"/>
                          <a:pt x="42" y="6"/>
                          <a:pt x="42" y="10"/>
                        </a:cubicBezTo>
                        <a:cubicBezTo>
                          <a:pt x="43" y="17"/>
                          <a:pt x="33" y="12"/>
                          <a:pt x="29" y="14"/>
                        </a:cubicBezTo>
                        <a:cubicBezTo>
                          <a:pt x="27" y="13"/>
                          <a:pt x="28" y="17"/>
                          <a:pt x="27" y="17"/>
                        </a:cubicBezTo>
                        <a:cubicBezTo>
                          <a:pt x="23" y="19"/>
                          <a:pt x="12" y="18"/>
                          <a:pt x="10" y="17"/>
                        </a:cubicBezTo>
                        <a:cubicBezTo>
                          <a:pt x="8" y="17"/>
                          <a:pt x="9" y="20"/>
                          <a:pt x="8" y="21"/>
                        </a:cubicBezTo>
                        <a:cubicBezTo>
                          <a:pt x="4" y="18"/>
                          <a:pt x="5" y="22"/>
                          <a:pt x="1" y="19"/>
                        </a:cubicBezTo>
                        <a:cubicBezTo>
                          <a:pt x="2" y="18"/>
                          <a:pt x="0" y="14"/>
                          <a:pt x="1" y="14"/>
                        </a:cubicBezTo>
                        <a:cubicBezTo>
                          <a:pt x="1" y="13"/>
                          <a:pt x="4" y="14"/>
                          <a:pt x="5" y="14"/>
                        </a:cubicBezTo>
                        <a:cubicBezTo>
                          <a:pt x="6" y="12"/>
                          <a:pt x="5" y="9"/>
                          <a:pt x="6" y="8"/>
                        </a:cubicBezTo>
                        <a:cubicBezTo>
                          <a:pt x="7" y="7"/>
                          <a:pt x="10" y="9"/>
                          <a:pt x="10" y="8"/>
                        </a:cubicBezTo>
                        <a:cubicBezTo>
                          <a:pt x="12" y="5"/>
                          <a:pt x="15" y="4"/>
                          <a:pt x="18" y="1"/>
                        </a:cubicBezTo>
                        <a:close/>
                      </a:path>
                    </a:pathLst>
                  </a:custGeom>
                  <a:grpFill/>
                  <a:ln>
                    <a:noFill/>
                  </a:ln>
                </p:spPr>
                <p:txBody>
                  <a:bodyPr anchor="ctr"/>
                  <a:lstStyle/>
                  <a:p>
                    <a:pPr algn="ctr"/>
                    <a:endParaRPr/>
                  </a:p>
                </p:txBody>
              </p:sp>
              <p:sp>
                <p:nvSpPr>
                  <p:cNvPr id="104" name="任意多边形: 形状 18">
                    <a:extLst>
                      <a:ext uri="{FF2B5EF4-FFF2-40B4-BE49-F238E27FC236}">
                        <a16:creationId xmlns:a16="http://schemas.microsoft.com/office/drawing/2014/main" id="{95BD127D-75AF-414B-85D8-E0EE0462AD98}"/>
                      </a:ext>
                    </a:extLst>
                  </p:cNvPr>
                  <p:cNvSpPr>
                    <a:spLocks/>
                  </p:cNvSpPr>
                  <p:nvPr/>
                </p:nvSpPr>
                <p:spPr bwMode="auto">
                  <a:xfrm>
                    <a:off x="3837759" y="612396"/>
                    <a:ext cx="16809" cy="26615"/>
                  </a:xfrm>
                  <a:custGeom>
                    <a:avLst/>
                    <a:gdLst>
                      <a:gd name="T0" fmla="*/ 8 w 8"/>
                      <a:gd name="T1" fmla="*/ 7 h 13"/>
                      <a:gd name="T2" fmla="*/ 8 w 8"/>
                      <a:gd name="T3" fmla="*/ 7 h 13"/>
                    </a:gdLst>
                    <a:ahLst/>
                    <a:cxnLst>
                      <a:cxn ang="0">
                        <a:pos x="T0" y="T1"/>
                      </a:cxn>
                      <a:cxn ang="0">
                        <a:pos x="T2" y="T3"/>
                      </a:cxn>
                    </a:cxnLst>
                    <a:rect l="0" t="0" r="r" b="b"/>
                    <a:pathLst>
                      <a:path w="8" h="13">
                        <a:moveTo>
                          <a:pt x="8" y="7"/>
                        </a:moveTo>
                        <a:cubicBezTo>
                          <a:pt x="3" y="13"/>
                          <a:pt x="0" y="0"/>
                          <a:pt x="8" y="7"/>
                        </a:cubicBezTo>
                        <a:close/>
                      </a:path>
                    </a:pathLst>
                  </a:custGeom>
                  <a:grpFill/>
                  <a:ln>
                    <a:noFill/>
                  </a:ln>
                </p:spPr>
                <p:txBody>
                  <a:bodyPr anchor="ctr"/>
                  <a:lstStyle/>
                  <a:p>
                    <a:pPr algn="ctr"/>
                    <a:endParaRPr/>
                  </a:p>
                </p:txBody>
              </p:sp>
              <p:sp>
                <p:nvSpPr>
                  <p:cNvPr id="105" name="任意多边形: 形状 19">
                    <a:extLst>
                      <a:ext uri="{FF2B5EF4-FFF2-40B4-BE49-F238E27FC236}">
                        <a16:creationId xmlns:a16="http://schemas.microsoft.com/office/drawing/2014/main" id="{D6EEA713-EF64-4270-B2B9-928E7FF9427D}"/>
                      </a:ext>
                    </a:extLst>
                  </p:cNvPr>
                  <p:cNvSpPr>
                    <a:spLocks/>
                  </p:cNvSpPr>
                  <p:nvPr/>
                </p:nvSpPr>
                <p:spPr bwMode="auto">
                  <a:xfrm>
                    <a:off x="3872779" y="617999"/>
                    <a:ext cx="50428" cy="29417"/>
                  </a:xfrm>
                  <a:custGeom>
                    <a:avLst/>
                    <a:gdLst>
                      <a:gd name="T0" fmla="*/ 22 w 24"/>
                      <a:gd name="T1" fmla="*/ 4 h 14"/>
                      <a:gd name="T2" fmla="*/ 6 w 24"/>
                      <a:gd name="T3" fmla="*/ 13 h 14"/>
                      <a:gd name="T4" fmla="*/ 0 w 24"/>
                      <a:gd name="T5" fmla="*/ 8 h 14"/>
                      <a:gd name="T6" fmla="*/ 11 w 24"/>
                      <a:gd name="T7" fmla="*/ 4 h 14"/>
                      <a:gd name="T8" fmla="*/ 22 w 24"/>
                      <a:gd name="T9" fmla="*/ 4 h 14"/>
                    </a:gdLst>
                    <a:ahLst/>
                    <a:cxnLst>
                      <a:cxn ang="0">
                        <a:pos x="T0" y="T1"/>
                      </a:cxn>
                      <a:cxn ang="0">
                        <a:pos x="T2" y="T3"/>
                      </a:cxn>
                      <a:cxn ang="0">
                        <a:pos x="T4" y="T5"/>
                      </a:cxn>
                      <a:cxn ang="0">
                        <a:pos x="T6" y="T7"/>
                      </a:cxn>
                      <a:cxn ang="0">
                        <a:pos x="T8" y="T9"/>
                      </a:cxn>
                    </a:cxnLst>
                    <a:rect l="0" t="0" r="r" b="b"/>
                    <a:pathLst>
                      <a:path w="24" h="14">
                        <a:moveTo>
                          <a:pt x="22" y="4"/>
                        </a:moveTo>
                        <a:cubicBezTo>
                          <a:pt x="24" y="14"/>
                          <a:pt x="10" y="9"/>
                          <a:pt x="6" y="13"/>
                        </a:cubicBezTo>
                        <a:cubicBezTo>
                          <a:pt x="2" y="13"/>
                          <a:pt x="4" y="7"/>
                          <a:pt x="0" y="8"/>
                        </a:cubicBezTo>
                        <a:cubicBezTo>
                          <a:pt x="1" y="2"/>
                          <a:pt x="11" y="9"/>
                          <a:pt x="11" y="4"/>
                        </a:cubicBezTo>
                        <a:cubicBezTo>
                          <a:pt x="11" y="0"/>
                          <a:pt x="16" y="6"/>
                          <a:pt x="22" y="4"/>
                        </a:cubicBezTo>
                        <a:close/>
                      </a:path>
                    </a:pathLst>
                  </a:custGeom>
                  <a:grpFill/>
                  <a:ln>
                    <a:noFill/>
                  </a:ln>
                </p:spPr>
                <p:txBody>
                  <a:bodyPr anchor="ctr"/>
                  <a:lstStyle/>
                  <a:p>
                    <a:pPr algn="ctr"/>
                    <a:endParaRPr/>
                  </a:p>
                </p:txBody>
              </p:sp>
              <p:sp>
                <p:nvSpPr>
                  <p:cNvPr id="106" name="任意多边形: 形状 20">
                    <a:extLst>
                      <a:ext uri="{FF2B5EF4-FFF2-40B4-BE49-F238E27FC236}">
                        <a16:creationId xmlns:a16="http://schemas.microsoft.com/office/drawing/2014/main" id="{0393B684-5B1B-4C07-AD76-8470A4E2A294}"/>
                      </a:ext>
                    </a:extLst>
                  </p:cNvPr>
                  <p:cNvSpPr>
                    <a:spLocks/>
                  </p:cNvSpPr>
                  <p:nvPr/>
                </p:nvSpPr>
                <p:spPr bwMode="auto">
                  <a:xfrm>
                    <a:off x="4148733" y="622202"/>
                    <a:ext cx="44825" cy="22413"/>
                  </a:xfrm>
                  <a:custGeom>
                    <a:avLst/>
                    <a:gdLst>
                      <a:gd name="T0" fmla="*/ 18 w 21"/>
                      <a:gd name="T1" fmla="*/ 4 h 11"/>
                      <a:gd name="T2" fmla="*/ 18 w 21"/>
                      <a:gd name="T3" fmla="*/ 7 h 11"/>
                      <a:gd name="T4" fmla="*/ 12 w 21"/>
                      <a:gd name="T5" fmla="*/ 9 h 11"/>
                      <a:gd name="T6" fmla="*/ 10 w 21"/>
                      <a:gd name="T7" fmla="*/ 11 h 11"/>
                      <a:gd name="T8" fmla="*/ 5 w 21"/>
                      <a:gd name="T9" fmla="*/ 9 h 11"/>
                      <a:gd name="T10" fmla="*/ 3 w 21"/>
                      <a:gd name="T11" fmla="*/ 11 h 11"/>
                      <a:gd name="T12" fmla="*/ 1 w 21"/>
                      <a:gd name="T13" fmla="*/ 9 h 11"/>
                      <a:gd name="T14" fmla="*/ 18 w 21"/>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1">
                        <a:moveTo>
                          <a:pt x="18" y="4"/>
                        </a:moveTo>
                        <a:cubicBezTo>
                          <a:pt x="21" y="5"/>
                          <a:pt x="19" y="7"/>
                          <a:pt x="18" y="7"/>
                        </a:cubicBezTo>
                        <a:cubicBezTo>
                          <a:pt x="16" y="9"/>
                          <a:pt x="15" y="9"/>
                          <a:pt x="12" y="9"/>
                        </a:cubicBezTo>
                        <a:cubicBezTo>
                          <a:pt x="11" y="10"/>
                          <a:pt x="10" y="11"/>
                          <a:pt x="10" y="11"/>
                        </a:cubicBezTo>
                        <a:cubicBezTo>
                          <a:pt x="9" y="11"/>
                          <a:pt x="7" y="9"/>
                          <a:pt x="5" y="9"/>
                        </a:cubicBezTo>
                        <a:cubicBezTo>
                          <a:pt x="5" y="9"/>
                          <a:pt x="4" y="11"/>
                          <a:pt x="3" y="11"/>
                        </a:cubicBezTo>
                        <a:cubicBezTo>
                          <a:pt x="1" y="11"/>
                          <a:pt x="1" y="11"/>
                          <a:pt x="1" y="9"/>
                        </a:cubicBezTo>
                        <a:cubicBezTo>
                          <a:pt x="0" y="0"/>
                          <a:pt x="17" y="10"/>
                          <a:pt x="18" y="4"/>
                        </a:cubicBezTo>
                        <a:close/>
                      </a:path>
                    </a:pathLst>
                  </a:custGeom>
                  <a:grpFill/>
                  <a:ln>
                    <a:noFill/>
                  </a:ln>
                </p:spPr>
                <p:txBody>
                  <a:bodyPr anchor="ctr"/>
                  <a:lstStyle/>
                  <a:p>
                    <a:pPr algn="ctr"/>
                    <a:endParaRPr/>
                  </a:p>
                </p:txBody>
              </p:sp>
              <p:sp>
                <p:nvSpPr>
                  <p:cNvPr id="107" name="任意多边形: 形状 21">
                    <a:extLst>
                      <a:ext uri="{FF2B5EF4-FFF2-40B4-BE49-F238E27FC236}">
                        <a16:creationId xmlns:a16="http://schemas.microsoft.com/office/drawing/2014/main" id="{FABC083B-7F95-44EC-AFE0-E7388A809660}"/>
                      </a:ext>
                    </a:extLst>
                  </p:cNvPr>
                  <p:cNvSpPr>
                    <a:spLocks/>
                  </p:cNvSpPr>
                  <p:nvPr/>
                </p:nvSpPr>
                <p:spPr bwMode="auto">
                  <a:xfrm>
                    <a:off x="3984841" y="634808"/>
                    <a:ext cx="25214" cy="9806"/>
                  </a:xfrm>
                  <a:custGeom>
                    <a:avLst/>
                    <a:gdLst>
                      <a:gd name="T0" fmla="*/ 0 w 12"/>
                      <a:gd name="T1" fmla="*/ 3 h 5"/>
                      <a:gd name="T2" fmla="*/ 9 w 12"/>
                      <a:gd name="T3" fmla="*/ 5 h 5"/>
                      <a:gd name="T4" fmla="*/ 0 w 12"/>
                      <a:gd name="T5" fmla="*/ 3 h 5"/>
                    </a:gdLst>
                    <a:ahLst/>
                    <a:cxnLst>
                      <a:cxn ang="0">
                        <a:pos x="T0" y="T1"/>
                      </a:cxn>
                      <a:cxn ang="0">
                        <a:pos x="T2" y="T3"/>
                      </a:cxn>
                      <a:cxn ang="0">
                        <a:pos x="T4" y="T5"/>
                      </a:cxn>
                    </a:cxnLst>
                    <a:rect l="0" t="0" r="r" b="b"/>
                    <a:pathLst>
                      <a:path w="12" h="5">
                        <a:moveTo>
                          <a:pt x="0" y="3"/>
                        </a:moveTo>
                        <a:cubicBezTo>
                          <a:pt x="0" y="0"/>
                          <a:pt x="12" y="0"/>
                          <a:pt x="9" y="5"/>
                        </a:cubicBezTo>
                        <a:cubicBezTo>
                          <a:pt x="5" y="3"/>
                          <a:pt x="6" y="5"/>
                          <a:pt x="0" y="3"/>
                        </a:cubicBezTo>
                        <a:close/>
                      </a:path>
                    </a:pathLst>
                  </a:custGeom>
                  <a:grpFill/>
                  <a:ln>
                    <a:noFill/>
                  </a:ln>
                </p:spPr>
                <p:txBody>
                  <a:bodyPr anchor="ctr"/>
                  <a:lstStyle/>
                  <a:p>
                    <a:pPr algn="ctr"/>
                    <a:endParaRPr/>
                  </a:p>
                </p:txBody>
              </p:sp>
              <p:sp>
                <p:nvSpPr>
                  <p:cNvPr id="108" name="任意多边形: 形状 22">
                    <a:extLst>
                      <a:ext uri="{FF2B5EF4-FFF2-40B4-BE49-F238E27FC236}">
                        <a16:creationId xmlns:a16="http://schemas.microsoft.com/office/drawing/2014/main" id="{46E3DF16-BDE4-4875-B0E5-BD2DF7C2B244}"/>
                      </a:ext>
                    </a:extLst>
                  </p:cNvPr>
                  <p:cNvSpPr>
                    <a:spLocks/>
                  </p:cNvSpPr>
                  <p:nvPr/>
                </p:nvSpPr>
                <p:spPr bwMode="auto">
                  <a:xfrm>
                    <a:off x="4228577" y="636209"/>
                    <a:ext cx="12607" cy="12607"/>
                  </a:xfrm>
                  <a:custGeom>
                    <a:avLst/>
                    <a:gdLst>
                      <a:gd name="T0" fmla="*/ 0 w 6"/>
                      <a:gd name="T1" fmla="*/ 0 h 6"/>
                      <a:gd name="T2" fmla="*/ 6 w 6"/>
                      <a:gd name="T3" fmla="*/ 6 h 6"/>
                      <a:gd name="T4" fmla="*/ 0 w 6"/>
                      <a:gd name="T5" fmla="*/ 6 h 6"/>
                      <a:gd name="T6" fmla="*/ 0 w 6"/>
                      <a:gd name="T7" fmla="*/ 0 h 6"/>
                    </a:gdLst>
                    <a:ahLst/>
                    <a:cxnLst>
                      <a:cxn ang="0">
                        <a:pos x="T0" y="T1"/>
                      </a:cxn>
                      <a:cxn ang="0">
                        <a:pos x="T2" y="T3"/>
                      </a:cxn>
                      <a:cxn ang="0">
                        <a:pos x="T4" y="T5"/>
                      </a:cxn>
                      <a:cxn ang="0">
                        <a:pos x="T6" y="T7"/>
                      </a:cxn>
                    </a:cxnLst>
                    <a:rect l="0" t="0" r="r" b="b"/>
                    <a:pathLst>
                      <a:path w="6" h="6">
                        <a:moveTo>
                          <a:pt x="0" y="0"/>
                        </a:moveTo>
                        <a:cubicBezTo>
                          <a:pt x="4" y="0"/>
                          <a:pt x="6" y="2"/>
                          <a:pt x="6" y="6"/>
                        </a:cubicBezTo>
                        <a:cubicBezTo>
                          <a:pt x="4" y="6"/>
                          <a:pt x="2" y="6"/>
                          <a:pt x="0" y="6"/>
                        </a:cubicBezTo>
                        <a:cubicBezTo>
                          <a:pt x="0" y="4"/>
                          <a:pt x="0" y="2"/>
                          <a:pt x="0" y="0"/>
                        </a:cubicBezTo>
                        <a:close/>
                      </a:path>
                    </a:pathLst>
                  </a:custGeom>
                  <a:grpFill/>
                  <a:ln>
                    <a:noFill/>
                  </a:ln>
                </p:spPr>
                <p:txBody>
                  <a:bodyPr anchor="ctr"/>
                  <a:lstStyle/>
                  <a:p>
                    <a:pPr algn="ctr"/>
                    <a:endParaRPr/>
                  </a:p>
                </p:txBody>
              </p:sp>
              <p:sp>
                <p:nvSpPr>
                  <p:cNvPr id="109" name="任意多边形: 形状 23">
                    <a:extLst>
                      <a:ext uri="{FF2B5EF4-FFF2-40B4-BE49-F238E27FC236}">
                        <a16:creationId xmlns:a16="http://schemas.microsoft.com/office/drawing/2014/main" id="{E2A524BF-F621-42F0-A091-F75A48A32FB8}"/>
                      </a:ext>
                    </a:extLst>
                  </p:cNvPr>
                  <p:cNvSpPr>
                    <a:spLocks/>
                  </p:cNvSpPr>
                  <p:nvPr/>
                </p:nvSpPr>
                <p:spPr bwMode="auto">
                  <a:xfrm>
                    <a:off x="4124919" y="657221"/>
                    <a:ext cx="274553" cy="84047"/>
                  </a:xfrm>
                  <a:custGeom>
                    <a:avLst/>
                    <a:gdLst>
                      <a:gd name="T0" fmla="*/ 132 w 132"/>
                      <a:gd name="T1" fmla="*/ 22 h 40"/>
                      <a:gd name="T2" fmla="*/ 132 w 132"/>
                      <a:gd name="T3" fmla="*/ 31 h 40"/>
                      <a:gd name="T4" fmla="*/ 127 w 132"/>
                      <a:gd name="T5" fmla="*/ 35 h 40"/>
                      <a:gd name="T6" fmla="*/ 104 w 132"/>
                      <a:gd name="T7" fmla="*/ 35 h 40"/>
                      <a:gd name="T8" fmla="*/ 97 w 132"/>
                      <a:gd name="T9" fmla="*/ 39 h 40"/>
                      <a:gd name="T10" fmla="*/ 91 w 132"/>
                      <a:gd name="T11" fmla="*/ 37 h 40"/>
                      <a:gd name="T12" fmla="*/ 90 w 132"/>
                      <a:gd name="T13" fmla="*/ 39 h 40"/>
                      <a:gd name="T14" fmla="*/ 82 w 132"/>
                      <a:gd name="T15" fmla="*/ 39 h 40"/>
                      <a:gd name="T16" fmla="*/ 82 w 132"/>
                      <a:gd name="T17" fmla="*/ 37 h 40"/>
                      <a:gd name="T18" fmla="*/ 78 w 132"/>
                      <a:gd name="T19" fmla="*/ 39 h 40"/>
                      <a:gd name="T20" fmla="*/ 71 w 132"/>
                      <a:gd name="T21" fmla="*/ 35 h 40"/>
                      <a:gd name="T22" fmla="*/ 43 w 132"/>
                      <a:gd name="T23" fmla="*/ 35 h 40"/>
                      <a:gd name="T24" fmla="*/ 45 w 132"/>
                      <a:gd name="T25" fmla="*/ 31 h 40"/>
                      <a:gd name="T26" fmla="*/ 41 w 132"/>
                      <a:gd name="T27" fmla="*/ 30 h 40"/>
                      <a:gd name="T28" fmla="*/ 37 w 132"/>
                      <a:gd name="T29" fmla="*/ 22 h 40"/>
                      <a:gd name="T30" fmla="*/ 41 w 132"/>
                      <a:gd name="T31" fmla="*/ 18 h 40"/>
                      <a:gd name="T32" fmla="*/ 37 w 132"/>
                      <a:gd name="T33" fmla="*/ 11 h 40"/>
                      <a:gd name="T34" fmla="*/ 21 w 132"/>
                      <a:gd name="T35" fmla="*/ 13 h 40"/>
                      <a:gd name="T36" fmla="*/ 17 w 132"/>
                      <a:gd name="T37" fmla="*/ 9 h 40"/>
                      <a:gd name="T38" fmla="*/ 13 w 132"/>
                      <a:gd name="T39" fmla="*/ 7 h 40"/>
                      <a:gd name="T40" fmla="*/ 6 w 132"/>
                      <a:gd name="T41" fmla="*/ 9 h 40"/>
                      <a:gd name="T42" fmla="*/ 2 w 132"/>
                      <a:gd name="T43" fmla="*/ 2 h 40"/>
                      <a:gd name="T44" fmla="*/ 22 w 132"/>
                      <a:gd name="T45" fmla="*/ 0 h 40"/>
                      <a:gd name="T46" fmla="*/ 26 w 132"/>
                      <a:gd name="T47" fmla="*/ 2 h 40"/>
                      <a:gd name="T48" fmla="*/ 26 w 132"/>
                      <a:gd name="T49" fmla="*/ 5 h 40"/>
                      <a:gd name="T50" fmla="*/ 32 w 132"/>
                      <a:gd name="T51" fmla="*/ 9 h 40"/>
                      <a:gd name="T52" fmla="*/ 49 w 132"/>
                      <a:gd name="T53" fmla="*/ 9 h 40"/>
                      <a:gd name="T54" fmla="*/ 49 w 132"/>
                      <a:gd name="T55" fmla="*/ 18 h 40"/>
                      <a:gd name="T56" fmla="*/ 62 w 132"/>
                      <a:gd name="T57" fmla="*/ 20 h 40"/>
                      <a:gd name="T58" fmla="*/ 62 w 132"/>
                      <a:gd name="T59" fmla="*/ 24 h 40"/>
                      <a:gd name="T60" fmla="*/ 65 w 132"/>
                      <a:gd name="T61" fmla="*/ 22 h 40"/>
                      <a:gd name="T62" fmla="*/ 88 w 132"/>
                      <a:gd name="T63" fmla="*/ 22 h 40"/>
                      <a:gd name="T64" fmla="*/ 91 w 132"/>
                      <a:gd name="T65" fmla="*/ 24 h 40"/>
                      <a:gd name="T66" fmla="*/ 97 w 132"/>
                      <a:gd name="T67" fmla="*/ 20 h 40"/>
                      <a:gd name="T68" fmla="*/ 103 w 132"/>
                      <a:gd name="T69" fmla="*/ 20 h 40"/>
                      <a:gd name="T70" fmla="*/ 132 w 132"/>
                      <a:gd name="T7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2" h="40">
                        <a:moveTo>
                          <a:pt x="132" y="22"/>
                        </a:moveTo>
                        <a:cubicBezTo>
                          <a:pt x="132" y="25"/>
                          <a:pt x="132" y="28"/>
                          <a:pt x="132" y="31"/>
                        </a:cubicBezTo>
                        <a:cubicBezTo>
                          <a:pt x="129" y="31"/>
                          <a:pt x="128" y="33"/>
                          <a:pt x="127" y="35"/>
                        </a:cubicBezTo>
                        <a:cubicBezTo>
                          <a:pt x="118" y="36"/>
                          <a:pt x="111" y="35"/>
                          <a:pt x="104" y="35"/>
                        </a:cubicBezTo>
                        <a:cubicBezTo>
                          <a:pt x="102" y="35"/>
                          <a:pt x="99" y="38"/>
                          <a:pt x="97" y="39"/>
                        </a:cubicBezTo>
                        <a:cubicBezTo>
                          <a:pt x="94" y="40"/>
                          <a:pt x="94" y="37"/>
                          <a:pt x="91" y="37"/>
                        </a:cubicBezTo>
                        <a:cubicBezTo>
                          <a:pt x="92" y="37"/>
                          <a:pt x="90" y="39"/>
                          <a:pt x="90" y="39"/>
                        </a:cubicBezTo>
                        <a:cubicBezTo>
                          <a:pt x="89" y="39"/>
                          <a:pt x="82" y="39"/>
                          <a:pt x="82" y="39"/>
                        </a:cubicBezTo>
                        <a:cubicBezTo>
                          <a:pt x="82" y="39"/>
                          <a:pt x="82" y="37"/>
                          <a:pt x="82" y="37"/>
                        </a:cubicBezTo>
                        <a:cubicBezTo>
                          <a:pt x="80" y="37"/>
                          <a:pt x="78" y="39"/>
                          <a:pt x="78" y="39"/>
                        </a:cubicBezTo>
                        <a:cubicBezTo>
                          <a:pt x="74" y="38"/>
                          <a:pt x="74" y="35"/>
                          <a:pt x="71" y="35"/>
                        </a:cubicBezTo>
                        <a:cubicBezTo>
                          <a:pt x="63" y="35"/>
                          <a:pt x="54" y="40"/>
                          <a:pt x="43" y="35"/>
                        </a:cubicBezTo>
                        <a:cubicBezTo>
                          <a:pt x="43" y="34"/>
                          <a:pt x="45" y="33"/>
                          <a:pt x="45" y="31"/>
                        </a:cubicBezTo>
                        <a:cubicBezTo>
                          <a:pt x="44" y="29"/>
                          <a:pt x="42" y="31"/>
                          <a:pt x="41" y="30"/>
                        </a:cubicBezTo>
                        <a:cubicBezTo>
                          <a:pt x="39" y="27"/>
                          <a:pt x="41" y="23"/>
                          <a:pt x="37" y="22"/>
                        </a:cubicBezTo>
                        <a:cubicBezTo>
                          <a:pt x="38" y="20"/>
                          <a:pt x="41" y="21"/>
                          <a:pt x="41" y="18"/>
                        </a:cubicBezTo>
                        <a:cubicBezTo>
                          <a:pt x="41" y="15"/>
                          <a:pt x="36" y="16"/>
                          <a:pt x="37" y="11"/>
                        </a:cubicBezTo>
                        <a:cubicBezTo>
                          <a:pt x="34" y="14"/>
                          <a:pt x="26" y="12"/>
                          <a:pt x="21" y="13"/>
                        </a:cubicBezTo>
                        <a:cubicBezTo>
                          <a:pt x="17" y="14"/>
                          <a:pt x="18" y="10"/>
                          <a:pt x="17" y="9"/>
                        </a:cubicBezTo>
                        <a:cubicBezTo>
                          <a:pt x="16" y="8"/>
                          <a:pt x="13" y="10"/>
                          <a:pt x="13" y="7"/>
                        </a:cubicBezTo>
                        <a:cubicBezTo>
                          <a:pt x="11" y="9"/>
                          <a:pt x="9" y="9"/>
                          <a:pt x="6" y="9"/>
                        </a:cubicBezTo>
                        <a:cubicBezTo>
                          <a:pt x="12" y="3"/>
                          <a:pt x="0" y="8"/>
                          <a:pt x="2" y="2"/>
                        </a:cubicBezTo>
                        <a:cubicBezTo>
                          <a:pt x="10" y="3"/>
                          <a:pt x="16" y="1"/>
                          <a:pt x="22" y="0"/>
                        </a:cubicBezTo>
                        <a:cubicBezTo>
                          <a:pt x="22" y="2"/>
                          <a:pt x="26" y="1"/>
                          <a:pt x="26" y="2"/>
                        </a:cubicBezTo>
                        <a:cubicBezTo>
                          <a:pt x="27" y="2"/>
                          <a:pt x="26" y="5"/>
                          <a:pt x="26" y="5"/>
                        </a:cubicBezTo>
                        <a:cubicBezTo>
                          <a:pt x="28" y="7"/>
                          <a:pt x="33" y="4"/>
                          <a:pt x="32" y="9"/>
                        </a:cubicBezTo>
                        <a:cubicBezTo>
                          <a:pt x="37" y="4"/>
                          <a:pt x="42" y="10"/>
                          <a:pt x="49" y="9"/>
                        </a:cubicBezTo>
                        <a:cubicBezTo>
                          <a:pt x="47" y="15"/>
                          <a:pt x="52" y="15"/>
                          <a:pt x="49" y="18"/>
                        </a:cubicBezTo>
                        <a:cubicBezTo>
                          <a:pt x="52" y="19"/>
                          <a:pt x="57" y="18"/>
                          <a:pt x="62" y="20"/>
                        </a:cubicBezTo>
                        <a:cubicBezTo>
                          <a:pt x="63" y="21"/>
                          <a:pt x="53" y="25"/>
                          <a:pt x="62" y="24"/>
                        </a:cubicBezTo>
                        <a:cubicBezTo>
                          <a:pt x="63" y="24"/>
                          <a:pt x="63" y="22"/>
                          <a:pt x="65" y="22"/>
                        </a:cubicBezTo>
                        <a:cubicBezTo>
                          <a:pt x="71" y="22"/>
                          <a:pt x="80" y="21"/>
                          <a:pt x="88" y="22"/>
                        </a:cubicBezTo>
                        <a:cubicBezTo>
                          <a:pt x="89" y="22"/>
                          <a:pt x="92" y="24"/>
                          <a:pt x="91" y="24"/>
                        </a:cubicBezTo>
                        <a:cubicBezTo>
                          <a:pt x="96" y="24"/>
                          <a:pt x="88" y="21"/>
                          <a:pt x="97" y="20"/>
                        </a:cubicBezTo>
                        <a:cubicBezTo>
                          <a:pt x="99" y="20"/>
                          <a:pt x="101" y="21"/>
                          <a:pt x="103" y="20"/>
                        </a:cubicBezTo>
                        <a:cubicBezTo>
                          <a:pt x="110" y="19"/>
                          <a:pt x="122" y="19"/>
                          <a:pt x="132" y="22"/>
                        </a:cubicBezTo>
                        <a:close/>
                      </a:path>
                    </a:pathLst>
                  </a:custGeom>
                  <a:grpFill/>
                  <a:ln>
                    <a:noFill/>
                  </a:ln>
                </p:spPr>
                <p:txBody>
                  <a:bodyPr anchor="ctr"/>
                  <a:lstStyle/>
                  <a:p>
                    <a:pPr algn="ctr"/>
                    <a:endParaRPr/>
                  </a:p>
                </p:txBody>
              </p:sp>
              <p:sp>
                <p:nvSpPr>
                  <p:cNvPr id="110" name="任意多边形: 形状 24">
                    <a:extLst>
                      <a:ext uri="{FF2B5EF4-FFF2-40B4-BE49-F238E27FC236}">
                        <a16:creationId xmlns:a16="http://schemas.microsoft.com/office/drawing/2014/main" id="{1A90EAD7-4AFC-4776-B8AF-FE6E0934E79A}"/>
                      </a:ext>
                    </a:extLst>
                  </p:cNvPr>
                  <p:cNvSpPr>
                    <a:spLocks/>
                  </p:cNvSpPr>
                  <p:nvPr/>
                </p:nvSpPr>
                <p:spPr bwMode="auto">
                  <a:xfrm>
                    <a:off x="6475432" y="655820"/>
                    <a:ext cx="278756" cy="198911"/>
                  </a:xfrm>
                  <a:custGeom>
                    <a:avLst/>
                    <a:gdLst>
                      <a:gd name="T0" fmla="*/ 110 w 134"/>
                      <a:gd name="T1" fmla="*/ 3 h 96"/>
                      <a:gd name="T2" fmla="*/ 132 w 134"/>
                      <a:gd name="T3" fmla="*/ 1 h 96"/>
                      <a:gd name="T4" fmla="*/ 130 w 134"/>
                      <a:gd name="T5" fmla="*/ 10 h 96"/>
                      <a:gd name="T6" fmla="*/ 106 w 134"/>
                      <a:gd name="T7" fmla="*/ 14 h 96"/>
                      <a:gd name="T8" fmla="*/ 102 w 134"/>
                      <a:gd name="T9" fmla="*/ 18 h 96"/>
                      <a:gd name="T10" fmla="*/ 98 w 134"/>
                      <a:gd name="T11" fmla="*/ 18 h 96"/>
                      <a:gd name="T12" fmla="*/ 95 w 134"/>
                      <a:gd name="T13" fmla="*/ 21 h 96"/>
                      <a:gd name="T14" fmla="*/ 91 w 134"/>
                      <a:gd name="T15" fmla="*/ 19 h 96"/>
                      <a:gd name="T16" fmla="*/ 83 w 134"/>
                      <a:gd name="T17" fmla="*/ 21 h 96"/>
                      <a:gd name="T18" fmla="*/ 76 w 134"/>
                      <a:gd name="T19" fmla="*/ 23 h 96"/>
                      <a:gd name="T20" fmla="*/ 74 w 134"/>
                      <a:gd name="T21" fmla="*/ 27 h 96"/>
                      <a:gd name="T22" fmla="*/ 65 w 134"/>
                      <a:gd name="T23" fmla="*/ 32 h 96"/>
                      <a:gd name="T24" fmla="*/ 59 w 134"/>
                      <a:gd name="T25" fmla="*/ 36 h 96"/>
                      <a:gd name="T26" fmla="*/ 56 w 134"/>
                      <a:gd name="T27" fmla="*/ 40 h 96"/>
                      <a:gd name="T28" fmla="*/ 54 w 134"/>
                      <a:gd name="T29" fmla="*/ 44 h 96"/>
                      <a:gd name="T30" fmla="*/ 44 w 134"/>
                      <a:gd name="T31" fmla="*/ 47 h 96"/>
                      <a:gd name="T32" fmla="*/ 43 w 134"/>
                      <a:gd name="T33" fmla="*/ 49 h 96"/>
                      <a:gd name="T34" fmla="*/ 35 w 134"/>
                      <a:gd name="T35" fmla="*/ 53 h 96"/>
                      <a:gd name="T36" fmla="*/ 31 w 134"/>
                      <a:gd name="T37" fmla="*/ 60 h 96"/>
                      <a:gd name="T38" fmla="*/ 33 w 134"/>
                      <a:gd name="T39" fmla="*/ 72 h 96"/>
                      <a:gd name="T40" fmla="*/ 28 w 134"/>
                      <a:gd name="T41" fmla="*/ 75 h 96"/>
                      <a:gd name="T42" fmla="*/ 31 w 134"/>
                      <a:gd name="T43" fmla="*/ 83 h 96"/>
                      <a:gd name="T44" fmla="*/ 29 w 134"/>
                      <a:gd name="T45" fmla="*/ 85 h 96"/>
                      <a:gd name="T46" fmla="*/ 31 w 134"/>
                      <a:gd name="T47" fmla="*/ 87 h 96"/>
                      <a:gd name="T48" fmla="*/ 33 w 134"/>
                      <a:gd name="T49" fmla="*/ 85 h 96"/>
                      <a:gd name="T50" fmla="*/ 39 w 134"/>
                      <a:gd name="T51" fmla="*/ 88 h 96"/>
                      <a:gd name="T52" fmla="*/ 37 w 134"/>
                      <a:gd name="T53" fmla="*/ 96 h 96"/>
                      <a:gd name="T54" fmla="*/ 20 w 134"/>
                      <a:gd name="T55" fmla="*/ 96 h 96"/>
                      <a:gd name="T56" fmla="*/ 22 w 134"/>
                      <a:gd name="T57" fmla="*/ 92 h 96"/>
                      <a:gd name="T58" fmla="*/ 16 w 134"/>
                      <a:gd name="T59" fmla="*/ 90 h 96"/>
                      <a:gd name="T60" fmla="*/ 13 w 134"/>
                      <a:gd name="T61" fmla="*/ 87 h 96"/>
                      <a:gd name="T62" fmla="*/ 9 w 134"/>
                      <a:gd name="T63" fmla="*/ 87 h 96"/>
                      <a:gd name="T64" fmla="*/ 3 w 134"/>
                      <a:gd name="T65" fmla="*/ 87 h 96"/>
                      <a:gd name="T66" fmla="*/ 2 w 134"/>
                      <a:gd name="T67" fmla="*/ 73 h 96"/>
                      <a:gd name="T68" fmla="*/ 11 w 134"/>
                      <a:gd name="T69" fmla="*/ 70 h 96"/>
                      <a:gd name="T70" fmla="*/ 9 w 134"/>
                      <a:gd name="T71" fmla="*/ 68 h 96"/>
                      <a:gd name="T72" fmla="*/ 11 w 134"/>
                      <a:gd name="T73" fmla="*/ 64 h 96"/>
                      <a:gd name="T74" fmla="*/ 20 w 134"/>
                      <a:gd name="T75" fmla="*/ 60 h 96"/>
                      <a:gd name="T76" fmla="*/ 20 w 134"/>
                      <a:gd name="T77" fmla="*/ 53 h 96"/>
                      <a:gd name="T78" fmla="*/ 26 w 134"/>
                      <a:gd name="T79" fmla="*/ 51 h 96"/>
                      <a:gd name="T80" fmla="*/ 29 w 134"/>
                      <a:gd name="T81" fmla="*/ 46 h 96"/>
                      <a:gd name="T82" fmla="*/ 29 w 134"/>
                      <a:gd name="T83" fmla="*/ 36 h 96"/>
                      <a:gd name="T84" fmla="*/ 44 w 134"/>
                      <a:gd name="T85" fmla="*/ 31 h 96"/>
                      <a:gd name="T86" fmla="*/ 46 w 134"/>
                      <a:gd name="T87" fmla="*/ 27 h 96"/>
                      <a:gd name="T88" fmla="*/ 48 w 134"/>
                      <a:gd name="T89" fmla="*/ 29 h 96"/>
                      <a:gd name="T90" fmla="*/ 52 w 134"/>
                      <a:gd name="T91" fmla="*/ 25 h 96"/>
                      <a:gd name="T92" fmla="*/ 54 w 134"/>
                      <a:gd name="T93" fmla="*/ 21 h 96"/>
                      <a:gd name="T94" fmla="*/ 63 w 134"/>
                      <a:gd name="T95" fmla="*/ 19 h 96"/>
                      <a:gd name="T96" fmla="*/ 74 w 134"/>
                      <a:gd name="T97" fmla="*/ 18 h 96"/>
                      <a:gd name="T98" fmla="*/ 76 w 134"/>
                      <a:gd name="T99" fmla="*/ 16 h 96"/>
                      <a:gd name="T100" fmla="*/ 80 w 134"/>
                      <a:gd name="T101" fmla="*/ 18 h 96"/>
                      <a:gd name="T102" fmla="*/ 82 w 134"/>
                      <a:gd name="T103" fmla="*/ 14 h 96"/>
                      <a:gd name="T104" fmla="*/ 83 w 134"/>
                      <a:gd name="T105" fmla="*/ 14 h 96"/>
                      <a:gd name="T106" fmla="*/ 97 w 134"/>
                      <a:gd name="T107" fmla="*/ 12 h 96"/>
                      <a:gd name="T108" fmla="*/ 100 w 134"/>
                      <a:gd name="T109" fmla="*/ 10 h 96"/>
                      <a:gd name="T110" fmla="*/ 102 w 134"/>
                      <a:gd name="T111" fmla="*/ 8 h 96"/>
                      <a:gd name="T112" fmla="*/ 110 w 134"/>
                      <a:gd name="T113" fmla="*/ 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 h="96">
                        <a:moveTo>
                          <a:pt x="110" y="3"/>
                        </a:moveTo>
                        <a:cubicBezTo>
                          <a:pt x="116" y="7"/>
                          <a:pt x="124" y="0"/>
                          <a:pt x="132" y="1"/>
                        </a:cubicBezTo>
                        <a:cubicBezTo>
                          <a:pt x="134" y="6"/>
                          <a:pt x="129" y="6"/>
                          <a:pt x="130" y="10"/>
                        </a:cubicBezTo>
                        <a:cubicBezTo>
                          <a:pt x="124" y="7"/>
                          <a:pt x="114" y="13"/>
                          <a:pt x="106" y="14"/>
                        </a:cubicBezTo>
                        <a:cubicBezTo>
                          <a:pt x="104" y="14"/>
                          <a:pt x="103" y="17"/>
                          <a:pt x="102" y="18"/>
                        </a:cubicBezTo>
                        <a:cubicBezTo>
                          <a:pt x="101" y="18"/>
                          <a:pt x="99" y="17"/>
                          <a:pt x="98" y="18"/>
                        </a:cubicBezTo>
                        <a:cubicBezTo>
                          <a:pt x="98" y="18"/>
                          <a:pt x="95" y="21"/>
                          <a:pt x="95" y="21"/>
                        </a:cubicBezTo>
                        <a:cubicBezTo>
                          <a:pt x="93" y="22"/>
                          <a:pt x="93" y="19"/>
                          <a:pt x="91" y="19"/>
                        </a:cubicBezTo>
                        <a:cubicBezTo>
                          <a:pt x="89" y="20"/>
                          <a:pt x="86" y="21"/>
                          <a:pt x="83" y="21"/>
                        </a:cubicBezTo>
                        <a:cubicBezTo>
                          <a:pt x="82" y="22"/>
                          <a:pt x="78" y="22"/>
                          <a:pt x="76" y="23"/>
                        </a:cubicBezTo>
                        <a:cubicBezTo>
                          <a:pt x="74" y="24"/>
                          <a:pt x="76" y="26"/>
                          <a:pt x="74" y="27"/>
                        </a:cubicBezTo>
                        <a:cubicBezTo>
                          <a:pt x="73" y="28"/>
                          <a:pt x="65" y="27"/>
                          <a:pt x="65" y="32"/>
                        </a:cubicBezTo>
                        <a:cubicBezTo>
                          <a:pt x="65" y="34"/>
                          <a:pt x="61" y="35"/>
                          <a:pt x="59" y="36"/>
                        </a:cubicBezTo>
                        <a:cubicBezTo>
                          <a:pt x="58" y="37"/>
                          <a:pt x="56" y="39"/>
                          <a:pt x="56" y="40"/>
                        </a:cubicBezTo>
                        <a:cubicBezTo>
                          <a:pt x="55" y="41"/>
                          <a:pt x="53" y="42"/>
                          <a:pt x="54" y="44"/>
                        </a:cubicBezTo>
                        <a:cubicBezTo>
                          <a:pt x="48" y="46"/>
                          <a:pt x="48" y="42"/>
                          <a:pt x="44" y="47"/>
                        </a:cubicBezTo>
                        <a:cubicBezTo>
                          <a:pt x="44" y="48"/>
                          <a:pt x="43" y="47"/>
                          <a:pt x="43" y="49"/>
                        </a:cubicBezTo>
                        <a:cubicBezTo>
                          <a:pt x="42" y="52"/>
                          <a:pt x="38" y="51"/>
                          <a:pt x="35" y="53"/>
                        </a:cubicBezTo>
                        <a:cubicBezTo>
                          <a:pt x="35" y="56"/>
                          <a:pt x="37" y="62"/>
                          <a:pt x="31" y="60"/>
                        </a:cubicBezTo>
                        <a:cubicBezTo>
                          <a:pt x="32" y="64"/>
                          <a:pt x="29" y="71"/>
                          <a:pt x="33" y="72"/>
                        </a:cubicBezTo>
                        <a:cubicBezTo>
                          <a:pt x="32" y="73"/>
                          <a:pt x="30" y="74"/>
                          <a:pt x="28" y="75"/>
                        </a:cubicBezTo>
                        <a:cubicBezTo>
                          <a:pt x="25" y="80"/>
                          <a:pt x="32" y="79"/>
                          <a:pt x="31" y="83"/>
                        </a:cubicBezTo>
                        <a:cubicBezTo>
                          <a:pt x="31" y="83"/>
                          <a:pt x="28" y="83"/>
                          <a:pt x="29" y="85"/>
                        </a:cubicBezTo>
                        <a:cubicBezTo>
                          <a:pt x="29" y="84"/>
                          <a:pt x="33" y="87"/>
                          <a:pt x="31" y="87"/>
                        </a:cubicBezTo>
                        <a:cubicBezTo>
                          <a:pt x="33" y="87"/>
                          <a:pt x="34" y="85"/>
                          <a:pt x="33" y="85"/>
                        </a:cubicBezTo>
                        <a:cubicBezTo>
                          <a:pt x="35" y="86"/>
                          <a:pt x="35" y="89"/>
                          <a:pt x="39" y="88"/>
                        </a:cubicBezTo>
                        <a:cubicBezTo>
                          <a:pt x="39" y="92"/>
                          <a:pt x="36" y="92"/>
                          <a:pt x="37" y="96"/>
                        </a:cubicBezTo>
                        <a:cubicBezTo>
                          <a:pt x="31" y="96"/>
                          <a:pt x="26" y="96"/>
                          <a:pt x="20" y="96"/>
                        </a:cubicBezTo>
                        <a:cubicBezTo>
                          <a:pt x="20" y="95"/>
                          <a:pt x="23" y="93"/>
                          <a:pt x="22" y="92"/>
                        </a:cubicBezTo>
                        <a:cubicBezTo>
                          <a:pt x="21" y="90"/>
                          <a:pt x="18" y="91"/>
                          <a:pt x="16" y="90"/>
                        </a:cubicBezTo>
                        <a:cubicBezTo>
                          <a:pt x="15" y="90"/>
                          <a:pt x="14" y="87"/>
                          <a:pt x="13" y="87"/>
                        </a:cubicBezTo>
                        <a:cubicBezTo>
                          <a:pt x="12" y="86"/>
                          <a:pt x="9" y="87"/>
                          <a:pt x="9" y="87"/>
                        </a:cubicBezTo>
                        <a:cubicBezTo>
                          <a:pt x="7" y="84"/>
                          <a:pt x="7" y="87"/>
                          <a:pt x="3" y="87"/>
                        </a:cubicBezTo>
                        <a:cubicBezTo>
                          <a:pt x="3" y="82"/>
                          <a:pt x="0" y="80"/>
                          <a:pt x="2" y="73"/>
                        </a:cubicBezTo>
                        <a:cubicBezTo>
                          <a:pt x="7" y="80"/>
                          <a:pt x="2" y="66"/>
                          <a:pt x="11" y="70"/>
                        </a:cubicBezTo>
                        <a:cubicBezTo>
                          <a:pt x="12" y="68"/>
                          <a:pt x="9" y="68"/>
                          <a:pt x="9" y="68"/>
                        </a:cubicBezTo>
                        <a:cubicBezTo>
                          <a:pt x="9" y="66"/>
                          <a:pt x="15" y="65"/>
                          <a:pt x="11" y="64"/>
                        </a:cubicBezTo>
                        <a:cubicBezTo>
                          <a:pt x="12" y="61"/>
                          <a:pt x="17" y="61"/>
                          <a:pt x="20" y="60"/>
                        </a:cubicBezTo>
                        <a:cubicBezTo>
                          <a:pt x="18" y="57"/>
                          <a:pt x="26" y="54"/>
                          <a:pt x="20" y="53"/>
                        </a:cubicBezTo>
                        <a:cubicBezTo>
                          <a:pt x="20" y="51"/>
                          <a:pt x="24" y="51"/>
                          <a:pt x="26" y="51"/>
                        </a:cubicBezTo>
                        <a:cubicBezTo>
                          <a:pt x="26" y="48"/>
                          <a:pt x="27" y="46"/>
                          <a:pt x="29" y="46"/>
                        </a:cubicBezTo>
                        <a:cubicBezTo>
                          <a:pt x="26" y="42"/>
                          <a:pt x="31" y="42"/>
                          <a:pt x="29" y="36"/>
                        </a:cubicBezTo>
                        <a:cubicBezTo>
                          <a:pt x="37" y="37"/>
                          <a:pt x="39" y="32"/>
                          <a:pt x="44" y="31"/>
                        </a:cubicBezTo>
                        <a:cubicBezTo>
                          <a:pt x="47" y="31"/>
                          <a:pt x="45" y="27"/>
                          <a:pt x="46" y="27"/>
                        </a:cubicBezTo>
                        <a:cubicBezTo>
                          <a:pt x="47" y="26"/>
                          <a:pt x="49" y="28"/>
                          <a:pt x="48" y="29"/>
                        </a:cubicBezTo>
                        <a:cubicBezTo>
                          <a:pt x="49" y="28"/>
                          <a:pt x="51" y="26"/>
                          <a:pt x="52" y="25"/>
                        </a:cubicBezTo>
                        <a:cubicBezTo>
                          <a:pt x="53" y="24"/>
                          <a:pt x="54" y="23"/>
                          <a:pt x="54" y="21"/>
                        </a:cubicBezTo>
                        <a:cubicBezTo>
                          <a:pt x="57" y="22"/>
                          <a:pt x="60" y="21"/>
                          <a:pt x="63" y="19"/>
                        </a:cubicBezTo>
                        <a:cubicBezTo>
                          <a:pt x="66" y="18"/>
                          <a:pt x="68" y="19"/>
                          <a:pt x="74" y="18"/>
                        </a:cubicBezTo>
                        <a:cubicBezTo>
                          <a:pt x="76" y="17"/>
                          <a:pt x="75" y="16"/>
                          <a:pt x="76" y="16"/>
                        </a:cubicBezTo>
                        <a:cubicBezTo>
                          <a:pt x="78" y="15"/>
                          <a:pt x="80" y="18"/>
                          <a:pt x="80" y="18"/>
                        </a:cubicBezTo>
                        <a:cubicBezTo>
                          <a:pt x="83" y="17"/>
                          <a:pt x="78" y="14"/>
                          <a:pt x="82" y="14"/>
                        </a:cubicBezTo>
                        <a:cubicBezTo>
                          <a:pt x="82" y="14"/>
                          <a:pt x="83" y="14"/>
                          <a:pt x="83" y="14"/>
                        </a:cubicBezTo>
                        <a:cubicBezTo>
                          <a:pt x="85" y="13"/>
                          <a:pt x="91" y="13"/>
                          <a:pt x="97" y="12"/>
                        </a:cubicBezTo>
                        <a:cubicBezTo>
                          <a:pt x="100" y="11"/>
                          <a:pt x="99" y="12"/>
                          <a:pt x="100" y="10"/>
                        </a:cubicBezTo>
                        <a:cubicBezTo>
                          <a:pt x="100" y="10"/>
                          <a:pt x="102" y="8"/>
                          <a:pt x="102" y="8"/>
                        </a:cubicBezTo>
                        <a:cubicBezTo>
                          <a:pt x="107" y="6"/>
                          <a:pt x="110" y="12"/>
                          <a:pt x="110" y="3"/>
                        </a:cubicBezTo>
                        <a:close/>
                      </a:path>
                    </a:pathLst>
                  </a:custGeom>
                  <a:grpFill/>
                  <a:ln>
                    <a:noFill/>
                  </a:ln>
                </p:spPr>
                <p:txBody>
                  <a:bodyPr anchor="ctr"/>
                  <a:lstStyle/>
                  <a:p>
                    <a:pPr algn="ctr"/>
                    <a:endParaRPr/>
                  </a:p>
                </p:txBody>
              </p:sp>
              <p:sp>
                <p:nvSpPr>
                  <p:cNvPr id="111" name="任意多边形: 形状 25">
                    <a:extLst>
                      <a:ext uri="{FF2B5EF4-FFF2-40B4-BE49-F238E27FC236}">
                        <a16:creationId xmlns:a16="http://schemas.microsoft.com/office/drawing/2014/main" id="{1087DBD6-37E8-452C-895D-07CFA9149FFB}"/>
                      </a:ext>
                    </a:extLst>
                  </p:cNvPr>
                  <p:cNvSpPr>
                    <a:spLocks/>
                  </p:cNvSpPr>
                  <p:nvPr/>
                </p:nvSpPr>
                <p:spPr bwMode="auto">
                  <a:xfrm>
                    <a:off x="4053480" y="668427"/>
                    <a:ext cx="29417" cy="12607"/>
                  </a:xfrm>
                  <a:custGeom>
                    <a:avLst/>
                    <a:gdLst>
                      <a:gd name="T0" fmla="*/ 10 w 14"/>
                      <a:gd name="T1" fmla="*/ 0 h 6"/>
                      <a:gd name="T2" fmla="*/ 14 w 14"/>
                      <a:gd name="T3" fmla="*/ 0 h 6"/>
                      <a:gd name="T4" fmla="*/ 10 w 14"/>
                      <a:gd name="T5" fmla="*/ 0 h 6"/>
                    </a:gdLst>
                    <a:ahLst/>
                    <a:cxnLst>
                      <a:cxn ang="0">
                        <a:pos x="T0" y="T1"/>
                      </a:cxn>
                      <a:cxn ang="0">
                        <a:pos x="T2" y="T3"/>
                      </a:cxn>
                      <a:cxn ang="0">
                        <a:pos x="T4" y="T5"/>
                      </a:cxn>
                    </a:cxnLst>
                    <a:rect l="0" t="0" r="r" b="b"/>
                    <a:pathLst>
                      <a:path w="14" h="6">
                        <a:moveTo>
                          <a:pt x="10" y="0"/>
                        </a:moveTo>
                        <a:cubicBezTo>
                          <a:pt x="11" y="0"/>
                          <a:pt x="12" y="0"/>
                          <a:pt x="14" y="0"/>
                        </a:cubicBezTo>
                        <a:cubicBezTo>
                          <a:pt x="14" y="6"/>
                          <a:pt x="0" y="0"/>
                          <a:pt x="10" y="0"/>
                        </a:cubicBezTo>
                        <a:close/>
                      </a:path>
                    </a:pathLst>
                  </a:custGeom>
                  <a:grpFill/>
                  <a:ln>
                    <a:noFill/>
                  </a:ln>
                </p:spPr>
                <p:txBody>
                  <a:bodyPr anchor="ctr"/>
                  <a:lstStyle/>
                  <a:p>
                    <a:pPr algn="ctr"/>
                    <a:endParaRPr/>
                  </a:p>
                </p:txBody>
              </p:sp>
              <p:sp>
                <p:nvSpPr>
                  <p:cNvPr id="112" name="任意多边形: 形状 26">
                    <a:extLst>
                      <a:ext uri="{FF2B5EF4-FFF2-40B4-BE49-F238E27FC236}">
                        <a16:creationId xmlns:a16="http://schemas.microsoft.com/office/drawing/2014/main" id="{C064C313-B599-4C1E-B90C-B6FDB809BD2B}"/>
                      </a:ext>
                    </a:extLst>
                  </p:cNvPr>
                  <p:cNvSpPr>
                    <a:spLocks/>
                  </p:cNvSpPr>
                  <p:nvPr/>
                </p:nvSpPr>
                <p:spPr bwMode="auto">
                  <a:xfrm>
                    <a:off x="7827187" y="682435"/>
                    <a:ext cx="85448" cy="67238"/>
                  </a:xfrm>
                  <a:custGeom>
                    <a:avLst/>
                    <a:gdLst>
                      <a:gd name="T0" fmla="*/ 11 w 41"/>
                      <a:gd name="T1" fmla="*/ 1 h 32"/>
                      <a:gd name="T2" fmla="*/ 13 w 41"/>
                      <a:gd name="T3" fmla="*/ 3 h 32"/>
                      <a:gd name="T4" fmla="*/ 24 w 41"/>
                      <a:gd name="T5" fmla="*/ 8 h 32"/>
                      <a:gd name="T6" fmla="*/ 30 w 41"/>
                      <a:gd name="T7" fmla="*/ 5 h 32"/>
                      <a:gd name="T8" fmla="*/ 41 w 41"/>
                      <a:gd name="T9" fmla="*/ 6 h 32"/>
                      <a:gd name="T10" fmla="*/ 37 w 41"/>
                      <a:gd name="T11" fmla="*/ 16 h 32"/>
                      <a:gd name="T12" fmla="*/ 23 w 41"/>
                      <a:gd name="T13" fmla="*/ 19 h 32"/>
                      <a:gd name="T14" fmla="*/ 23 w 41"/>
                      <a:gd name="T15" fmla="*/ 21 h 32"/>
                      <a:gd name="T16" fmla="*/ 19 w 41"/>
                      <a:gd name="T17" fmla="*/ 25 h 32"/>
                      <a:gd name="T18" fmla="*/ 13 w 41"/>
                      <a:gd name="T19" fmla="*/ 27 h 32"/>
                      <a:gd name="T20" fmla="*/ 6 w 41"/>
                      <a:gd name="T21" fmla="*/ 23 h 32"/>
                      <a:gd name="T22" fmla="*/ 0 w 41"/>
                      <a:gd name="T23" fmla="*/ 8 h 32"/>
                      <a:gd name="T24" fmla="*/ 11 w 41"/>
                      <a:gd name="T25"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11" y="1"/>
                        </a:moveTo>
                        <a:cubicBezTo>
                          <a:pt x="13" y="0"/>
                          <a:pt x="13" y="2"/>
                          <a:pt x="13" y="3"/>
                        </a:cubicBezTo>
                        <a:cubicBezTo>
                          <a:pt x="15" y="7"/>
                          <a:pt x="21" y="6"/>
                          <a:pt x="24" y="8"/>
                        </a:cubicBezTo>
                        <a:cubicBezTo>
                          <a:pt x="28" y="10"/>
                          <a:pt x="29" y="5"/>
                          <a:pt x="30" y="5"/>
                        </a:cubicBezTo>
                        <a:cubicBezTo>
                          <a:pt x="32" y="4"/>
                          <a:pt x="35" y="8"/>
                          <a:pt x="41" y="6"/>
                        </a:cubicBezTo>
                        <a:cubicBezTo>
                          <a:pt x="40" y="8"/>
                          <a:pt x="31" y="12"/>
                          <a:pt x="37" y="16"/>
                        </a:cubicBezTo>
                        <a:cubicBezTo>
                          <a:pt x="36" y="20"/>
                          <a:pt x="29" y="20"/>
                          <a:pt x="23" y="19"/>
                        </a:cubicBezTo>
                        <a:cubicBezTo>
                          <a:pt x="20" y="20"/>
                          <a:pt x="21" y="21"/>
                          <a:pt x="23" y="21"/>
                        </a:cubicBezTo>
                        <a:cubicBezTo>
                          <a:pt x="24" y="25"/>
                          <a:pt x="12" y="22"/>
                          <a:pt x="19" y="25"/>
                        </a:cubicBezTo>
                        <a:cubicBezTo>
                          <a:pt x="19" y="32"/>
                          <a:pt x="13" y="21"/>
                          <a:pt x="13" y="27"/>
                        </a:cubicBezTo>
                        <a:cubicBezTo>
                          <a:pt x="10" y="26"/>
                          <a:pt x="12" y="21"/>
                          <a:pt x="6" y="23"/>
                        </a:cubicBezTo>
                        <a:cubicBezTo>
                          <a:pt x="4" y="18"/>
                          <a:pt x="5" y="10"/>
                          <a:pt x="0" y="8"/>
                        </a:cubicBezTo>
                        <a:cubicBezTo>
                          <a:pt x="2" y="4"/>
                          <a:pt x="13" y="8"/>
                          <a:pt x="11" y="1"/>
                        </a:cubicBezTo>
                        <a:close/>
                      </a:path>
                    </a:pathLst>
                  </a:custGeom>
                  <a:grpFill/>
                  <a:ln>
                    <a:noFill/>
                  </a:ln>
                </p:spPr>
                <p:txBody>
                  <a:bodyPr anchor="ctr"/>
                  <a:lstStyle/>
                  <a:p>
                    <a:pPr algn="ctr"/>
                    <a:endParaRPr/>
                  </a:p>
                </p:txBody>
              </p:sp>
              <p:sp>
                <p:nvSpPr>
                  <p:cNvPr id="113" name="任意多边形: 形状 27">
                    <a:extLst>
                      <a:ext uri="{FF2B5EF4-FFF2-40B4-BE49-F238E27FC236}">
                        <a16:creationId xmlns:a16="http://schemas.microsoft.com/office/drawing/2014/main" id="{2602F065-2EA0-4E9C-8EBE-02AFA2BFFC7A}"/>
                      </a:ext>
                    </a:extLst>
                  </p:cNvPr>
                  <p:cNvSpPr>
                    <a:spLocks/>
                  </p:cNvSpPr>
                  <p:nvPr/>
                </p:nvSpPr>
                <p:spPr bwMode="auto">
                  <a:xfrm>
                    <a:off x="3770522" y="692241"/>
                    <a:ext cx="23814" cy="15409"/>
                  </a:xfrm>
                  <a:custGeom>
                    <a:avLst/>
                    <a:gdLst>
                      <a:gd name="T0" fmla="*/ 6 w 11"/>
                      <a:gd name="T1" fmla="*/ 0 h 7"/>
                      <a:gd name="T2" fmla="*/ 8 w 11"/>
                      <a:gd name="T3" fmla="*/ 7 h 7"/>
                      <a:gd name="T4" fmla="*/ 0 w 11"/>
                      <a:gd name="T5" fmla="*/ 5 h 7"/>
                      <a:gd name="T6" fmla="*/ 6 w 11"/>
                      <a:gd name="T7" fmla="*/ 0 h 7"/>
                    </a:gdLst>
                    <a:ahLst/>
                    <a:cxnLst>
                      <a:cxn ang="0">
                        <a:pos x="T0" y="T1"/>
                      </a:cxn>
                      <a:cxn ang="0">
                        <a:pos x="T2" y="T3"/>
                      </a:cxn>
                      <a:cxn ang="0">
                        <a:pos x="T4" y="T5"/>
                      </a:cxn>
                      <a:cxn ang="0">
                        <a:pos x="T6" y="T7"/>
                      </a:cxn>
                    </a:cxnLst>
                    <a:rect l="0" t="0" r="r" b="b"/>
                    <a:pathLst>
                      <a:path w="11" h="7">
                        <a:moveTo>
                          <a:pt x="6" y="0"/>
                        </a:moveTo>
                        <a:cubicBezTo>
                          <a:pt x="11" y="1"/>
                          <a:pt x="8" y="2"/>
                          <a:pt x="8" y="7"/>
                        </a:cubicBezTo>
                        <a:cubicBezTo>
                          <a:pt x="6" y="6"/>
                          <a:pt x="4" y="5"/>
                          <a:pt x="0" y="5"/>
                        </a:cubicBezTo>
                        <a:cubicBezTo>
                          <a:pt x="1" y="2"/>
                          <a:pt x="7" y="4"/>
                          <a:pt x="6" y="0"/>
                        </a:cubicBezTo>
                        <a:close/>
                      </a:path>
                    </a:pathLst>
                  </a:custGeom>
                  <a:grpFill/>
                  <a:ln>
                    <a:noFill/>
                  </a:ln>
                </p:spPr>
                <p:txBody>
                  <a:bodyPr anchor="ctr"/>
                  <a:lstStyle/>
                  <a:p>
                    <a:pPr algn="ctr"/>
                    <a:endParaRPr/>
                  </a:p>
                </p:txBody>
              </p:sp>
              <p:sp>
                <p:nvSpPr>
                  <p:cNvPr id="114" name="任意多边形: 形状 28">
                    <a:extLst>
                      <a:ext uri="{FF2B5EF4-FFF2-40B4-BE49-F238E27FC236}">
                        <a16:creationId xmlns:a16="http://schemas.microsoft.com/office/drawing/2014/main" id="{838D5E1C-5D97-4786-940F-4CD4E7002269}"/>
                      </a:ext>
                    </a:extLst>
                  </p:cNvPr>
                  <p:cNvSpPr>
                    <a:spLocks/>
                  </p:cNvSpPr>
                  <p:nvPr/>
                </p:nvSpPr>
                <p:spPr bwMode="auto">
                  <a:xfrm>
                    <a:off x="7921039" y="692241"/>
                    <a:ext cx="39222" cy="36420"/>
                  </a:xfrm>
                  <a:custGeom>
                    <a:avLst/>
                    <a:gdLst>
                      <a:gd name="T0" fmla="*/ 0 w 19"/>
                      <a:gd name="T1" fmla="*/ 5 h 17"/>
                      <a:gd name="T2" fmla="*/ 19 w 19"/>
                      <a:gd name="T3" fmla="*/ 9 h 17"/>
                      <a:gd name="T4" fmla="*/ 11 w 19"/>
                      <a:gd name="T5" fmla="*/ 16 h 17"/>
                      <a:gd name="T6" fmla="*/ 7 w 19"/>
                      <a:gd name="T7" fmla="*/ 13 h 17"/>
                      <a:gd name="T8" fmla="*/ 4 w 19"/>
                      <a:gd name="T9" fmla="*/ 13 h 17"/>
                      <a:gd name="T10" fmla="*/ 0 w 19"/>
                      <a:gd name="T11" fmla="*/ 5 h 17"/>
                    </a:gdLst>
                    <a:ahLst/>
                    <a:cxnLst>
                      <a:cxn ang="0">
                        <a:pos x="T0" y="T1"/>
                      </a:cxn>
                      <a:cxn ang="0">
                        <a:pos x="T2" y="T3"/>
                      </a:cxn>
                      <a:cxn ang="0">
                        <a:pos x="T4" y="T5"/>
                      </a:cxn>
                      <a:cxn ang="0">
                        <a:pos x="T6" y="T7"/>
                      </a:cxn>
                      <a:cxn ang="0">
                        <a:pos x="T8" y="T9"/>
                      </a:cxn>
                      <a:cxn ang="0">
                        <a:pos x="T10" y="T11"/>
                      </a:cxn>
                    </a:cxnLst>
                    <a:rect l="0" t="0" r="r" b="b"/>
                    <a:pathLst>
                      <a:path w="19" h="17">
                        <a:moveTo>
                          <a:pt x="0" y="5"/>
                        </a:moveTo>
                        <a:cubicBezTo>
                          <a:pt x="6" y="0"/>
                          <a:pt x="16" y="5"/>
                          <a:pt x="19" y="9"/>
                        </a:cubicBezTo>
                        <a:cubicBezTo>
                          <a:pt x="18" y="13"/>
                          <a:pt x="10" y="10"/>
                          <a:pt x="11" y="16"/>
                        </a:cubicBezTo>
                        <a:cubicBezTo>
                          <a:pt x="9" y="17"/>
                          <a:pt x="8" y="13"/>
                          <a:pt x="7" y="13"/>
                        </a:cubicBezTo>
                        <a:cubicBezTo>
                          <a:pt x="7" y="12"/>
                          <a:pt x="4" y="13"/>
                          <a:pt x="4" y="13"/>
                        </a:cubicBezTo>
                        <a:cubicBezTo>
                          <a:pt x="2" y="10"/>
                          <a:pt x="4" y="6"/>
                          <a:pt x="0" y="5"/>
                        </a:cubicBezTo>
                        <a:close/>
                      </a:path>
                    </a:pathLst>
                  </a:custGeom>
                  <a:grpFill/>
                  <a:ln>
                    <a:noFill/>
                  </a:ln>
                </p:spPr>
                <p:txBody>
                  <a:bodyPr anchor="ctr"/>
                  <a:lstStyle/>
                  <a:p>
                    <a:pPr algn="ctr"/>
                    <a:endParaRPr/>
                  </a:p>
                </p:txBody>
              </p:sp>
              <p:sp>
                <p:nvSpPr>
                  <p:cNvPr id="115" name="任意多边形: 形状 29">
                    <a:extLst>
                      <a:ext uri="{FF2B5EF4-FFF2-40B4-BE49-F238E27FC236}">
                        <a16:creationId xmlns:a16="http://schemas.microsoft.com/office/drawing/2014/main" id="{92135582-F19B-459F-9C63-2F44ABA526BB}"/>
                      </a:ext>
                    </a:extLst>
                  </p:cNvPr>
                  <p:cNvSpPr>
                    <a:spLocks/>
                  </p:cNvSpPr>
                  <p:nvPr/>
                </p:nvSpPr>
                <p:spPr bwMode="auto">
                  <a:xfrm>
                    <a:off x="7971467" y="703447"/>
                    <a:ext cx="60234" cy="30817"/>
                  </a:xfrm>
                  <a:custGeom>
                    <a:avLst/>
                    <a:gdLst>
                      <a:gd name="T0" fmla="*/ 2 w 29"/>
                      <a:gd name="T1" fmla="*/ 2 h 15"/>
                      <a:gd name="T2" fmla="*/ 6 w 29"/>
                      <a:gd name="T3" fmla="*/ 2 h 15"/>
                      <a:gd name="T4" fmla="*/ 15 w 29"/>
                      <a:gd name="T5" fmla="*/ 6 h 15"/>
                      <a:gd name="T6" fmla="*/ 24 w 29"/>
                      <a:gd name="T7" fmla="*/ 9 h 15"/>
                      <a:gd name="T8" fmla="*/ 28 w 29"/>
                      <a:gd name="T9" fmla="*/ 13 h 15"/>
                      <a:gd name="T10" fmla="*/ 6 w 29"/>
                      <a:gd name="T11" fmla="*/ 9 h 15"/>
                      <a:gd name="T12" fmla="*/ 2 w 29"/>
                      <a:gd name="T13" fmla="*/ 2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2" y="2"/>
                        </a:moveTo>
                        <a:cubicBezTo>
                          <a:pt x="3" y="2"/>
                          <a:pt x="4" y="2"/>
                          <a:pt x="6" y="2"/>
                        </a:cubicBezTo>
                        <a:cubicBezTo>
                          <a:pt x="11" y="0"/>
                          <a:pt x="11" y="5"/>
                          <a:pt x="15" y="6"/>
                        </a:cubicBezTo>
                        <a:cubicBezTo>
                          <a:pt x="19" y="7"/>
                          <a:pt x="21" y="8"/>
                          <a:pt x="24" y="9"/>
                        </a:cubicBezTo>
                        <a:cubicBezTo>
                          <a:pt x="26" y="11"/>
                          <a:pt x="29" y="9"/>
                          <a:pt x="28" y="13"/>
                        </a:cubicBezTo>
                        <a:cubicBezTo>
                          <a:pt x="17" y="15"/>
                          <a:pt x="14" y="10"/>
                          <a:pt x="6" y="9"/>
                        </a:cubicBezTo>
                        <a:cubicBezTo>
                          <a:pt x="8" y="3"/>
                          <a:pt x="0" y="8"/>
                          <a:pt x="2" y="2"/>
                        </a:cubicBezTo>
                        <a:close/>
                      </a:path>
                    </a:pathLst>
                  </a:custGeom>
                  <a:grpFill/>
                  <a:ln>
                    <a:noFill/>
                  </a:ln>
                </p:spPr>
                <p:txBody>
                  <a:bodyPr anchor="ctr"/>
                  <a:lstStyle/>
                  <a:p>
                    <a:pPr algn="ctr"/>
                    <a:endParaRPr/>
                  </a:p>
                </p:txBody>
              </p:sp>
              <p:sp>
                <p:nvSpPr>
                  <p:cNvPr id="116" name="任意多边形: 形状 30">
                    <a:extLst>
                      <a:ext uri="{FF2B5EF4-FFF2-40B4-BE49-F238E27FC236}">
                        <a16:creationId xmlns:a16="http://schemas.microsoft.com/office/drawing/2014/main" id="{ED3E59D4-0AAA-4A2D-9498-C6D4FAB9E396}"/>
                      </a:ext>
                    </a:extLst>
                  </p:cNvPr>
                  <p:cNvSpPr>
                    <a:spLocks/>
                  </p:cNvSpPr>
                  <p:nvPr/>
                </p:nvSpPr>
                <p:spPr bwMode="auto">
                  <a:xfrm>
                    <a:off x="4035269" y="752474"/>
                    <a:ext cx="98055" cy="81245"/>
                  </a:xfrm>
                  <a:custGeom>
                    <a:avLst/>
                    <a:gdLst>
                      <a:gd name="T0" fmla="*/ 15 w 47"/>
                      <a:gd name="T1" fmla="*/ 8 h 39"/>
                      <a:gd name="T2" fmla="*/ 15 w 47"/>
                      <a:gd name="T3" fmla="*/ 6 h 39"/>
                      <a:gd name="T4" fmla="*/ 36 w 47"/>
                      <a:gd name="T5" fmla="*/ 0 h 39"/>
                      <a:gd name="T6" fmla="*/ 39 w 47"/>
                      <a:gd name="T7" fmla="*/ 8 h 39"/>
                      <a:gd name="T8" fmla="*/ 36 w 47"/>
                      <a:gd name="T9" fmla="*/ 13 h 39"/>
                      <a:gd name="T10" fmla="*/ 45 w 47"/>
                      <a:gd name="T11" fmla="*/ 15 h 39"/>
                      <a:gd name="T12" fmla="*/ 47 w 47"/>
                      <a:gd name="T13" fmla="*/ 30 h 39"/>
                      <a:gd name="T14" fmla="*/ 41 w 47"/>
                      <a:gd name="T15" fmla="*/ 30 h 39"/>
                      <a:gd name="T16" fmla="*/ 41 w 47"/>
                      <a:gd name="T17" fmla="*/ 34 h 39"/>
                      <a:gd name="T18" fmla="*/ 36 w 47"/>
                      <a:gd name="T19" fmla="*/ 34 h 39"/>
                      <a:gd name="T20" fmla="*/ 30 w 47"/>
                      <a:gd name="T21" fmla="*/ 38 h 39"/>
                      <a:gd name="T22" fmla="*/ 24 w 47"/>
                      <a:gd name="T23" fmla="*/ 32 h 39"/>
                      <a:gd name="T24" fmla="*/ 19 w 47"/>
                      <a:gd name="T25" fmla="*/ 26 h 39"/>
                      <a:gd name="T26" fmla="*/ 15 w 47"/>
                      <a:gd name="T27" fmla="*/ 23 h 39"/>
                      <a:gd name="T28" fmla="*/ 6 w 47"/>
                      <a:gd name="T29" fmla="*/ 21 h 39"/>
                      <a:gd name="T30" fmla="*/ 0 w 47"/>
                      <a:gd name="T31" fmla="*/ 17 h 39"/>
                      <a:gd name="T32" fmla="*/ 19 w 47"/>
                      <a:gd name="T33" fmla="*/ 19 h 39"/>
                      <a:gd name="T34" fmla="*/ 21 w 47"/>
                      <a:gd name="T35" fmla="*/ 12 h 39"/>
                      <a:gd name="T36" fmla="*/ 13 w 47"/>
                      <a:gd name="T37" fmla="*/ 6 h 39"/>
                      <a:gd name="T38" fmla="*/ 15 w 47"/>
                      <a:gd name="T39"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39">
                        <a:moveTo>
                          <a:pt x="15" y="8"/>
                        </a:moveTo>
                        <a:cubicBezTo>
                          <a:pt x="17" y="7"/>
                          <a:pt x="16" y="6"/>
                          <a:pt x="15" y="6"/>
                        </a:cubicBezTo>
                        <a:cubicBezTo>
                          <a:pt x="19" y="2"/>
                          <a:pt x="33" y="6"/>
                          <a:pt x="36" y="0"/>
                        </a:cubicBezTo>
                        <a:cubicBezTo>
                          <a:pt x="38" y="2"/>
                          <a:pt x="39" y="4"/>
                          <a:pt x="39" y="8"/>
                        </a:cubicBezTo>
                        <a:cubicBezTo>
                          <a:pt x="40" y="12"/>
                          <a:pt x="36" y="11"/>
                          <a:pt x="36" y="13"/>
                        </a:cubicBezTo>
                        <a:cubicBezTo>
                          <a:pt x="37" y="19"/>
                          <a:pt x="41" y="16"/>
                          <a:pt x="45" y="15"/>
                        </a:cubicBezTo>
                        <a:cubicBezTo>
                          <a:pt x="47" y="23"/>
                          <a:pt x="45" y="22"/>
                          <a:pt x="47" y="30"/>
                        </a:cubicBezTo>
                        <a:cubicBezTo>
                          <a:pt x="46" y="31"/>
                          <a:pt x="42" y="29"/>
                          <a:pt x="41" y="30"/>
                        </a:cubicBezTo>
                        <a:cubicBezTo>
                          <a:pt x="41" y="31"/>
                          <a:pt x="42" y="34"/>
                          <a:pt x="41" y="34"/>
                        </a:cubicBezTo>
                        <a:cubicBezTo>
                          <a:pt x="40" y="35"/>
                          <a:pt x="37" y="34"/>
                          <a:pt x="36" y="34"/>
                        </a:cubicBezTo>
                        <a:cubicBezTo>
                          <a:pt x="33" y="34"/>
                          <a:pt x="33" y="37"/>
                          <a:pt x="30" y="38"/>
                        </a:cubicBezTo>
                        <a:cubicBezTo>
                          <a:pt x="26" y="39"/>
                          <a:pt x="26" y="34"/>
                          <a:pt x="24" y="32"/>
                        </a:cubicBezTo>
                        <a:cubicBezTo>
                          <a:pt x="23" y="31"/>
                          <a:pt x="17" y="31"/>
                          <a:pt x="19" y="26"/>
                        </a:cubicBezTo>
                        <a:cubicBezTo>
                          <a:pt x="16" y="27"/>
                          <a:pt x="15" y="25"/>
                          <a:pt x="15" y="23"/>
                        </a:cubicBezTo>
                        <a:cubicBezTo>
                          <a:pt x="12" y="24"/>
                          <a:pt x="9" y="22"/>
                          <a:pt x="6" y="21"/>
                        </a:cubicBezTo>
                        <a:cubicBezTo>
                          <a:pt x="3" y="20"/>
                          <a:pt x="0" y="22"/>
                          <a:pt x="0" y="17"/>
                        </a:cubicBezTo>
                        <a:cubicBezTo>
                          <a:pt x="8" y="16"/>
                          <a:pt x="11" y="20"/>
                          <a:pt x="19" y="19"/>
                        </a:cubicBezTo>
                        <a:cubicBezTo>
                          <a:pt x="21" y="18"/>
                          <a:pt x="20" y="14"/>
                          <a:pt x="21" y="12"/>
                        </a:cubicBezTo>
                        <a:cubicBezTo>
                          <a:pt x="21" y="7"/>
                          <a:pt x="10" y="13"/>
                          <a:pt x="13" y="6"/>
                        </a:cubicBezTo>
                        <a:cubicBezTo>
                          <a:pt x="15" y="6"/>
                          <a:pt x="15" y="7"/>
                          <a:pt x="15" y="8"/>
                        </a:cubicBezTo>
                        <a:close/>
                      </a:path>
                    </a:pathLst>
                  </a:custGeom>
                  <a:grpFill/>
                  <a:ln>
                    <a:noFill/>
                  </a:ln>
                </p:spPr>
                <p:txBody>
                  <a:bodyPr anchor="ctr"/>
                  <a:lstStyle/>
                  <a:p>
                    <a:pPr algn="ctr"/>
                    <a:endParaRPr/>
                  </a:p>
                </p:txBody>
              </p:sp>
              <p:sp>
                <p:nvSpPr>
                  <p:cNvPr id="117" name="任意多边形: 形状 31">
                    <a:extLst>
                      <a:ext uri="{FF2B5EF4-FFF2-40B4-BE49-F238E27FC236}">
                        <a16:creationId xmlns:a16="http://schemas.microsoft.com/office/drawing/2014/main" id="{3A73A2F1-CDDD-468C-81C7-EA18C73AEC26}"/>
                      </a:ext>
                    </a:extLst>
                  </p:cNvPr>
                  <p:cNvSpPr>
                    <a:spLocks/>
                  </p:cNvSpPr>
                  <p:nvPr/>
                </p:nvSpPr>
                <p:spPr bwMode="auto">
                  <a:xfrm>
                    <a:off x="4384064" y="760879"/>
                    <a:ext cx="58833" cy="28016"/>
                  </a:xfrm>
                  <a:custGeom>
                    <a:avLst/>
                    <a:gdLst>
                      <a:gd name="T0" fmla="*/ 0 w 28"/>
                      <a:gd name="T1" fmla="*/ 2 h 13"/>
                      <a:gd name="T2" fmla="*/ 7 w 28"/>
                      <a:gd name="T3" fmla="*/ 0 h 13"/>
                      <a:gd name="T4" fmla="*/ 28 w 28"/>
                      <a:gd name="T5" fmla="*/ 6 h 13"/>
                      <a:gd name="T6" fmla="*/ 26 w 28"/>
                      <a:gd name="T7" fmla="*/ 13 h 13"/>
                      <a:gd name="T8" fmla="*/ 6 w 28"/>
                      <a:gd name="T9" fmla="*/ 6 h 13"/>
                      <a:gd name="T10" fmla="*/ 0 w 28"/>
                      <a:gd name="T11" fmla="*/ 2 h 13"/>
                    </a:gdLst>
                    <a:ahLst/>
                    <a:cxnLst>
                      <a:cxn ang="0">
                        <a:pos x="T0" y="T1"/>
                      </a:cxn>
                      <a:cxn ang="0">
                        <a:pos x="T2" y="T3"/>
                      </a:cxn>
                      <a:cxn ang="0">
                        <a:pos x="T4" y="T5"/>
                      </a:cxn>
                      <a:cxn ang="0">
                        <a:pos x="T6" y="T7"/>
                      </a:cxn>
                      <a:cxn ang="0">
                        <a:pos x="T8" y="T9"/>
                      </a:cxn>
                      <a:cxn ang="0">
                        <a:pos x="T10" y="T11"/>
                      </a:cxn>
                    </a:cxnLst>
                    <a:rect l="0" t="0" r="r" b="b"/>
                    <a:pathLst>
                      <a:path w="28" h="13">
                        <a:moveTo>
                          <a:pt x="0" y="2"/>
                        </a:moveTo>
                        <a:cubicBezTo>
                          <a:pt x="0" y="0"/>
                          <a:pt x="5" y="0"/>
                          <a:pt x="7" y="0"/>
                        </a:cubicBezTo>
                        <a:cubicBezTo>
                          <a:pt x="14" y="1"/>
                          <a:pt x="22" y="5"/>
                          <a:pt x="28" y="6"/>
                        </a:cubicBezTo>
                        <a:cubicBezTo>
                          <a:pt x="28" y="9"/>
                          <a:pt x="26" y="10"/>
                          <a:pt x="26" y="13"/>
                        </a:cubicBezTo>
                        <a:cubicBezTo>
                          <a:pt x="16" y="13"/>
                          <a:pt x="12" y="11"/>
                          <a:pt x="6" y="6"/>
                        </a:cubicBezTo>
                        <a:cubicBezTo>
                          <a:pt x="4" y="4"/>
                          <a:pt x="4" y="1"/>
                          <a:pt x="0" y="2"/>
                        </a:cubicBezTo>
                        <a:close/>
                      </a:path>
                    </a:pathLst>
                  </a:custGeom>
                  <a:grpFill/>
                  <a:ln>
                    <a:noFill/>
                  </a:ln>
                </p:spPr>
                <p:txBody>
                  <a:bodyPr anchor="ctr"/>
                  <a:lstStyle/>
                  <a:p>
                    <a:pPr algn="ctr"/>
                    <a:endParaRPr/>
                  </a:p>
                </p:txBody>
              </p:sp>
              <p:sp>
                <p:nvSpPr>
                  <p:cNvPr id="118" name="任意多边形: 形状 32">
                    <a:extLst>
                      <a:ext uri="{FF2B5EF4-FFF2-40B4-BE49-F238E27FC236}">
                        <a16:creationId xmlns:a16="http://schemas.microsoft.com/office/drawing/2014/main" id="{CA843A2C-D0A9-4374-8735-F4F12FC0049A}"/>
                      </a:ext>
                    </a:extLst>
                  </p:cNvPr>
                  <p:cNvSpPr>
                    <a:spLocks/>
                  </p:cNvSpPr>
                  <p:nvPr/>
                </p:nvSpPr>
                <p:spPr bwMode="auto">
                  <a:xfrm>
                    <a:off x="7881817" y="760879"/>
                    <a:ext cx="39222" cy="15409"/>
                  </a:xfrm>
                  <a:custGeom>
                    <a:avLst/>
                    <a:gdLst>
                      <a:gd name="T0" fmla="*/ 19 w 19"/>
                      <a:gd name="T1" fmla="*/ 6 h 7"/>
                      <a:gd name="T2" fmla="*/ 0 w 19"/>
                      <a:gd name="T3" fmla="*/ 4 h 7"/>
                      <a:gd name="T4" fmla="*/ 6 w 19"/>
                      <a:gd name="T5" fmla="*/ 0 h 7"/>
                      <a:gd name="T6" fmla="*/ 19 w 19"/>
                      <a:gd name="T7" fmla="*/ 6 h 7"/>
                    </a:gdLst>
                    <a:ahLst/>
                    <a:cxnLst>
                      <a:cxn ang="0">
                        <a:pos x="T0" y="T1"/>
                      </a:cxn>
                      <a:cxn ang="0">
                        <a:pos x="T2" y="T3"/>
                      </a:cxn>
                      <a:cxn ang="0">
                        <a:pos x="T4" y="T5"/>
                      </a:cxn>
                      <a:cxn ang="0">
                        <a:pos x="T6" y="T7"/>
                      </a:cxn>
                    </a:cxnLst>
                    <a:rect l="0" t="0" r="r" b="b"/>
                    <a:pathLst>
                      <a:path w="19" h="7">
                        <a:moveTo>
                          <a:pt x="19" y="6"/>
                        </a:moveTo>
                        <a:cubicBezTo>
                          <a:pt x="16" y="7"/>
                          <a:pt x="5" y="6"/>
                          <a:pt x="0" y="4"/>
                        </a:cubicBezTo>
                        <a:cubicBezTo>
                          <a:pt x="1" y="1"/>
                          <a:pt x="6" y="3"/>
                          <a:pt x="6" y="0"/>
                        </a:cubicBezTo>
                        <a:cubicBezTo>
                          <a:pt x="10" y="2"/>
                          <a:pt x="19" y="0"/>
                          <a:pt x="19" y="6"/>
                        </a:cubicBezTo>
                        <a:close/>
                      </a:path>
                    </a:pathLst>
                  </a:custGeom>
                  <a:grpFill/>
                  <a:ln>
                    <a:noFill/>
                  </a:ln>
                </p:spPr>
                <p:txBody>
                  <a:bodyPr anchor="ctr"/>
                  <a:lstStyle/>
                  <a:p>
                    <a:pPr algn="ctr"/>
                    <a:endParaRPr/>
                  </a:p>
                </p:txBody>
              </p:sp>
              <p:sp>
                <p:nvSpPr>
                  <p:cNvPr id="119" name="任意多边形: 形状 33">
                    <a:extLst>
                      <a:ext uri="{FF2B5EF4-FFF2-40B4-BE49-F238E27FC236}">
                        <a16:creationId xmlns:a16="http://schemas.microsoft.com/office/drawing/2014/main" id="{25B7C13E-8960-4CA7-B766-4B9DB56CC2C7}"/>
                      </a:ext>
                    </a:extLst>
                  </p:cNvPr>
                  <p:cNvSpPr>
                    <a:spLocks/>
                  </p:cNvSpPr>
                  <p:nvPr/>
                </p:nvSpPr>
                <p:spPr bwMode="auto">
                  <a:xfrm>
                    <a:off x="4811303" y="846327"/>
                    <a:ext cx="30817" cy="21012"/>
                  </a:xfrm>
                  <a:custGeom>
                    <a:avLst/>
                    <a:gdLst>
                      <a:gd name="T0" fmla="*/ 15 w 15"/>
                      <a:gd name="T1" fmla="*/ 8 h 10"/>
                      <a:gd name="T2" fmla="*/ 0 w 15"/>
                      <a:gd name="T3" fmla="*/ 4 h 10"/>
                      <a:gd name="T4" fmla="*/ 15 w 15"/>
                      <a:gd name="T5" fmla="*/ 8 h 10"/>
                    </a:gdLst>
                    <a:ahLst/>
                    <a:cxnLst>
                      <a:cxn ang="0">
                        <a:pos x="T0" y="T1"/>
                      </a:cxn>
                      <a:cxn ang="0">
                        <a:pos x="T2" y="T3"/>
                      </a:cxn>
                      <a:cxn ang="0">
                        <a:pos x="T4" y="T5"/>
                      </a:cxn>
                    </a:cxnLst>
                    <a:rect l="0" t="0" r="r" b="b"/>
                    <a:pathLst>
                      <a:path w="15" h="10">
                        <a:moveTo>
                          <a:pt x="15" y="8"/>
                        </a:moveTo>
                        <a:cubicBezTo>
                          <a:pt x="6" y="10"/>
                          <a:pt x="8" y="2"/>
                          <a:pt x="0" y="4"/>
                        </a:cubicBezTo>
                        <a:cubicBezTo>
                          <a:pt x="3" y="0"/>
                          <a:pt x="15" y="2"/>
                          <a:pt x="15" y="8"/>
                        </a:cubicBezTo>
                        <a:close/>
                      </a:path>
                    </a:pathLst>
                  </a:custGeom>
                  <a:grpFill/>
                  <a:ln>
                    <a:noFill/>
                  </a:ln>
                </p:spPr>
                <p:txBody>
                  <a:bodyPr anchor="ctr"/>
                  <a:lstStyle/>
                  <a:p>
                    <a:pPr algn="ctr"/>
                    <a:endParaRPr/>
                  </a:p>
                </p:txBody>
              </p:sp>
              <p:sp>
                <p:nvSpPr>
                  <p:cNvPr id="120" name="任意多边形: 形状 34">
                    <a:extLst>
                      <a:ext uri="{FF2B5EF4-FFF2-40B4-BE49-F238E27FC236}">
                        <a16:creationId xmlns:a16="http://schemas.microsoft.com/office/drawing/2014/main" id="{D6B5D5C2-49AB-43DB-86B6-F6C9B9237703}"/>
                      </a:ext>
                    </a:extLst>
                  </p:cNvPr>
                  <p:cNvSpPr>
                    <a:spLocks/>
                  </p:cNvSpPr>
                  <p:nvPr/>
                </p:nvSpPr>
                <p:spPr bwMode="auto">
                  <a:xfrm>
                    <a:off x="4790291" y="867338"/>
                    <a:ext cx="43425" cy="25214"/>
                  </a:xfrm>
                  <a:custGeom>
                    <a:avLst/>
                    <a:gdLst>
                      <a:gd name="T0" fmla="*/ 21 w 21"/>
                      <a:gd name="T1" fmla="*/ 7 h 12"/>
                      <a:gd name="T2" fmla="*/ 3 w 21"/>
                      <a:gd name="T3" fmla="*/ 7 h 12"/>
                      <a:gd name="T4" fmla="*/ 8 w 21"/>
                      <a:gd name="T5" fmla="*/ 1 h 12"/>
                      <a:gd name="T6" fmla="*/ 21 w 21"/>
                      <a:gd name="T7" fmla="*/ 7 h 12"/>
                    </a:gdLst>
                    <a:ahLst/>
                    <a:cxnLst>
                      <a:cxn ang="0">
                        <a:pos x="T0" y="T1"/>
                      </a:cxn>
                      <a:cxn ang="0">
                        <a:pos x="T2" y="T3"/>
                      </a:cxn>
                      <a:cxn ang="0">
                        <a:pos x="T4" y="T5"/>
                      </a:cxn>
                      <a:cxn ang="0">
                        <a:pos x="T6" y="T7"/>
                      </a:cxn>
                    </a:cxnLst>
                    <a:rect l="0" t="0" r="r" b="b"/>
                    <a:pathLst>
                      <a:path w="21" h="12">
                        <a:moveTo>
                          <a:pt x="21" y="7"/>
                        </a:moveTo>
                        <a:cubicBezTo>
                          <a:pt x="19" y="12"/>
                          <a:pt x="5" y="12"/>
                          <a:pt x="3" y="7"/>
                        </a:cubicBezTo>
                        <a:cubicBezTo>
                          <a:pt x="0" y="0"/>
                          <a:pt x="9" y="6"/>
                          <a:pt x="8" y="1"/>
                        </a:cubicBezTo>
                        <a:cubicBezTo>
                          <a:pt x="12" y="4"/>
                          <a:pt x="16" y="6"/>
                          <a:pt x="21" y="7"/>
                        </a:cubicBezTo>
                        <a:close/>
                      </a:path>
                    </a:pathLst>
                  </a:custGeom>
                  <a:grpFill/>
                  <a:ln>
                    <a:noFill/>
                  </a:ln>
                </p:spPr>
                <p:txBody>
                  <a:bodyPr anchor="ctr"/>
                  <a:lstStyle/>
                  <a:p>
                    <a:pPr algn="ctr"/>
                    <a:endParaRPr/>
                  </a:p>
                </p:txBody>
              </p:sp>
              <p:sp>
                <p:nvSpPr>
                  <p:cNvPr id="121" name="任意多边形: 形状 35">
                    <a:extLst>
                      <a:ext uri="{FF2B5EF4-FFF2-40B4-BE49-F238E27FC236}">
                        <a16:creationId xmlns:a16="http://schemas.microsoft.com/office/drawing/2014/main" id="{F3D0074A-5046-48EF-B00A-9998C4BA1EF2}"/>
                      </a:ext>
                    </a:extLst>
                  </p:cNvPr>
                  <p:cNvSpPr>
                    <a:spLocks/>
                  </p:cNvSpPr>
                  <p:nvPr/>
                </p:nvSpPr>
                <p:spPr bwMode="auto">
                  <a:xfrm>
                    <a:off x="6419400" y="885549"/>
                    <a:ext cx="29417" cy="23814"/>
                  </a:xfrm>
                  <a:custGeom>
                    <a:avLst/>
                    <a:gdLst>
                      <a:gd name="T0" fmla="*/ 6 w 14"/>
                      <a:gd name="T1" fmla="*/ 0 h 11"/>
                      <a:gd name="T2" fmla="*/ 14 w 14"/>
                      <a:gd name="T3" fmla="*/ 7 h 11"/>
                      <a:gd name="T4" fmla="*/ 4 w 14"/>
                      <a:gd name="T5" fmla="*/ 11 h 11"/>
                      <a:gd name="T6" fmla="*/ 2 w 14"/>
                      <a:gd name="T7" fmla="*/ 2 h 11"/>
                      <a:gd name="T8" fmla="*/ 6 w 14"/>
                      <a:gd name="T9" fmla="*/ 0 h 11"/>
                    </a:gdLst>
                    <a:ahLst/>
                    <a:cxnLst>
                      <a:cxn ang="0">
                        <a:pos x="T0" y="T1"/>
                      </a:cxn>
                      <a:cxn ang="0">
                        <a:pos x="T2" y="T3"/>
                      </a:cxn>
                      <a:cxn ang="0">
                        <a:pos x="T4" y="T5"/>
                      </a:cxn>
                      <a:cxn ang="0">
                        <a:pos x="T6" y="T7"/>
                      </a:cxn>
                      <a:cxn ang="0">
                        <a:pos x="T8" y="T9"/>
                      </a:cxn>
                    </a:cxnLst>
                    <a:rect l="0" t="0" r="r" b="b"/>
                    <a:pathLst>
                      <a:path w="14" h="11">
                        <a:moveTo>
                          <a:pt x="6" y="0"/>
                        </a:moveTo>
                        <a:cubicBezTo>
                          <a:pt x="11" y="0"/>
                          <a:pt x="13" y="2"/>
                          <a:pt x="14" y="7"/>
                        </a:cubicBezTo>
                        <a:cubicBezTo>
                          <a:pt x="9" y="7"/>
                          <a:pt x="5" y="7"/>
                          <a:pt x="4" y="11"/>
                        </a:cubicBezTo>
                        <a:cubicBezTo>
                          <a:pt x="0" y="11"/>
                          <a:pt x="3" y="4"/>
                          <a:pt x="2" y="2"/>
                        </a:cubicBezTo>
                        <a:cubicBezTo>
                          <a:pt x="5" y="2"/>
                          <a:pt x="6" y="1"/>
                          <a:pt x="6" y="0"/>
                        </a:cubicBezTo>
                        <a:close/>
                      </a:path>
                    </a:pathLst>
                  </a:custGeom>
                  <a:grpFill/>
                  <a:ln>
                    <a:noFill/>
                  </a:ln>
                </p:spPr>
                <p:txBody>
                  <a:bodyPr anchor="ctr"/>
                  <a:lstStyle/>
                  <a:p>
                    <a:pPr algn="ctr"/>
                    <a:endParaRPr/>
                  </a:p>
                </p:txBody>
              </p:sp>
              <p:sp>
                <p:nvSpPr>
                  <p:cNvPr id="122" name="任意多边形: 形状 36">
                    <a:extLst>
                      <a:ext uri="{FF2B5EF4-FFF2-40B4-BE49-F238E27FC236}">
                        <a16:creationId xmlns:a16="http://schemas.microsoft.com/office/drawing/2014/main" id="{ED158454-C831-4F98-A5DA-0081DE118CC1}"/>
                      </a:ext>
                    </a:extLst>
                  </p:cNvPr>
                  <p:cNvSpPr>
                    <a:spLocks/>
                  </p:cNvSpPr>
                  <p:nvPr/>
                </p:nvSpPr>
                <p:spPr bwMode="auto">
                  <a:xfrm>
                    <a:off x="3945619" y="900957"/>
                    <a:ext cx="29417" cy="21012"/>
                  </a:xfrm>
                  <a:custGeom>
                    <a:avLst/>
                    <a:gdLst>
                      <a:gd name="T0" fmla="*/ 13 w 14"/>
                      <a:gd name="T1" fmla="*/ 8 h 10"/>
                      <a:gd name="T2" fmla="*/ 0 w 14"/>
                      <a:gd name="T3" fmla="*/ 10 h 10"/>
                      <a:gd name="T4" fmla="*/ 13 w 14"/>
                      <a:gd name="T5" fmla="*/ 8 h 10"/>
                    </a:gdLst>
                    <a:ahLst/>
                    <a:cxnLst>
                      <a:cxn ang="0">
                        <a:pos x="T0" y="T1"/>
                      </a:cxn>
                      <a:cxn ang="0">
                        <a:pos x="T2" y="T3"/>
                      </a:cxn>
                      <a:cxn ang="0">
                        <a:pos x="T4" y="T5"/>
                      </a:cxn>
                    </a:cxnLst>
                    <a:rect l="0" t="0" r="r" b="b"/>
                    <a:pathLst>
                      <a:path w="14" h="10">
                        <a:moveTo>
                          <a:pt x="13" y="8"/>
                        </a:moveTo>
                        <a:cubicBezTo>
                          <a:pt x="7" y="7"/>
                          <a:pt x="5" y="9"/>
                          <a:pt x="0" y="10"/>
                        </a:cubicBezTo>
                        <a:cubicBezTo>
                          <a:pt x="1" y="6"/>
                          <a:pt x="14" y="0"/>
                          <a:pt x="13" y="8"/>
                        </a:cubicBezTo>
                        <a:close/>
                      </a:path>
                    </a:pathLst>
                  </a:custGeom>
                  <a:grpFill/>
                  <a:ln>
                    <a:noFill/>
                  </a:ln>
                </p:spPr>
                <p:txBody>
                  <a:bodyPr anchor="ctr"/>
                  <a:lstStyle/>
                  <a:p>
                    <a:pPr algn="ctr"/>
                    <a:endParaRPr/>
                  </a:p>
                </p:txBody>
              </p:sp>
              <p:sp>
                <p:nvSpPr>
                  <p:cNvPr id="123" name="任意多边形: 形状 37">
                    <a:extLst>
                      <a:ext uri="{FF2B5EF4-FFF2-40B4-BE49-F238E27FC236}">
                        <a16:creationId xmlns:a16="http://schemas.microsoft.com/office/drawing/2014/main" id="{6845B52C-7ADE-4CE2-89EE-D10007FDEA5A}"/>
                      </a:ext>
                    </a:extLst>
                  </p:cNvPr>
                  <p:cNvSpPr>
                    <a:spLocks/>
                  </p:cNvSpPr>
                  <p:nvPr/>
                </p:nvSpPr>
                <p:spPr bwMode="auto">
                  <a:xfrm>
                    <a:off x="4434493" y="917766"/>
                    <a:ext cx="47627" cy="29417"/>
                  </a:xfrm>
                  <a:custGeom>
                    <a:avLst/>
                    <a:gdLst>
                      <a:gd name="T0" fmla="*/ 19 w 23"/>
                      <a:gd name="T1" fmla="*/ 2 h 14"/>
                      <a:gd name="T2" fmla="*/ 21 w 23"/>
                      <a:gd name="T3" fmla="*/ 13 h 14"/>
                      <a:gd name="T4" fmla="*/ 2 w 23"/>
                      <a:gd name="T5" fmla="*/ 9 h 14"/>
                      <a:gd name="T6" fmla="*/ 6 w 23"/>
                      <a:gd name="T7" fmla="*/ 2 h 14"/>
                      <a:gd name="T8" fmla="*/ 19 w 23"/>
                      <a:gd name="T9" fmla="*/ 2 h 14"/>
                    </a:gdLst>
                    <a:ahLst/>
                    <a:cxnLst>
                      <a:cxn ang="0">
                        <a:pos x="T0" y="T1"/>
                      </a:cxn>
                      <a:cxn ang="0">
                        <a:pos x="T2" y="T3"/>
                      </a:cxn>
                      <a:cxn ang="0">
                        <a:pos x="T4" y="T5"/>
                      </a:cxn>
                      <a:cxn ang="0">
                        <a:pos x="T6" y="T7"/>
                      </a:cxn>
                      <a:cxn ang="0">
                        <a:pos x="T8" y="T9"/>
                      </a:cxn>
                    </a:cxnLst>
                    <a:rect l="0" t="0" r="r" b="b"/>
                    <a:pathLst>
                      <a:path w="23" h="14">
                        <a:moveTo>
                          <a:pt x="19" y="2"/>
                        </a:moveTo>
                        <a:cubicBezTo>
                          <a:pt x="21" y="4"/>
                          <a:pt x="23" y="11"/>
                          <a:pt x="21" y="13"/>
                        </a:cubicBezTo>
                        <a:cubicBezTo>
                          <a:pt x="13" y="12"/>
                          <a:pt x="4" y="14"/>
                          <a:pt x="2" y="9"/>
                        </a:cubicBezTo>
                        <a:cubicBezTo>
                          <a:pt x="0" y="3"/>
                          <a:pt x="8" y="8"/>
                          <a:pt x="6" y="2"/>
                        </a:cubicBezTo>
                        <a:cubicBezTo>
                          <a:pt x="11" y="0"/>
                          <a:pt x="19" y="5"/>
                          <a:pt x="19" y="2"/>
                        </a:cubicBezTo>
                        <a:close/>
                      </a:path>
                    </a:pathLst>
                  </a:custGeom>
                  <a:grpFill/>
                  <a:ln>
                    <a:noFill/>
                  </a:ln>
                </p:spPr>
                <p:txBody>
                  <a:bodyPr anchor="ctr"/>
                  <a:lstStyle/>
                  <a:p>
                    <a:pPr algn="ctr"/>
                    <a:endParaRPr/>
                  </a:p>
                </p:txBody>
              </p:sp>
              <p:sp>
                <p:nvSpPr>
                  <p:cNvPr id="124" name="任意多边形: 形状 38">
                    <a:extLst>
                      <a:ext uri="{FF2B5EF4-FFF2-40B4-BE49-F238E27FC236}">
                        <a16:creationId xmlns:a16="http://schemas.microsoft.com/office/drawing/2014/main" id="{820E4574-F5DB-41C7-B1FA-948630B1D356}"/>
                      </a:ext>
                    </a:extLst>
                  </p:cNvPr>
                  <p:cNvSpPr>
                    <a:spLocks/>
                  </p:cNvSpPr>
                  <p:nvPr/>
                </p:nvSpPr>
                <p:spPr bwMode="auto">
                  <a:xfrm>
                    <a:off x="4416282" y="999012"/>
                    <a:ext cx="57433" cy="26615"/>
                  </a:xfrm>
                  <a:custGeom>
                    <a:avLst/>
                    <a:gdLst>
                      <a:gd name="T0" fmla="*/ 26 w 28"/>
                      <a:gd name="T1" fmla="*/ 5 h 13"/>
                      <a:gd name="T2" fmla="*/ 19 w 28"/>
                      <a:gd name="T3" fmla="*/ 9 h 13"/>
                      <a:gd name="T4" fmla="*/ 11 w 28"/>
                      <a:gd name="T5" fmla="*/ 11 h 13"/>
                      <a:gd name="T6" fmla="*/ 4 w 28"/>
                      <a:gd name="T7" fmla="*/ 9 h 13"/>
                      <a:gd name="T8" fmla="*/ 5 w 28"/>
                      <a:gd name="T9" fmla="*/ 4 h 13"/>
                      <a:gd name="T10" fmla="*/ 11 w 28"/>
                      <a:gd name="T11" fmla="*/ 0 h 13"/>
                      <a:gd name="T12" fmla="*/ 26 w 28"/>
                      <a:gd name="T13" fmla="*/ 5 h 13"/>
                    </a:gdLst>
                    <a:ahLst/>
                    <a:cxnLst>
                      <a:cxn ang="0">
                        <a:pos x="T0" y="T1"/>
                      </a:cxn>
                      <a:cxn ang="0">
                        <a:pos x="T2" y="T3"/>
                      </a:cxn>
                      <a:cxn ang="0">
                        <a:pos x="T4" y="T5"/>
                      </a:cxn>
                      <a:cxn ang="0">
                        <a:pos x="T6" y="T7"/>
                      </a:cxn>
                      <a:cxn ang="0">
                        <a:pos x="T8" y="T9"/>
                      </a:cxn>
                      <a:cxn ang="0">
                        <a:pos x="T10" y="T11"/>
                      </a:cxn>
                      <a:cxn ang="0">
                        <a:pos x="T12" y="T13"/>
                      </a:cxn>
                    </a:cxnLst>
                    <a:rect l="0" t="0" r="r" b="b"/>
                    <a:pathLst>
                      <a:path w="28" h="13">
                        <a:moveTo>
                          <a:pt x="26" y="5"/>
                        </a:moveTo>
                        <a:cubicBezTo>
                          <a:pt x="28" y="11"/>
                          <a:pt x="21" y="9"/>
                          <a:pt x="19" y="9"/>
                        </a:cubicBezTo>
                        <a:cubicBezTo>
                          <a:pt x="18" y="9"/>
                          <a:pt x="13" y="13"/>
                          <a:pt x="11" y="11"/>
                        </a:cubicBezTo>
                        <a:cubicBezTo>
                          <a:pt x="10" y="9"/>
                          <a:pt x="6" y="10"/>
                          <a:pt x="4" y="9"/>
                        </a:cubicBezTo>
                        <a:cubicBezTo>
                          <a:pt x="0" y="4"/>
                          <a:pt x="12" y="6"/>
                          <a:pt x="5" y="4"/>
                        </a:cubicBezTo>
                        <a:cubicBezTo>
                          <a:pt x="6" y="1"/>
                          <a:pt x="11" y="3"/>
                          <a:pt x="11" y="0"/>
                        </a:cubicBezTo>
                        <a:cubicBezTo>
                          <a:pt x="16" y="1"/>
                          <a:pt x="22" y="2"/>
                          <a:pt x="26" y="5"/>
                        </a:cubicBezTo>
                        <a:close/>
                      </a:path>
                    </a:pathLst>
                  </a:custGeom>
                  <a:grpFill/>
                  <a:ln>
                    <a:noFill/>
                  </a:ln>
                </p:spPr>
                <p:txBody>
                  <a:bodyPr anchor="ctr"/>
                  <a:lstStyle/>
                  <a:p>
                    <a:pPr algn="ctr"/>
                    <a:endParaRPr/>
                  </a:p>
                </p:txBody>
              </p:sp>
              <p:sp>
                <p:nvSpPr>
                  <p:cNvPr id="125" name="任意多边形: 形状 39">
                    <a:extLst>
                      <a:ext uri="{FF2B5EF4-FFF2-40B4-BE49-F238E27FC236}">
                        <a16:creationId xmlns:a16="http://schemas.microsoft.com/office/drawing/2014/main" id="{214DBAAA-9077-4EBE-BB31-CE57392B44FD}"/>
                      </a:ext>
                    </a:extLst>
                  </p:cNvPr>
                  <p:cNvSpPr>
                    <a:spLocks/>
                  </p:cNvSpPr>
                  <p:nvPr/>
                </p:nvSpPr>
                <p:spPr bwMode="auto">
                  <a:xfrm>
                    <a:off x="4417683" y="1039635"/>
                    <a:ext cx="26615" cy="12607"/>
                  </a:xfrm>
                  <a:custGeom>
                    <a:avLst/>
                    <a:gdLst>
                      <a:gd name="T0" fmla="*/ 10 w 13"/>
                      <a:gd name="T1" fmla="*/ 6 h 6"/>
                      <a:gd name="T2" fmla="*/ 3 w 13"/>
                      <a:gd name="T3" fmla="*/ 6 h 6"/>
                      <a:gd name="T4" fmla="*/ 10 w 13"/>
                      <a:gd name="T5" fmla="*/ 6 h 6"/>
                    </a:gdLst>
                    <a:ahLst/>
                    <a:cxnLst>
                      <a:cxn ang="0">
                        <a:pos x="T0" y="T1"/>
                      </a:cxn>
                      <a:cxn ang="0">
                        <a:pos x="T2" y="T3"/>
                      </a:cxn>
                      <a:cxn ang="0">
                        <a:pos x="T4" y="T5"/>
                      </a:cxn>
                    </a:cxnLst>
                    <a:rect l="0" t="0" r="r" b="b"/>
                    <a:pathLst>
                      <a:path w="13" h="6">
                        <a:moveTo>
                          <a:pt x="10" y="6"/>
                        </a:moveTo>
                        <a:cubicBezTo>
                          <a:pt x="6" y="3"/>
                          <a:pt x="8" y="6"/>
                          <a:pt x="3" y="6"/>
                        </a:cubicBezTo>
                        <a:cubicBezTo>
                          <a:pt x="0" y="0"/>
                          <a:pt x="13" y="0"/>
                          <a:pt x="10" y="6"/>
                        </a:cubicBezTo>
                        <a:close/>
                      </a:path>
                    </a:pathLst>
                  </a:custGeom>
                  <a:grpFill/>
                  <a:ln>
                    <a:noFill/>
                  </a:ln>
                </p:spPr>
                <p:txBody>
                  <a:bodyPr anchor="ctr"/>
                  <a:lstStyle/>
                  <a:p>
                    <a:pPr algn="ctr"/>
                    <a:endParaRPr/>
                  </a:p>
                </p:txBody>
              </p:sp>
              <p:sp>
                <p:nvSpPr>
                  <p:cNvPr id="126" name="任意多边形: 形状 40">
                    <a:extLst>
                      <a:ext uri="{FF2B5EF4-FFF2-40B4-BE49-F238E27FC236}">
                        <a16:creationId xmlns:a16="http://schemas.microsoft.com/office/drawing/2014/main" id="{CEF85A2A-C72D-4746-AC23-3F2D357C940F}"/>
                      </a:ext>
                    </a:extLst>
                  </p:cNvPr>
                  <p:cNvSpPr>
                    <a:spLocks/>
                  </p:cNvSpPr>
                  <p:nvPr/>
                </p:nvSpPr>
                <p:spPr bwMode="auto">
                  <a:xfrm>
                    <a:off x="4330835" y="1059246"/>
                    <a:ext cx="30817" cy="18211"/>
                  </a:xfrm>
                  <a:custGeom>
                    <a:avLst/>
                    <a:gdLst>
                      <a:gd name="T0" fmla="*/ 13 w 15"/>
                      <a:gd name="T1" fmla="*/ 1 h 9"/>
                      <a:gd name="T2" fmla="*/ 15 w 15"/>
                      <a:gd name="T3" fmla="*/ 4 h 9"/>
                      <a:gd name="T4" fmla="*/ 7 w 15"/>
                      <a:gd name="T5" fmla="*/ 6 h 9"/>
                      <a:gd name="T6" fmla="*/ 0 w 15"/>
                      <a:gd name="T7" fmla="*/ 6 h 9"/>
                      <a:gd name="T8" fmla="*/ 13 w 15"/>
                      <a:gd name="T9" fmla="*/ 1 h 9"/>
                    </a:gdLst>
                    <a:ahLst/>
                    <a:cxnLst>
                      <a:cxn ang="0">
                        <a:pos x="T0" y="T1"/>
                      </a:cxn>
                      <a:cxn ang="0">
                        <a:pos x="T2" y="T3"/>
                      </a:cxn>
                      <a:cxn ang="0">
                        <a:pos x="T4" y="T5"/>
                      </a:cxn>
                      <a:cxn ang="0">
                        <a:pos x="T6" y="T7"/>
                      </a:cxn>
                      <a:cxn ang="0">
                        <a:pos x="T8" y="T9"/>
                      </a:cxn>
                    </a:cxnLst>
                    <a:rect l="0" t="0" r="r" b="b"/>
                    <a:pathLst>
                      <a:path w="15" h="9">
                        <a:moveTo>
                          <a:pt x="13" y="1"/>
                        </a:moveTo>
                        <a:cubicBezTo>
                          <a:pt x="13" y="3"/>
                          <a:pt x="13" y="4"/>
                          <a:pt x="15" y="4"/>
                        </a:cubicBezTo>
                        <a:cubicBezTo>
                          <a:pt x="15" y="8"/>
                          <a:pt x="9" y="5"/>
                          <a:pt x="7" y="6"/>
                        </a:cubicBezTo>
                        <a:cubicBezTo>
                          <a:pt x="5" y="9"/>
                          <a:pt x="7" y="6"/>
                          <a:pt x="0" y="6"/>
                        </a:cubicBezTo>
                        <a:cubicBezTo>
                          <a:pt x="3" y="3"/>
                          <a:pt x="6" y="0"/>
                          <a:pt x="13" y="1"/>
                        </a:cubicBezTo>
                        <a:close/>
                      </a:path>
                    </a:pathLst>
                  </a:custGeom>
                  <a:grpFill/>
                  <a:ln>
                    <a:noFill/>
                  </a:ln>
                </p:spPr>
                <p:txBody>
                  <a:bodyPr anchor="ctr"/>
                  <a:lstStyle/>
                  <a:p>
                    <a:pPr algn="ctr"/>
                    <a:endParaRPr/>
                  </a:p>
                </p:txBody>
              </p:sp>
              <p:sp>
                <p:nvSpPr>
                  <p:cNvPr id="127" name="任意多边形: 形状 41">
                    <a:extLst>
                      <a:ext uri="{FF2B5EF4-FFF2-40B4-BE49-F238E27FC236}">
                        <a16:creationId xmlns:a16="http://schemas.microsoft.com/office/drawing/2014/main" id="{B56EB468-1730-43DB-8D93-62683620E1CC}"/>
                      </a:ext>
                    </a:extLst>
                  </p:cNvPr>
                  <p:cNvSpPr>
                    <a:spLocks/>
                  </p:cNvSpPr>
                  <p:nvPr/>
                </p:nvSpPr>
                <p:spPr bwMode="auto">
                  <a:xfrm>
                    <a:off x="4388266" y="1076055"/>
                    <a:ext cx="12607" cy="18211"/>
                  </a:xfrm>
                  <a:custGeom>
                    <a:avLst/>
                    <a:gdLst>
                      <a:gd name="T0" fmla="*/ 2 w 6"/>
                      <a:gd name="T1" fmla="*/ 0 h 9"/>
                      <a:gd name="T2" fmla="*/ 5 w 6"/>
                      <a:gd name="T3" fmla="*/ 8 h 9"/>
                      <a:gd name="T4" fmla="*/ 2 w 6"/>
                      <a:gd name="T5" fmla="*/ 0 h 9"/>
                    </a:gdLst>
                    <a:ahLst/>
                    <a:cxnLst>
                      <a:cxn ang="0">
                        <a:pos x="T0" y="T1"/>
                      </a:cxn>
                      <a:cxn ang="0">
                        <a:pos x="T2" y="T3"/>
                      </a:cxn>
                      <a:cxn ang="0">
                        <a:pos x="T4" y="T5"/>
                      </a:cxn>
                    </a:cxnLst>
                    <a:rect l="0" t="0" r="r" b="b"/>
                    <a:pathLst>
                      <a:path w="6" h="9">
                        <a:moveTo>
                          <a:pt x="2" y="0"/>
                        </a:moveTo>
                        <a:cubicBezTo>
                          <a:pt x="5" y="1"/>
                          <a:pt x="6" y="3"/>
                          <a:pt x="5" y="8"/>
                        </a:cubicBezTo>
                        <a:cubicBezTo>
                          <a:pt x="0" y="9"/>
                          <a:pt x="2" y="3"/>
                          <a:pt x="2" y="0"/>
                        </a:cubicBezTo>
                        <a:close/>
                      </a:path>
                    </a:pathLst>
                  </a:custGeom>
                  <a:grpFill/>
                  <a:ln>
                    <a:noFill/>
                  </a:ln>
                </p:spPr>
                <p:txBody>
                  <a:bodyPr anchor="ctr"/>
                  <a:lstStyle/>
                  <a:p>
                    <a:pPr algn="ctr"/>
                    <a:endParaRPr/>
                  </a:p>
                </p:txBody>
              </p:sp>
              <p:sp>
                <p:nvSpPr>
                  <p:cNvPr id="128" name="任意多边形: 形状 42">
                    <a:extLst>
                      <a:ext uri="{FF2B5EF4-FFF2-40B4-BE49-F238E27FC236}">
                        <a16:creationId xmlns:a16="http://schemas.microsoft.com/office/drawing/2014/main" id="{A0113F54-4EA4-438F-816C-C1855F06238C}"/>
                      </a:ext>
                    </a:extLst>
                  </p:cNvPr>
                  <p:cNvSpPr>
                    <a:spLocks/>
                  </p:cNvSpPr>
                  <p:nvPr/>
                </p:nvSpPr>
                <p:spPr bwMode="auto">
                  <a:xfrm>
                    <a:off x="5499087" y="1237145"/>
                    <a:ext cx="68639" cy="84047"/>
                  </a:xfrm>
                  <a:custGeom>
                    <a:avLst/>
                    <a:gdLst>
                      <a:gd name="T0" fmla="*/ 12 w 33"/>
                      <a:gd name="T1" fmla="*/ 0 h 40"/>
                      <a:gd name="T2" fmla="*/ 14 w 33"/>
                      <a:gd name="T3" fmla="*/ 2 h 40"/>
                      <a:gd name="T4" fmla="*/ 27 w 33"/>
                      <a:gd name="T5" fmla="*/ 2 h 40"/>
                      <a:gd name="T6" fmla="*/ 32 w 33"/>
                      <a:gd name="T7" fmla="*/ 6 h 40"/>
                      <a:gd name="T8" fmla="*/ 31 w 33"/>
                      <a:gd name="T9" fmla="*/ 10 h 40"/>
                      <a:gd name="T10" fmla="*/ 27 w 33"/>
                      <a:gd name="T11" fmla="*/ 12 h 40"/>
                      <a:gd name="T12" fmla="*/ 31 w 33"/>
                      <a:gd name="T13" fmla="*/ 21 h 40"/>
                      <a:gd name="T14" fmla="*/ 29 w 33"/>
                      <a:gd name="T15" fmla="*/ 30 h 40"/>
                      <a:gd name="T16" fmla="*/ 19 w 33"/>
                      <a:gd name="T17" fmla="*/ 30 h 40"/>
                      <a:gd name="T18" fmla="*/ 18 w 33"/>
                      <a:gd name="T19" fmla="*/ 36 h 40"/>
                      <a:gd name="T20" fmla="*/ 14 w 33"/>
                      <a:gd name="T21" fmla="*/ 40 h 40"/>
                      <a:gd name="T22" fmla="*/ 3 w 33"/>
                      <a:gd name="T23" fmla="*/ 40 h 40"/>
                      <a:gd name="T24" fmla="*/ 6 w 33"/>
                      <a:gd name="T25" fmla="*/ 28 h 40"/>
                      <a:gd name="T26" fmla="*/ 6 w 33"/>
                      <a:gd name="T27" fmla="*/ 21 h 40"/>
                      <a:gd name="T28" fmla="*/ 3 w 33"/>
                      <a:gd name="T29" fmla="*/ 12 h 40"/>
                      <a:gd name="T30" fmla="*/ 10 w 33"/>
                      <a:gd name="T31" fmla="*/ 13 h 40"/>
                      <a:gd name="T32" fmla="*/ 12 w 33"/>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40">
                        <a:moveTo>
                          <a:pt x="12" y="0"/>
                        </a:moveTo>
                        <a:cubicBezTo>
                          <a:pt x="14" y="0"/>
                          <a:pt x="14" y="1"/>
                          <a:pt x="14" y="2"/>
                        </a:cubicBezTo>
                        <a:cubicBezTo>
                          <a:pt x="14" y="5"/>
                          <a:pt x="22" y="0"/>
                          <a:pt x="27" y="2"/>
                        </a:cubicBezTo>
                        <a:cubicBezTo>
                          <a:pt x="28" y="5"/>
                          <a:pt x="29" y="6"/>
                          <a:pt x="32" y="6"/>
                        </a:cubicBezTo>
                        <a:cubicBezTo>
                          <a:pt x="33" y="8"/>
                          <a:pt x="32" y="9"/>
                          <a:pt x="31" y="10"/>
                        </a:cubicBezTo>
                        <a:cubicBezTo>
                          <a:pt x="31" y="11"/>
                          <a:pt x="28" y="11"/>
                          <a:pt x="27" y="12"/>
                        </a:cubicBezTo>
                        <a:cubicBezTo>
                          <a:pt x="27" y="16"/>
                          <a:pt x="30" y="17"/>
                          <a:pt x="31" y="21"/>
                        </a:cubicBezTo>
                        <a:cubicBezTo>
                          <a:pt x="31" y="24"/>
                          <a:pt x="28" y="26"/>
                          <a:pt x="29" y="30"/>
                        </a:cubicBezTo>
                        <a:cubicBezTo>
                          <a:pt x="26" y="30"/>
                          <a:pt x="23" y="30"/>
                          <a:pt x="19" y="30"/>
                        </a:cubicBezTo>
                        <a:cubicBezTo>
                          <a:pt x="17" y="30"/>
                          <a:pt x="19" y="34"/>
                          <a:pt x="18" y="36"/>
                        </a:cubicBezTo>
                        <a:cubicBezTo>
                          <a:pt x="17" y="37"/>
                          <a:pt x="12" y="36"/>
                          <a:pt x="14" y="40"/>
                        </a:cubicBezTo>
                        <a:cubicBezTo>
                          <a:pt x="10" y="40"/>
                          <a:pt x="6" y="40"/>
                          <a:pt x="3" y="40"/>
                        </a:cubicBezTo>
                        <a:cubicBezTo>
                          <a:pt x="4" y="36"/>
                          <a:pt x="0" y="27"/>
                          <a:pt x="6" y="28"/>
                        </a:cubicBezTo>
                        <a:cubicBezTo>
                          <a:pt x="7" y="23"/>
                          <a:pt x="3" y="25"/>
                          <a:pt x="6" y="21"/>
                        </a:cubicBezTo>
                        <a:cubicBezTo>
                          <a:pt x="8" y="15"/>
                          <a:pt x="1" y="17"/>
                          <a:pt x="3" y="12"/>
                        </a:cubicBezTo>
                        <a:cubicBezTo>
                          <a:pt x="7" y="11"/>
                          <a:pt x="8" y="13"/>
                          <a:pt x="10" y="13"/>
                        </a:cubicBezTo>
                        <a:cubicBezTo>
                          <a:pt x="14" y="13"/>
                          <a:pt x="11" y="4"/>
                          <a:pt x="12" y="0"/>
                        </a:cubicBezTo>
                        <a:close/>
                      </a:path>
                    </a:pathLst>
                  </a:custGeom>
                  <a:grpFill/>
                  <a:ln>
                    <a:noFill/>
                  </a:ln>
                </p:spPr>
                <p:txBody>
                  <a:bodyPr anchor="ctr"/>
                  <a:lstStyle/>
                  <a:p>
                    <a:pPr algn="ctr"/>
                    <a:endParaRPr/>
                  </a:p>
                </p:txBody>
              </p:sp>
              <p:sp>
                <p:nvSpPr>
                  <p:cNvPr id="129" name="任意多边形: 形状 43">
                    <a:extLst>
                      <a:ext uri="{FF2B5EF4-FFF2-40B4-BE49-F238E27FC236}">
                        <a16:creationId xmlns:a16="http://schemas.microsoft.com/office/drawing/2014/main" id="{BD0F1943-C954-40CC-B501-7582C6137D60}"/>
                      </a:ext>
                    </a:extLst>
                  </p:cNvPr>
                  <p:cNvSpPr>
                    <a:spLocks/>
                  </p:cNvSpPr>
                  <p:nvPr/>
                </p:nvSpPr>
                <p:spPr bwMode="auto">
                  <a:xfrm>
                    <a:off x="3054722" y="1241347"/>
                    <a:ext cx="21012" cy="19611"/>
                  </a:xfrm>
                  <a:custGeom>
                    <a:avLst/>
                    <a:gdLst>
                      <a:gd name="T0" fmla="*/ 9 w 10"/>
                      <a:gd name="T1" fmla="*/ 0 h 9"/>
                      <a:gd name="T2" fmla="*/ 7 w 10"/>
                      <a:gd name="T3" fmla="*/ 4 h 9"/>
                      <a:gd name="T4" fmla="*/ 0 w 10"/>
                      <a:gd name="T5" fmla="*/ 6 h 9"/>
                      <a:gd name="T6" fmla="*/ 9 w 10"/>
                      <a:gd name="T7" fmla="*/ 0 h 9"/>
                    </a:gdLst>
                    <a:ahLst/>
                    <a:cxnLst>
                      <a:cxn ang="0">
                        <a:pos x="T0" y="T1"/>
                      </a:cxn>
                      <a:cxn ang="0">
                        <a:pos x="T2" y="T3"/>
                      </a:cxn>
                      <a:cxn ang="0">
                        <a:pos x="T4" y="T5"/>
                      </a:cxn>
                      <a:cxn ang="0">
                        <a:pos x="T6" y="T7"/>
                      </a:cxn>
                    </a:cxnLst>
                    <a:rect l="0" t="0" r="r" b="b"/>
                    <a:pathLst>
                      <a:path w="10" h="9">
                        <a:moveTo>
                          <a:pt x="9" y="0"/>
                        </a:moveTo>
                        <a:cubicBezTo>
                          <a:pt x="10" y="3"/>
                          <a:pt x="8" y="3"/>
                          <a:pt x="7" y="4"/>
                        </a:cubicBezTo>
                        <a:cubicBezTo>
                          <a:pt x="5" y="7"/>
                          <a:pt x="4" y="9"/>
                          <a:pt x="0" y="6"/>
                        </a:cubicBezTo>
                        <a:cubicBezTo>
                          <a:pt x="1" y="2"/>
                          <a:pt x="5" y="1"/>
                          <a:pt x="9" y="0"/>
                        </a:cubicBezTo>
                        <a:close/>
                      </a:path>
                    </a:pathLst>
                  </a:custGeom>
                  <a:grpFill/>
                  <a:ln>
                    <a:noFill/>
                  </a:ln>
                </p:spPr>
                <p:txBody>
                  <a:bodyPr anchor="ctr"/>
                  <a:lstStyle/>
                  <a:p>
                    <a:pPr algn="ctr"/>
                    <a:endParaRPr/>
                  </a:p>
                </p:txBody>
              </p:sp>
              <p:sp>
                <p:nvSpPr>
                  <p:cNvPr id="130" name="任意多边形: 形状 44">
                    <a:extLst>
                      <a:ext uri="{FF2B5EF4-FFF2-40B4-BE49-F238E27FC236}">
                        <a16:creationId xmlns:a16="http://schemas.microsoft.com/office/drawing/2014/main" id="{6F7B425C-7E32-4D37-930B-E032507B988B}"/>
                      </a:ext>
                    </a:extLst>
                  </p:cNvPr>
                  <p:cNvSpPr>
                    <a:spLocks/>
                  </p:cNvSpPr>
                  <p:nvPr/>
                </p:nvSpPr>
                <p:spPr bwMode="auto">
                  <a:xfrm>
                    <a:off x="3560405" y="1258157"/>
                    <a:ext cx="25214" cy="37822"/>
                  </a:xfrm>
                  <a:custGeom>
                    <a:avLst/>
                    <a:gdLst>
                      <a:gd name="T0" fmla="*/ 3 w 12"/>
                      <a:gd name="T1" fmla="*/ 0 h 18"/>
                      <a:gd name="T2" fmla="*/ 12 w 12"/>
                      <a:gd name="T3" fmla="*/ 13 h 18"/>
                      <a:gd name="T4" fmla="*/ 5 w 12"/>
                      <a:gd name="T5" fmla="*/ 9 h 18"/>
                      <a:gd name="T6" fmla="*/ 3 w 12"/>
                      <a:gd name="T7" fmla="*/ 0 h 18"/>
                    </a:gdLst>
                    <a:ahLst/>
                    <a:cxnLst>
                      <a:cxn ang="0">
                        <a:pos x="T0" y="T1"/>
                      </a:cxn>
                      <a:cxn ang="0">
                        <a:pos x="T2" y="T3"/>
                      </a:cxn>
                      <a:cxn ang="0">
                        <a:pos x="T4" y="T5"/>
                      </a:cxn>
                      <a:cxn ang="0">
                        <a:pos x="T6" y="T7"/>
                      </a:cxn>
                    </a:cxnLst>
                    <a:rect l="0" t="0" r="r" b="b"/>
                    <a:pathLst>
                      <a:path w="12" h="18">
                        <a:moveTo>
                          <a:pt x="3" y="0"/>
                        </a:moveTo>
                        <a:cubicBezTo>
                          <a:pt x="6" y="4"/>
                          <a:pt x="7" y="11"/>
                          <a:pt x="12" y="13"/>
                        </a:cubicBezTo>
                        <a:cubicBezTo>
                          <a:pt x="10" y="18"/>
                          <a:pt x="5" y="12"/>
                          <a:pt x="5" y="9"/>
                        </a:cubicBezTo>
                        <a:cubicBezTo>
                          <a:pt x="0" y="9"/>
                          <a:pt x="0" y="2"/>
                          <a:pt x="3" y="0"/>
                        </a:cubicBezTo>
                        <a:close/>
                      </a:path>
                    </a:pathLst>
                  </a:custGeom>
                  <a:grpFill/>
                  <a:ln>
                    <a:noFill/>
                  </a:ln>
                </p:spPr>
                <p:txBody>
                  <a:bodyPr anchor="ctr"/>
                  <a:lstStyle/>
                  <a:p>
                    <a:pPr algn="ctr"/>
                    <a:endParaRPr/>
                  </a:p>
                </p:txBody>
              </p:sp>
              <p:sp>
                <p:nvSpPr>
                  <p:cNvPr id="131" name="任意多边形: 形状 45">
                    <a:extLst>
                      <a:ext uri="{FF2B5EF4-FFF2-40B4-BE49-F238E27FC236}">
                        <a16:creationId xmlns:a16="http://schemas.microsoft.com/office/drawing/2014/main" id="{4BDC7AE1-1417-4811-B6B4-6C30DE8258C7}"/>
                      </a:ext>
                    </a:extLst>
                  </p:cNvPr>
                  <p:cNvSpPr>
                    <a:spLocks/>
                  </p:cNvSpPr>
                  <p:nvPr/>
                </p:nvSpPr>
                <p:spPr bwMode="auto">
                  <a:xfrm>
                    <a:off x="7900028" y="1241347"/>
                    <a:ext cx="40623" cy="180701"/>
                  </a:xfrm>
                  <a:custGeom>
                    <a:avLst/>
                    <a:gdLst>
                      <a:gd name="T0" fmla="*/ 6 w 19"/>
                      <a:gd name="T1" fmla="*/ 10 h 87"/>
                      <a:gd name="T2" fmla="*/ 10 w 19"/>
                      <a:gd name="T3" fmla="*/ 23 h 87"/>
                      <a:gd name="T4" fmla="*/ 12 w 19"/>
                      <a:gd name="T5" fmla="*/ 30 h 87"/>
                      <a:gd name="T6" fmla="*/ 12 w 19"/>
                      <a:gd name="T7" fmla="*/ 36 h 87"/>
                      <a:gd name="T8" fmla="*/ 14 w 19"/>
                      <a:gd name="T9" fmla="*/ 51 h 87"/>
                      <a:gd name="T10" fmla="*/ 19 w 19"/>
                      <a:gd name="T11" fmla="*/ 58 h 87"/>
                      <a:gd name="T12" fmla="*/ 12 w 19"/>
                      <a:gd name="T13" fmla="*/ 60 h 87"/>
                      <a:gd name="T14" fmla="*/ 12 w 19"/>
                      <a:gd name="T15" fmla="*/ 73 h 87"/>
                      <a:gd name="T16" fmla="*/ 8 w 19"/>
                      <a:gd name="T17" fmla="*/ 73 h 87"/>
                      <a:gd name="T18" fmla="*/ 12 w 19"/>
                      <a:gd name="T19" fmla="*/ 86 h 87"/>
                      <a:gd name="T20" fmla="*/ 2 w 19"/>
                      <a:gd name="T21" fmla="*/ 84 h 87"/>
                      <a:gd name="T22" fmla="*/ 4 w 19"/>
                      <a:gd name="T23" fmla="*/ 73 h 87"/>
                      <a:gd name="T24" fmla="*/ 1 w 19"/>
                      <a:gd name="T25" fmla="*/ 67 h 87"/>
                      <a:gd name="T26" fmla="*/ 4 w 19"/>
                      <a:gd name="T27" fmla="*/ 45 h 87"/>
                      <a:gd name="T28" fmla="*/ 1 w 19"/>
                      <a:gd name="T29" fmla="*/ 36 h 87"/>
                      <a:gd name="T30" fmla="*/ 1 w 19"/>
                      <a:gd name="T31" fmla="*/ 23 h 87"/>
                      <a:gd name="T32" fmla="*/ 6 w 19"/>
                      <a:gd name="T33" fmla="*/ 17 h 87"/>
                      <a:gd name="T34" fmla="*/ 8 w 19"/>
                      <a:gd name="T35" fmla="*/ 11 h 87"/>
                      <a:gd name="T36" fmla="*/ 6 w 19"/>
                      <a:gd name="T37"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87">
                        <a:moveTo>
                          <a:pt x="6" y="10"/>
                        </a:moveTo>
                        <a:cubicBezTo>
                          <a:pt x="14" y="0"/>
                          <a:pt x="7" y="20"/>
                          <a:pt x="10" y="23"/>
                        </a:cubicBezTo>
                        <a:cubicBezTo>
                          <a:pt x="13" y="25"/>
                          <a:pt x="8" y="26"/>
                          <a:pt x="12" y="30"/>
                        </a:cubicBezTo>
                        <a:cubicBezTo>
                          <a:pt x="14" y="33"/>
                          <a:pt x="12" y="33"/>
                          <a:pt x="12" y="36"/>
                        </a:cubicBezTo>
                        <a:cubicBezTo>
                          <a:pt x="12" y="38"/>
                          <a:pt x="15" y="43"/>
                          <a:pt x="14" y="51"/>
                        </a:cubicBezTo>
                        <a:cubicBezTo>
                          <a:pt x="13" y="55"/>
                          <a:pt x="16" y="56"/>
                          <a:pt x="19" y="58"/>
                        </a:cubicBezTo>
                        <a:cubicBezTo>
                          <a:pt x="19" y="62"/>
                          <a:pt x="14" y="62"/>
                          <a:pt x="12" y="60"/>
                        </a:cubicBezTo>
                        <a:cubicBezTo>
                          <a:pt x="11" y="65"/>
                          <a:pt x="11" y="73"/>
                          <a:pt x="12" y="73"/>
                        </a:cubicBezTo>
                        <a:cubicBezTo>
                          <a:pt x="12" y="73"/>
                          <a:pt x="8" y="73"/>
                          <a:pt x="8" y="73"/>
                        </a:cubicBezTo>
                        <a:cubicBezTo>
                          <a:pt x="8" y="77"/>
                          <a:pt x="13" y="78"/>
                          <a:pt x="12" y="86"/>
                        </a:cubicBezTo>
                        <a:cubicBezTo>
                          <a:pt x="6" y="84"/>
                          <a:pt x="7" y="87"/>
                          <a:pt x="2" y="84"/>
                        </a:cubicBezTo>
                        <a:cubicBezTo>
                          <a:pt x="6" y="79"/>
                          <a:pt x="2" y="78"/>
                          <a:pt x="4" y="73"/>
                        </a:cubicBezTo>
                        <a:cubicBezTo>
                          <a:pt x="4" y="70"/>
                          <a:pt x="3" y="68"/>
                          <a:pt x="1" y="67"/>
                        </a:cubicBezTo>
                        <a:cubicBezTo>
                          <a:pt x="2" y="63"/>
                          <a:pt x="6" y="55"/>
                          <a:pt x="4" y="45"/>
                        </a:cubicBezTo>
                        <a:cubicBezTo>
                          <a:pt x="4" y="41"/>
                          <a:pt x="1" y="39"/>
                          <a:pt x="1" y="36"/>
                        </a:cubicBezTo>
                        <a:cubicBezTo>
                          <a:pt x="0" y="30"/>
                          <a:pt x="5" y="26"/>
                          <a:pt x="1" y="23"/>
                        </a:cubicBezTo>
                        <a:cubicBezTo>
                          <a:pt x="2" y="20"/>
                          <a:pt x="3" y="18"/>
                          <a:pt x="6" y="17"/>
                        </a:cubicBezTo>
                        <a:cubicBezTo>
                          <a:pt x="6" y="14"/>
                          <a:pt x="6" y="12"/>
                          <a:pt x="8" y="11"/>
                        </a:cubicBezTo>
                        <a:cubicBezTo>
                          <a:pt x="8" y="10"/>
                          <a:pt x="7" y="10"/>
                          <a:pt x="6" y="10"/>
                        </a:cubicBezTo>
                        <a:close/>
                      </a:path>
                    </a:pathLst>
                  </a:custGeom>
                  <a:grpFill/>
                  <a:ln>
                    <a:noFill/>
                  </a:ln>
                </p:spPr>
                <p:txBody>
                  <a:bodyPr anchor="ctr"/>
                  <a:lstStyle/>
                  <a:p>
                    <a:pPr algn="ctr"/>
                    <a:endParaRPr/>
                  </a:p>
                </p:txBody>
              </p:sp>
              <p:sp>
                <p:nvSpPr>
                  <p:cNvPr id="132" name="任意多边形: 形状 46">
                    <a:extLst>
                      <a:ext uri="{FF2B5EF4-FFF2-40B4-BE49-F238E27FC236}">
                        <a16:creationId xmlns:a16="http://schemas.microsoft.com/office/drawing/2014/main" id="{501428FB-400F-420A-94C2-06E0C685A049}"/>
                      </a:ext>
                    </a:extLst>
                  </p:cNvPr>
                  <p:cNvSpPr>
                    <a:spLocks/>
                  </p:cNvSpPr>
                  <p:nvPr/>
                </p:nvSpPr>
                <p:spPr bwMode="auto">
                  <a:xfrm>
                    <a:off x="3023905" y="1260958"/>
                    <a:ext cx="9806" cy="18211"/>
                  </a:xfrm>
                  <a:custGeom>
                    <a:avLst/>
                    <a:gdLst>
                      <a:gd name="T0" fmla="*/ 2 w 5"/>
                      <a:gd name="T1" fmla="*/ 1 h 9"/>
                      <a:gd name="T2" fmla="*/ 0 w 5"/>
                      <a:gd name="T3" fmla="*/ 6 h 9"/>
                      <a:gd name="T4" fmla="*/ 0 w 5"/>
                      <a:gd name="T5" fmla="*/ 2 h 9"/>
                      <a:gd name="T6" fmla="*/ 2 w 5"/>
                      <a:gd name="T7" fmla="*/ 1 h 9"/>
                    </a:gdLst>
                    <a:ahLst/>
                    <a:cxnLst>
                      <a:cxn ang="0">
                        <a:pos x="T0" y="T1"/>
                      </a:cxn>
                      <a:cxn ang="0">
                        <a:pos x="T2" y="T3"/>
                      </a:cxn>
                      <a:cxn ang="0">
                        <a:pos x="T4" y="T5"/>
                      </a:cxn>
                      <a:cxn ang="0">
                        <a:pos x="T6" y="T7"/>
                      </a:cxn>
                    </a:cxnLst>
                    <a:rect l="0" t="0" r="r" b="b"/>
                    <a:pathLst>
                      <a:path w="5" h="9">
                        <a:moveTo>
                          <a:pt x="2" y="1"/>
                        </a:moveTo>
                        <a:cubicBezTo>
                          <a:pt x="5" y="0"/>
                          <a:pt x="4" y="9"/>
                          <a:pt x="0" y="6"/>
                        </a:cubicBezTo>
                        <a:cubicBezTo>
                          <a:pt x="0" y="5"/>
                          <a:pt x="0" y="4"/>
                          <a:pt x="0" y="2"/>
                        </a:cubicBezTo>
                        <a:cubicBezTo>
                          <a:pt x="1" y="3"/>
                          <a:pt x="1" y="2"/>
                          <a:pt x="2" y="1"/>
                        </a:cubicBezTo>
                        <a:close/>
                      </a:path>
                    </a:pathLst>
                  </a:custGeom>
                  <a:grpFill/>
                  <a:ln>
                    <a:noFill/>
                  </a:ln>
                </p:spPr>
                <p:txBody>
                  <a:bodyPr anchor="ctr"/>
                  <a:lstStyle/>
                  <a:p>
                    <a:pPr algn="ctr"/>
                    <a:endParaRPr/>
                  </a:p>
                </p:txBody>
              </p:sp>
              <p:sp>
                <p:nvSpPr>
                  <p:cNvPr id="133" name="任意多边形: 形状 47">
                    <a:extLst>
                      <a:ext uri="{FF2B5EF4-FFF2-40B4-BE49-F238E27FC236}">
                        <a16:creationId xmlns:a16="http://schemas.microsoft.com/office/drawing/2014/main" id="{38641D05-0C42-47CB-8856-8AD8CE4CAFC1}"/>
                      </a:ext>
                    </a:extLst>
                  </p:cNvPr>
                  <p:cNvSpPr>
                    <a:spLocks/>
                  </p:cNvSpPr>
                  <p:nvPr/>
                </p:nvSpPr>
                <p:spPr bwMode="auto">
                  <a:xfrm>
                    <a:off x="4717451" y="1322593"/>
                    <a:ext cx="116265" cy="98055"/>
                  </a:xfrm>
                  <a:custGeom>
                    <a:avLst/>
                    <a:gdLst>
                      <a:gd name="T0" fmla="*/ 25 w 56"/>
                      <a:gd name="T1" fmla="*/ 0 h 47"/>
                      <a:gd name="T2" fmla="*/ 30 w 56"/>
                      <a:gd name="T3" fmla="*/ 4 h 47"/>
                      <a:gd name="T4" fmla="*/ 28 w 56"/>
                      <a:gd name="T5" fmla="*/ 12 h 47"/>
                      <a:gd name="T6" fmla="*/ 36 w 56"/>
                      <a:gd name="T7" fmla="*/ 15 h 47"/>
                      <a:gd name="T8" fmla="*/ 47 w 56"/>
                      <a:gd name="T9" fmla="*/ 19 h 47"/>
                      <a:gd name="T10" fmla="*/ 45 w 56"/>
                      <a:gd name="T11" fmla="*/ 26 h 47"/>
                      <a:gd name="T12" fmla="*/ 51 w 56"/>
                      <a:gd name="T13" fmla="*/ 28 h 47"/>
                      <a:gd name="T14" fmla="*/ 54 w 56"/>
                      <a:gd name="T15" fmla="*/ 34 h 47"/>
                      <a:gd name="T16" fmla="*/ 51 w 56"/>
                      <a:gd name="T17" fmla="*/ 43 h 47"/>
                      <a:gd name="T18" fmla="*/ 49 w 56"/>
                      <a:gd name="T19" fmla="*/ 40 h 47"/>
                      <a:gd name="T20" fmla="*/ 38 w 56"/>
                      <a:gd name="T21" fmla="*/ 40 h 47"/>
                      <a:gd name="T22" fmla="*/ 30 w 56"/>
                      <a:gd name="T23" fmla="*/ 47 h 47"/>
                      <a:gd name="T24" fmla="*/ 26 w 56"/>
                      <a:gd name="T25" fmla="*/ 41 h 47"/>
                      <a:gd name="T26" fmla="*/ 21 w 56"/>
                      <a:gd name="T27" fmla="*/ 40 h 47"/>
                      <a:gd name="T28" fmla="*/ 13 w 56"/>
                      <a:gd name="T29" fmla="*/ 34 h 47"/>
                      <a:gd name="T30" fmla="*/ 0 w 56"/>
                      <a:gd name="T31" fmla="*/ 36 h 47"/>
                      <a:gd name="T32" fmla="*/ 2 w 56"/>
                      <a:gd name="T33" fmla="*/ 28 h 47"/>
                      <a:gd name="T34" fmla="*/ 10 w 56"/>
                      <a:gd name="T35" fmla="*/ 25 h 47"/>
                      <a:gd name="T36" fmla="*/ 13 w 56"/>
                      <a:gd name="T37" fmla="*/ 17 h 47"/>
                      <a:gd name="T38" fmla="*/ 15 w 56"/>
                      <a:gd name="T39" fmla="*/ 8 h 47"/>
                      <a:gd name="T40" fmla="*/ 19 w 56"/>
                      <a:gd name="T41" fmla="*/ 8 h 47"/>
                      <a:gd name="T42" fmla="*/ 19 w 56"/>
                      <a:gd name="T43" fmla="*/ 4 h 47"/>
                      <a:gd name="T44" fmla="*/ 25 w 56"/>
                      <a:gd name="T4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47">
                        <a:moveTo>
                          <a:pt x="25" y="0"/>
                        </a:moveTo>
                        <a:cubicBezTo>
                          <a:pt x="27" y="1"/>
                          <a:pt x="27" y="4"/>
                          <a:pt x="30" y="4"/>
                        </a:cubicBezTo>
                        <a:cubicBezTo>
                          <a:pt x="29" y="8"/>
                          <a:pt x="24" y="8"/>
                          <a:pt x="28" y="12"/>
                        </a:cubicBezTo>
                        <a:cubicBezTo>
                          <a:pt x="27" y="16"/>
                          <a:pt x="33" y="14"/>
                          <a:pt x="36" y="15"/>
                        </a:cubicBezTo>
                        <a:cubicBezTo>
                          <a:pt x="37" y="16"/>
                          <a:pt x="40" y="22"/>
                          <a:pt x="47" y="19"/>
                        </a:cubicBezTo>
                        <a:cubicBezTo>
                          <a:pt x="47" y="24"/>
                          <a:pt x="50" y="25"/>
                          <a:pt x="45" y="26"/>
                        </a:cubicBezTo>
                        <a:cubicBezTo>
                          <a:pt x="45" y="29"/>
                          <a:pt x="49" y="27"/>
                          <a:pt x="51" y="28"/>
                        </a:cubicBezTo>
                        <a:cubicBezTo>
                          <a:pt x="52" y="30"/>
                          <a:pt x="49" y="36"/>
                          <a:pt x="54" y="34"/>
                        </a:cubicBezTo>
                        <a:cubicBezTo>
                          <a:pt x="56" y="40"/>
                          <a:pt x="49" y="38"/>
                          <a:pt x="51" y="43"/>
                        </a:cubicBezTo>
                        <a:cubicBezTo>
                          <a:pt x="49" y="43"/>
                          <a:pt x="49" y="41"/>
                          <a:pt x="49" y="40"/>
                        </a:cubicBezTo>
                        <a:cubicBezTo>
                          <a:pt x="42" y="40"/>
                          <a:pt x="43" y="42"/>
                          <a:pt x="38" y="40"/>
                        </a:cubicBezTo>
                        <a:cubicBezTo>
                          <a:pt x="35" y="42"/>
                          <a:pt x="30" y="42"/>
                          <a:pt x="30" y="47"/>
                        </a:cubicBezTo>
                        <a:cubicBezTo>
                          <a:pt x="27" y="47"/>
                          <a:pt x="28" y="43"/>
                          <a:pt x="26" y="41"/>
                        </a:cubicBezTo>
                        <a:cubicBezTo>
                          <a:pt x="25" y="40"/>
                          <a:pt x="22" y="41"/>
                          <a:pt x="21" y="40"/>
                        </a:cubicBezTo>
                        <a:cubicBezTo>
                          <a:pt x="19" y="38"/>
                          <a:pt x="18" y="35"/>
                          <a:pt x="13" y="34"/>
                        </a:cubicBezTo>
                        <a:cubicBezTo>
                          <a:pt x="7" y="33"/>
                          <a:pt x="7" y="37"/>
                          <a:pt x="0" y="36"/>
                        </a:cubicBezTo>
                        <a:cubicBezTo>
                          <a:pt x="2" y="34"/>
                          <a:pt x="2" y="32"/>
                          <a:pt x="2" y="28"/>
                        </a:cubicBezTo>
                        <a:cubicBezTo>
                          <a:pt x="8" y="31"/>
                          <a:pt x="4" y="22"/>
                          <a:pt x="10" y="25"/>
                        </a:cubicBezTo>
                        <a:cubicBezTo>
                          <a:pt x="7" y="20"/>
                          <a:pt x="12" y="19"/>
                          <a:pt x="13" y="17"/>
                        </a:cubicBezTo>
                        <a:cubicBezTo>
                          <a:pt x="14" y="15"/>
                          <a:pt x="13" y="11"/>
                          <a:pt x="15" y="8"/>
                        </a:cubicBezTo>
                        <a:cubicBezTo>
                          <a:pt x="16" y="7"/>
                          <a:pt x="18" y="8"/>
                          <a:pt x="19" y="8"/>
                        </a:cubicBezTo>
                        <a:cubicBezTo>
                          <a:pt x="20" y="7"/>
                          <a:pt x="18" y="5"/>
                          <a:pt x="19" y="4"/>
                        </a:cubicBezTo>
                        <a:cubicBezTo>
                          <a:pt x="21" y="3"/>
                          <a:pt x="25" y="4"/>
                          <a:pt x="25" y="0"/>
                        </a:cubicBezTo>
                        <a:close/>
                      </a:path>
                    </a:pathLst>
                  </a:custGeom>
                  <a:grpFill/>
                  <a:ln>
                    <a:noFill/>
                  </a:ln>
                </p:spPr>
                <p:txBody>
                  <a:bodyPr anchor="ctr"/>
                  <a:lstStyle/>
                  <a:p>
                    <a:pPr algn="ctr"/>
                    <a:endParaRPr/>
                  </a:p>
                </p:txBody>
              </p:sp>
              <p:sp>
                <p:nvSpPr>
                  <p:cNvPr id="134" name="任意多边形: 形状 48">
                    <a:extLst>
                      <a:ext uri="{FF2B5EF4-FFF2-40B4-BE49-F238E27FC236}">
                        <a16:creationId xmlns:a16="http://schemas.microsoft.com/office/drawing/2014/main" id="{ACD7C132-FEB7-4AFC-A7FB-824935EF044E}"/>
                      </a:ext>
                    </a:extLst>
                  </p:cNvPr>
                  <p:cNvSpPr>
                    <a:spLocks/>
                  </p:cNvSpPr>
                  <p:nvPr/>
                </p:nvSpPr>
                <p:spPr bwMode="auto">
                  <a:xfrm>
                    <a:off x="4654415" y="1353410"/>
                    <a:ext cx="29417" cy="25214"/>
                  </a:xfrm>
                  <a:custGeom>
                    <a:avLst/>
                    <a:gdLst>
                      <a:gd name="T0" fmla="*/ 0 w 14"/>
                      <a:gd name="T1" fmla="*/ 0 h 12"/>
                      <a:gd name="T2" fmla="*/ 14 w 14"/>
                      <a:gd name="T3" fmla="*/ 6 h 12"/>
                      <a:gd name="T4" fmla="*/ 0 w 14"/>
                      <a:gd name="T5" fmla="*/ 0 h 12"/>
                    </a:gdLst>
                    <a:ahLst/>
                    <a:cxnLst>
                      <a:cxn ang="0">
                        <a:pos x="T0" y="T1"/>
                      </a:cxn>
                      <a:cxn ang="0">
                        <a:pos x="T2" y="T3"/>
                      </a:cxn>
                      <a:cxn ang="0">
                        <a:pos x="T4" y="T5"/>
                      </a:cxn>
                    </a:cxnLst>
                    <a:rect l="0" t="0" r="r" b="b"/>
                    <a:pathLst>
                      <a:path w="14" h="12">
                        <a:moveTo>
                          <a:pt x="0" y="0"/>
                        </a:moveTo>
                        <a:cubicBezTo>
                          <a:pt x="7" y="0"/>
                          <a:pt x="7" y="6"/>
                          <a:pt x="14" y="6"/>
                        </a:cubicBezTo>
                        <a:cubicBezTo>
                          <a:pt x="12" y="12"/>
                          <a:pt x="1" y="6"/>
                          <a:pt x="0" y="0"/>
                        </a:cubicBezTo>
                        <a:close/>
                      </a:path>
                    </a:pathLst>
                  </a:custGeom>
                  <a:grpFill/>
                  <a:ln>
                    <a:noFill/>
                  </a:ln>
                </p:spPr>
                <p:txBody>
                  <a:bodyPr anchor="ctr"/>
                  <a:lstStyle/>
                  <a:p>
                    <a:pPr algn="ctr"/>
                    <a:endParaRPr/>
                  </a:p>
                </p:txBody>
              </p:sp>
              <p:sp>
                <p:nvSpPr>
                  <p:cNvPr id="135" name="任意多边形: 形状 49">
                    <a:extLst>
                      <a:ext uri="{FF2B5EF4-FFF2-40B4-BE49-F238E27FC236}">
                        <a16:creationId xmlns:a16="http://schemas.microsoft.com/office/drawing/2014/main" id="{5326F288-587A-4B73-AE7C-60DCC87C15EC}"/>
                      </a:ext>
                    </a:extLst>
                  </p:cNvPr>
                  <p:cNvSpPr>
                    <a:spLocks/>
                  </p:cNvSpPr>
                  <p:nvPr/>
                </p:nvSpPr>
                <p:spPr bwMode="auto">
                  <a:xfrm>
                    <a:off x="7886020" y="1451465"/>
                    <a:ext cx="81245" cy="58833"/>
                  </a:xfrm>
                  <a:custGeom>
                    <a:avLst/>
                    <a:gdLst>
                      <a:gd name="T0" fmla="*/ 11 w 39"/>
                      <a:gd name="T1" fmla="*/ 0 h 28"/>
                      <a:gd name="T2" fmla="*/ 13 w 39"/>
                      <a:gd name="T3" fmla="*/ 2 h 28"/>
                      <a:gd name="T4" fmla="*/ 21 w 39"/>
                      <a:gd name="T5" fmla="*/ 9 h 28"/>
                      <a:gd name="T6" fmla="*/ 39 w 39"/>
                      <a:gd name="T7" fmla="*/ 7 h 28"/>
                      <a:gd name="T8" fmla="*/ 32 w 39"/>
                      <a:gd name="T9" fmla="*/ 19 h 28"/>
                      <a:gd name="T10" fmla="*/ 26 w 39"/>
                      <a:gd name="T11" fmla="*/ 17 h 28"/>
                      <a:gd name="T12" fmla="*/ 19 w 39"/>
                      <a:gd name="T13" fmla="*/ 20 h 28"/>
                      <a:gd name="T14" fmla="*/ 17 w 39"/>
                      <a:gd name="T15" fmla="*/ 26 h 28"/>
                      <a:gd name="T16" fmla="*/ 8 w 39"/>
                      <a:gd name="T17" fmla="*/ 22 h 28"/>
                      <a:gd name="T18" fmla="*/ 11 w 3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28">
                        <a:moveTo>
                          <a:pt x="11" y="0"/>
                        </a:moveTo>
                        <a:cubicBezTo>
                          <a:pt x="13" y="0"/>
                          <a:pt x="13" y="1"/>
                          <a:pt x="13" y="2"/>
                        </a:cubicBezTo>
                        <a:cubicBezTo>
                          <a:pt x="13" y="7"/>
                          <a:pt x="20" y="4"/>
                          <a:pt x="21" y="9"/>
                        </a:cubicBezTo>
                        <a:cubicBezTo>
                          <a:pt x="27" y="7"/>
                          <a:pt x="32" y="10"/>
                          <a:pt x="39" y="7"/>
                        </a:cubicBezTo>
                        <a:cubicBezTo>
                          <a:pt x="39" y="13"/>
                          <a:pt x="32" y="13"/>
                          <a:pt x="32" y="19"/>
                        </a:cubicBezTo>
                        <a:cubicBezTo>
                          <a:pt x="29" y="19"/>
                          <a:pt x="29" y="17"/>
                          <a:pt x="26" y="17"/>
                        </a:cubicBezTo>
                        <a:cubicBezTo>
                          <a:pt x="22" y="16"/>
                          <a:pt x="20" y="25"/>
                          <a:pt x="19" y="20"/>
                        </a:cubicBezTo>
                        <a:cubicBezTo>
                          <a:pt x="17" y="21"/>
                          <a:pt x="17" y="24"/>
                          <a:pt x="17" y="26"/>
                        </a:cubicBezTo>
                        <a:cubicBezTo>
                          <a:pt x="12" y="28"/>
                          <a:pt x="12" y="15"/>
                          <a:pt x="8" y="22"/>
                        </a:cubicBezTo>
                        <a:cubicBezTo>
                          <a:pt x="0" y="17"/>
                          <a:pt x="6" y="3"/>
                          <a:pt x="11" y="0"/>
                        </a:cubicBezTo>
                        <a:close/>
                      </a:path>
                    </a:pathLst>
                  </a:custGeom>
                  <a:grpFill/>
                  <a:ln>
                    <a:noFill/>
                  </a:ln>
                </p:spPr>
                <p:txBody>
                  <a:bodyPr anchor="ctr"/>
                  <a:lstStyle/>
                  <a:p>
                    <a:pPr algn="ctr"/>
                    <a:endParaRPr/>
                  </a:p>
                </p:txBody>
              </p:sp>
              <p:sp>
                <p:nvSpPr>
                  <p:cNvPr id="136" name="任意多边形: 形状 50">
                    <a:extLst>
                      <a:ext uri="{FF2B5EF4-FFF2-40B4-BE49-F238E27FC236}">
                        <a16:creationId xmlns:a16="http://schemas.microsoft.com/office/drawing/2014/main" id="{E52B6A72-02A8-465C-8824-10A5E5864285}"/>
                      </a:ext>
                    </a:extLst>
                  </p:cNvPr>
                  <p:cNvSpPr>
                    <a:spLocks/>
                  </p:cNvSpPr>
                  <p:nvPr/>
                </p:nvSpPr>
                <p:spPr bwMode="auto">
                  <a:xfrm>
                    <a:off x="7743140" y="1520103"/>
                    <a:ext cx="156888" cy="137277"/>
                  </a:xfrm>
                  <a:custGeom>
                    <a:avLst/>
                    <a:gdLst>
                      <a:gd name="T0" fmla="*/ 67 w 76"/>
                      <a:gd name="T1" fmla="*/ 0 h 66"/>
                      <a:gd name="T2" fmla="*/ 73 w 76"/>
                      <a:gd name="T3" fmla="*/ 2 h 66"/>
                      <a:gd name="T4" fmla="*/ 73 w 76"/>
                      <a:gd name="T5" fmla="*/ 30 h 66"/>
                      <a:gd name="T6" fmla="*/ 71 w 76"/>
                      <a:gd name="T7" fmla="*/ 27 h 66"/>
                      <a:gd name="T8" fmla="*/ 71 w 76"/>
                      <a:gd name="T9" fmla="*/ 38 h 66"/>
                      <a:gd name="T10" fmla="*/ 67 w 76"/>
                      <a:gd name="T11" fmla="*/ 36 h 66"/>
                      <a:gd name="T12" fmla="*/ 67 w 76"/>
                      <a:gd name="T13" fmla="*/ 55 h 66"/>
                      <a:gd name="T14" fmla="*/ 64 w 76"/>
                      <a:gd name="T15" fmla="*/ 53 h 66"/>
                      <a:gd name="T16" fmla="*/ 58 w 76"/>
                      <a:gd name="T17" fmla="*/ 56 h 66"/>
                      <a:gd name="T18" fmla="*/ 54 w 76"/>
                      <a:gd name="T19" fmla="*/ 55 h 66"/>
                      <a:gd name="T20" fmla="*/ 47 w 76"/>
                      <a:gd name="T21" fmla="*/ 56 h 66"/>
                      <a:gd name="T22" fmla="*/ 37 w 76"/>
                      <a:gd name="T23" fmla="*/ 58 h 66"/>
                      <a:gd name="T24" fmla="*/ 34 w 76"/>
                      <a:gd name="T25" fmla="*/ 66 h 66"/>
                      <a:gd name="T26" fmla="*/ 26 w 76"/>
                      <a:gd name="T27" fmla="*/ 56 h 66"/>
                      <a:gd name="T28" fmla="*/ 23 w 76"/>
                      <a:gd name="T29" fmla="*/ 60 h 66"/>
                      <a:gd name="T30" fmla="*/ 19 w 76"/>
                      <a:gd name="T31" fmla="*/ 58 h 66"/>
                      <a:gd name="T32" fmla="*/ 0 w 76"/>
                      <a:gd name="T33" fmla="*/ 62 h 66"/>
                      <a:gd name="T34" fmla="*/ 2 w 76"/>
                      <a:gd name="T35" fmla="*/ 55 h 66"/>
                      <a:gd name="T36" fmla="*/ 6 w 76"/>
                      <a:gd name="T37" fmla="*/ 56 h 66"/>
                      <a:gd name="T38" fmla="*/ 8 w 76"/>
                      <a:gd name="T39" fmla="*/ 53 h 66"/>
                      <a:gd name="T40" fmla="*/ 34 w 76"/>
                      <a:gd name="T41" fmla="*/ 51 h 66"/>
                      <a:gd name="T42" fmla="*/ 37 w 76"/>
                      <a:gd name="T43" fmla="*/ 38 h 66"/>
                      <a:gd name="T44" fmla="*/ 41 w 76"/>
                      <a:gd name="T45" fmla="*/ 34 h 66"/>
                      <a:gd name="T46" fmla="*/ 52 w 76"/>
                      <a:gd name="T47" fmla="*/ 36 h 66"/>
                      <a:gd name="T48" fmla="*/ 52 w 76"/>
                      <a:gd name="T49" fmla="*/ 28 h 66"/>
                      <a:gd name="T50" fmla="*/ 54 w 76"/>
                      <a:gd name="T51" fmla="*/ 32 h 66"/>
                      <a:gd name="T52" fmla="*/ 56 w 76"/>
                      <a:gd name="T53" fmla="*/ 23 h 66"/>
                      <a:gd name="T54" fmla="*/ 62 w 76"/>
                      <a:gd name="T55" fmla="*/ 8 h 66"/>
                      <a:gd name="T56" fmla="*/ 67 w 76"/>
                      <a:gd name="T5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66">
                        <a:moveTo>
                          <a:pt x="67" y="0"/>
                        </a:moveTo>
                        <a:cubicBezTo>
                          <a:pt x="70" y="0"/>
                          <a:pt x="70" y="2"/>
                          <a:pt x="73" y="2"/>
                        </a:cubicBezTo>
                        <a:cubicBezTo>
                          <a:pt x="73" y="16"/>
                          <a:pt x="76" y="22"/>
                          <a:pt x="73" y="30"/>
                        </a:cubicBezTo>
                        <a:cubicBezTo>
                          <a:pt x="71" y="30"/>
                          <a:pt x="71" y="28"/>
                          <a:pt x="71" y="27"/>
                        </a:cubicBezTo>
                        <a:cubicBezTo>
                          <a:pt x="66" y="28"/>
                          <a:pt x="71" y="34"/>
                          <a:pt x="71" y="38"/>
                        </a:cubicBezTo>
                        <a:cubicBezTo>
                          <a:pt x="69" y="37"/>
                          <a:pt x="69" y="36"/>
                          <a:pt x="67" y="36"/>
                        </a:cubicBezTo>
                        <a:cubicBezTo>
                          <a:pt x="67" y="42"/>
                          <a:pt x="67" y="48"/>
                          <a:pt x="67" y="55"/>
                        </a:cubicBezTo>
                        <a:cubicBezTo>
                          <a:pt x="66" y="54"/>
                          <a:pt x="65" y="53"/>
                          <a:pt x="64" y="53"/>
                        </a:cubicBezTo>
                        <a:cubicBezTo>
                          <a:pt x="60" y="51"/>
                          <a:pt x="59" y="56"/>
                          <a:pt x="58" y="56"/>
                        </a:cubicBezTo>
                        <a:cubicBezTo>
                          <a:pt x="57" y="57"/>
                          <a:pt x="56" y="55"/>
                          <a:pt x="54" y="55"/>
                        </a:cubicBezTo>
                        <a:cubicBezTo>
                          <a:pt x="54" y="54"/>
                          <a:pt x="49" y="56"/>
                          <a:pt x="47" y="56"/>
                        </a:cubicBezTo>
                        <a:cubicBezTo>
                          <a:pt x="46" y="57"/>
                          <a:pt x="42" y="59"/>
                          <a:pt x="37" y="58"/>
                        </a:cubicBezTo>
                        <a:cubicBezTo>
                          <a:pt x="34" y="58"/>
                          <a:pt x="36" y="65"/>
                          <a:pt x="34" y="66"/>
                        </a:cubicBezTo>
                        <a:cubicBezTo>
                          <a:pt x="30" y="64"/>
                          <a:pt x="26" y="62"/>
                          <a:pt x="26" y="56"/>
                        </a:cubicBezTo>
                        <a:cubicBezTo>
                          <a:pt x="23" y="54"/>
                          <a:pt x="23" y="60"/>
                          <a:pt x="23" y="60"/>
                        </a:cubicBezTo>
                        <a:cubicBezTo>
                          <a:pt x="20" y="61"/>
                          <a:pt x="19" y="58"/>
                          <a:pt x="19" y="58"/>
                        </a:cubicBezTo>
                        <a:cubicBezTo>
                          <a:pt x="12" y="59"/>
                          <a:pt x="5" y="65"/>
                          <a:pt x="0" y="62"/>
                        </a:cubicBezTo>
                        <a:cubicBezTo>
                          <a:pt x="2" y="60"/>
                          <a:pt x="2" y="58"/>
                          <a:pt x="2" y="55"/>
                        </a:cubicBezTo>
                        <a:cubicBezTo>
                          <a:pt x="4" y="53"/>
                          <a:pt x="6" y="56"/>
                          <a:pt x="6" y="56"/>
                        </a:cubicBezTo>
                        <a:cubicBezTo>
                          <a:pt x="8" y="56"/>
                          <a:pt x="7" y="53"/>
                          <a:pt x="8" y="53"/>
                        </a:cubicBezTo>
                        <a:cubicBezTo>
                          <a:pt x="14" y="52"/>
                          <a:pt x="26" y="54"/>
                          <a:pt x="34" y="51"/>
                        </a:cubicBezTo>
                        <a:cubicBezTo>
                          <a:pt x="31" y="42"/>
                          <a:pt x="39" y="45"/>
                          <a:pt x="37" y="38"/>
                        </a:cubicBezTo>
                        <a:cubicBezTo>
                          <a:pt x="41" y="40"/>
                          <a:pt x="42" y="39"/>
                          <a:pt x="41" y="34"/>
                        </a:cubicBezTo>
                        <a:cubicBezTo>
                          <a:pt x="45" y="38"/>
                          <a:pt x="49" y="31"/>
                          <a:pt x="52" y="36"/>
                        </a:cubicBezTo>
                        <a:cubicBezTo>
                          <a:pt x="53" y="35"/>
                          <a:pt x="51" y="29"/>
                          <a:pt x="52" y="28"/>
                        </a:cubicBezTo>
                        <a:cubicBezTo>
                          <a:pt x="54" y="27"/>
                          <a:pt x="54" y="32"/>
                          <a:pt x="54" y="32"/>
                        </a:cubicBezTo>
                        <a:cubicBezTo>
                          <a:pt x="56" y="33"/>
                          <a:pt x="60" y="31"/>
                          <a:pt x="56" y="23"/>
                        </a:cubicBezTo>
                        <a:cubicBezTo>
                          <a:pt x="63" y="21"/>
                          <a:pt x="59" y="13"/>
                          <a:pt x="62" y="8"/>
                        </a:cubicBezTo>
                        <a:cubicBezTo>
                          <a:pt x="63" y="5"/>
                          <a:pt x="70" y="5"/>
                          <a:pt x="67" y="0"/>
                        </a:cubicBezTo>
                        <a:close/>
                      </a:path>
                    </a:pathLst>
                  </a:custGeom>
                  <a:grpFill/>
                  <a:ln>
                    <a:noFill/>
                  </a:ln>
                </p:spPr>
                <p:txBody>
                  <a:bodyPr anchor="ctr"/>
                  <a:lstStyle/>
                  <a:p>
                    <a:pPr algn="ctr"/>
                    <a:endParaRPr/>
                  </a:p>
                </p:txBody>
              </p:sp>
              <p:sp>
                <p:nvSpPr>
                  <p:cNvPr id="137" name="任意多边形: 形状 51">
                    <a:extLst>
                      <a:ext uri="{FF2B5EF4-FFF2-40B4-BE49-F238E27FC236}">
                        <a16:creationId xmlns:a16="http://schemas.microsoft.com/office/drawing/2014/main" id="{945887A4-D61A-4970-8B22-490696E755C5}"/>
                      </a:ext>
                    </a:extLst>
                  </p:cNvPr>
                  <p:cNvSpPr>
                    <a:spLocks/>
                  </p:cNvSpPr>
                  <p:nvPr/>
                </p:nvSpPr>
                <p:spPr bwMode="auto">
                  <a:xfrm>
                    <a:off x="5794652" y="1528507"/>
                    <a:ext cx="28016" cy="30817"/>
                  </a:xfrm>
                  <a:custGeom>
                    <a:avLst/>
                    <a:gdLst>
                      <a:gd name="T0" fmla="*/ 4 w 13"/>
                      <a:gd name="T1" fmla="*/ 0 h 15"/>
                      <a:gd name="T2" fmla="*/ 0 w 13"/>
                      <a:gd name="T3" fmla="*/ 13 h 15"/>
                      <a:gd name="T4" fmla="*/ 4 w 13"/>
                      <a:gd name="T5" fmla="*/ 0 h 15"/>
                    </a:gdLst>
                    <a:ahLst/>
                    <a:cxnLst>
                      <a:cxn ang="0">
                        <a:pos x="T0" y="T1"/>
                      </a:cxn>
                      <a:cxn ang="0">
                        <a:pos x="T2" y="T3"/>
                      </a:cxn>
                      <a:cxn ang="0">
                        <a:pos x="T4" y="T5"/>
                      </a:cxn>
                    </a:cxnLst>
                    <a:rect l="0" t="0" r="r" b="b"/>
                    <a:pathLst>
                      <a:path w="13" h="15">
                        <a:moveTo>
                          <a:pt x="4" y="0"/>
                        </a:moveTo>
                        <a:cubicBezTo>
                          <a:pt x="13" y="0"/>
                          <a:pt x="10" y="15"/>
                          <a:pt x="0" y="13"/>
                        </a:cubicBezTo>
                        <a:cubicBezTo>
                          <a:pt x="4" y="12"/>
                          <a:pt x="0" y="1"/>
                          <a:pt x="4" y="0"/>
                        </a:cubicBezTo>
                        <a:close/>
                      </a:path>
                    </a:pathLst>
                  </a:custGeom>
                  <a:grpFill/>
                  <a:ln>
                    <a:noFill/>
                  </a:ln>
                </p:spPr>
                <p:txBody>
                  <a:bodyPr anchor="ctr"/>
                  <a:lstStyle/>
                  <a:p>
                    <a:pPr algn="ctr"/>
                    <a:endParaRPr/>
                  </a:p>
                </p:txBody>
              </p:sp>
              <p:sp>
                <p:nvSpPr>
                  <p:cNvPr id="138" name="任意多边形: 形状 52">
                    <a:extLst>
                      <a:ext uri="{FF2B5EF4-FFF2-40B4-BE49-F238E27FC236}">
                        <a16:creationId xmlns:a16="http://schemas.microsoft.com/office/drawing/2014/main" id="{A9B5D2F6-F9A7-4916-B8DD-4E2BE51DC902}"/>
                      </a:ext>
                    </a:extLst>
                  </p:cNvPr>
                  <p:cNvSpPr>
                    <a:spLocks/>
                  </p:cNvSpPr>
                  <p:nvPr/>
                </p:nvSpPr>
                <p:spPr bwMode="auto">
                  <a:xfrm>
                    <a:off x="5861889" y="1571932"/>
                    <a:ext cx="39222" cy="29417"/>
                  </a:xfrm>
                  <a:custGeom>
                    <a:avLst/>
                    <a:gdLst>
                      <a:gd name="T0" fmla="*/ 15 w 19"/>
                      <a:gd name="T1" fmla="*/ 3 h 14"/>
                      <a:gd name="T2" fmla="*/ 19 w 19"/>
                      <a:gd name="T3" fmla="*/ 13 h 14"/>
                      <a:gd name="T4" fmla="*/ 9 w 19"/>
                      <a:gd name="T5" fmla="*/ 13 h 14"/>
                      <a:gd name="T6" fmla="*/ 9 w 19"/>
                      <a:gd name="T7" fmla="*/ 11 h 14"/>
                      <a:gd name="T8" fmla="*/ 2 w 19"/>
                      <a:gd name="T9" fmla="*/ 9 h 14"/>
                      <a:gd name="T10" fmla="*/ 15 w 19"/>
                      <a:gd name="T11" fmla="*/ 3 h 14"/>
                    </a:gdLst>
                    <a:ahLst/>
                    <a:cxnLst>
                      <a:cxn ang="0">
                        <a:pos x="T0" y="T1"/>
                      </a:cxn>
                      <a:cxn ang="0">
                        <a:pos x="T2" y="T3"/>
                      </a:cxn>
                      <a:cxn ang="0">
                        <a:pos x="T4" y="T5"/>
                      </a:cxn>
                      <a:cxn ang="0">
                        <a:pos x="T6" y="T7"/>
                      </a:cxn>
                      <a:cxn ang="0">
                        <a:pos x="T8" y="T9"/>
                      </a:cxn>
                      <a:cxn ang="0">
                        <a:pos x="T10" y="T11"/>
                      </a:cxn>
                    </a:cxnLst>
                    <a:rect l="0" t="0" r="r" b="b"/>
                    <a:pathLst>
                      <a:path w="19" h="14">
                        <a:moveTo>
                          <a:pt x="15" y="3"/>
                        </a:moveTo>
                        <a:cubicBezTo>
                          <a:pt x="18" y="5"/>
                          <a:pt x="19" y="8"/>
                          <a:pt x="19" y="13"/>
                        </a:cubicBezTo>
                        <a:cubicBezTo>
                          <a:pt x="17" y="12"/>
                          <a:pt x="11" y="14"/>
                          <a:pt x="9" y="13"/>
                        </a:cubicBezTo>
                        <a:cubicBezTo>
                          <a:pt x="9" y="13"/>
                          <a:pt x="10" y="11"/>
                          <a:pt x="9" y="11"/>
                        </a:cubicBezTo>
                        <a:cubicBezTo>
                          <a:pt x="7" y="10"/>
                          <a:pt x="2" y="12"/>
                          <a:pt x="2" y="9"/>
                        </a:cubicBezTo>
                        <a:cubicBezTo>
                          <a:pt x="0" y="0"/>
                          <a:pt x="15" y="9"/>
                          <a:pt x="15" y="3"/>
                        </a:cubicBezTo>
                        <a:close/>
                      </a:path>
                    </a:pathLst>
                  </a:custGeom>
                  <a:grpFill/>
                  <a:ln>
                    <a:noFill/>
                  </a:ln>
                </p:spPr>
                <p:txBody>
                  <a:bodyPr anchor="ctr"/>
                  <a:lstStyle/>
                  <a:p>
                    <a:pPr algn="ctr"/>
                    <a:endParaRPr/>
                  </a:p>
                </p:txBody>
              </p:sp>
              <p:sp>
                <p:nvSpPr>
                  <p:cNvPr id="139" name="任意多边形: 形状 53">
                    <a:extLst>
                      <a:ext uri="{FF2B5EF4-FFF2-40B4-BE49-F238E27FC236}">
                        <a16:creationId xmlns:a16="http://schemas.microsoft.com/office/drawing/2014/main" id="{D36EDBD9-E7D4-425B-AA3F-2BDD531FF85C}"/>
                      </a:ext>
                    </a:extLst>
                  </p:cNvPr>
                  <p:cNvSpPr>
                    <a:spLocks/>
                  </p:cNvSpPr>
                  <p:nvPr/>
                </p:nvSpPr>
                <p:spPr bwMode="auto">
                  <a:xfrm>
                    <a:off x="6175664" y="1627963"/>
                    <a:ext cx="29417" cy="15409"/>
                  </a:xfrm>
                  <a:custGeom>
                    <a:avLst/>
                    <a:gdLst>
                      <a:gd name="T0" fmla="*/ 0 w 14"/>
                      <a:gd name="T1" fmla="*/ 6 h 7"/>
                      <a:gd name="T2" fmla="*/ 8 w 14"/>
                      <a:gd name="T3" fmla="*/ 1 h 7"/>
                      <a:gd name="T4" fmla="*/ 6 w 14"/>
                      <a:gd name="T5" fmla="*/ 3 h 7"/>
                      <a:gd name="T6" fmla="*/ 0 w 14"/>
                      <a:gd name="T7" fmla="*/ 6 h 7"/>
                    </a:gdLst>
                    <a:ahLst/>
                    <a:cxnLst>
                      <a:cxn ang="0">
                        <a:pos x="T0" y="T1"/>
                      </a:cxn>
                      <a:cxn ang="0">
                        <a:pos x="T2" y="T3"/>
                      </a:cxn>
                      <a:cxn ang="0">
                        <a:pos x="T4" y="T5"/>
                      </a:cxn>
                      <a:cxn ang="0">
                        <a:pos x="T6" y="T7"/>
                      </a:cxn>
                    </a:cxnLst>
                    <a:rect l="0" t="0" r="r" b="b"/>
                    <a:pathLst>
                      <a:path w="14" h="7">
                        <a:moveTo>
                          <a:pt x="0" y="6"/>
                        </a:moveTo>
                        <a:cubicBezTo>
                          <a:pt x="0" y="1"/>
                          <a:pt x="3" y="0"/>
                          <a:pt x="8" y="1"/>
                        </a:cubicBezTo>
                        <a:cubicBezTo>
                          <a:pt x="14" y="0"/>
                          <a:pt x="10" y="4"/>
                          <a:pt x="6" y="3"/>
                        </a:cubicBezTo>
                        <a:cubicBezTo>
                          <a:pt x="4" y="4"/>
                          <a:pt x="4" y="7"/>
                          <a:pt x="0" y="6"/>
                        </a:cubicBezTo>
                        <a:close/>
                      </a:path>
                    </a:pathLst>
                  </a:custGeom>
                  <a:grpFill/>
                  <a:ln>
                    <a:noFill/>
                  </a:ln>
                </p:spPr>
                <p:txBody>
                  <a:bodyPr anchor="ctr"/>
                  <a:lstStyle/>
                  <a:p>
                    <a:pPr algn="ctr"/>
                    <a:endParaRPr/>
                  </a:p>
                </p:txBody>
              </p:sp>
              <p:sp>
                <p:nvSpPr>
                  <p:cNvPr id="140" name="任意多边形: 形状 54">
                    <a:extLst>
                      <a:ext uri="{FF2B5EF4-FFF2-40B4-BE49-F238E27FC236}">
                        <a16:creationId xmlns:a16="http://schemas.microsoft.com/office/drawing/2014/main" id="{C4992658-CE27-4640-9EED-A96696345524}"/>
                      </a:ext>
                    </a:extLst>
                  </p:cNvPr>
                  <p:cNvSpPr>
                    <a:spLocks/>
                  </p:cNvSpPr>
                  <p:nvPr/>
                </p:nvSpPr>
                <p:spPr bwMode="auto">
                  <a:xfrm>
                    <a:off x="7757148" y="1651776"/>
                    <a:ext cx="29417" cy="18211"/>
                  </a:xfrm>
                  <a:custGeom>
                    <a:avLst/>
                    <a:gdLst>
                      <a:gd name="T0" fmla="*/ 12 w 14"/>
                      <a:gd name="T1" fmla="*/ 1 h 9"/>
                      <a:gd name="T2" fmla="*/ 8 w 14"/>
                      <a:gd name="T3" fmla="*/ 8 h 9"/>
                      <a:gd name="T4" fmla="*/ 1 w 14"/>
                      <a:gd name="T5" fmla="*/ 3 h 9"/>
                      <a:gd name="T6" fmla="*/ 12 w 14"/>
                      <a:gd name="T7" fmla="*/ 1 h 9"/>
                    </a:gdLst>
                    <a:ahLst/>
                    <a:cxnLst>
                      <a:cxn ang="0">
                        <a:pos x="T0" y="T1"/>
                      </a:cxn>
                      <a:cxn ang="0">
                        <a:pos x="T2" y="T3"/>
                      </a:cxn>
                      <a:cxn ang="0">
                        <a:pos x="T4" y="T5"/>
                      </a:cxn>
                      <a:cxn ang="0">
                        <a:pos x="T6" y="T7"/>
                      </a:cxn>
                    </a:cxnLst>
                    <a:rect l="0" t="0" r="r" b="b"/>
                    <a:pathLst>
                      <a:path w="14" h="9">
                        <a:moveTo>
                          <a:pt x="12" y="1"/>
                        </a:moveTo>
                        <a:cubicBezTo>
                          <a:pt x="14" y="7"/>
                          <a:pt x="6" y="2"/>
                          <a:pt x="8" y="8"/>
                        </a:cubicBezTo>
                        <a:cubicBezTo>
                          <a:pt x="3" y="9"/>
                          <a:pt x="0" y="8"/>
                          <a:pt x="1" y="3"/>
                        </a:cubicBezTo>
                        <a:cubicBezTo>
                          <a:pt x="5" y="8"/>
                          <a:pt x="6" y="0"/>
                          <a:pt x="12" y="1"/>
                        </a:cubicBezTo>
                        <a:close/>
                      </a:path>
                    </a:pathLst>
                  </a:custGeom>
                  <a:grpFill/>
                  <a:ln>
                    <a:noFill/>
                  </a:ln>
                </p:spPr>
                <p:txBody>
                  <a:bodyPr anchor="ctr"/>
                  <a:lstStyle/>
                  <a:p>
                    <a:pPr algn="ctr"/>
                    <a:endParaRPr/>
                  </a:p>
                </p:txBody>
              </p:sp>
              <p:sp>
                <p:nvSpPr>
                  <p:cNvPr id="141" name="任意多边形: 形状 55">
                    <a:extLst>
                      <a:ext uri="{FF2B5EF4-FFF2-40B4-BE49-F238E27FC236}">
                        <a16:creationId xmlns:a16="http://schemas.microsoft.com/office/drawing/2014/main" id="{4F0EE79A-CCBE-4FBB-963A-3032F9C7F7BD}"/>
                      </a:ext>
                    </a:extLst>
                  </p:cNvPr>
                  <p:cNvSpPr>
                    <a:spLocks/>
                  </p:cNvSpPr>
                  <p:nvPr/>
                </p:nvSpPr>
                <p:spPr bwMode="auto">
                  <a:xfrm>
                    <a:off x="7706720" y="1653177"/>
                    <a:ext cx="42023" cy="43425"/>
                  </a:xfrm>
                  <a:custGeom>
                    <a:avLst/>
                    <a:gdLst>
                      <a:gd name="T0" fmla="*/ 17 w 20"/>
                      <a:gd name="T1" fmla="*/ 4 h 21"/>
                      <a:gd name="T2" fmla="*/ 17 w 20"/>
                      <a:gd name="T3" fmla="*/ 17 h 21"/>
                      <a:gd name="T4" fmla="*/ 6 w 20"/>
                      <a:gd name="T5" fmla="*/ 18 h 21"/>
                      <a:gd name="T6" fmla="*/ 0 w 20"/>
                      <a:gd name="T7" fmla="*/ 11 h 21"/>
                      <a:gd name="T8" fmla="*/ 17 w 20"/>
                      <a:gd name="T9" fmla="*/ 4 h 21"/>
                    </a:gdLst>
                    <a:ahLst/>
                    <a:cxnLst>
                      <a:cxn ang="0">
                        <a:pos x="T0" y="T1"/>
                      </a:cxn>
                      <a:cxn ang="0">
                        <a:pos x="T2" y="T3"/>
                      </a:cxn>
                      <a:cxn ang="0">
                        <a:pos x="T4" y="T5"/>
                      </a:cxn>
                      <a:cxn ang="0">
                        <a:pos x="T6" y="T7"/>
                      </a:cxn>
                      <a:cxn ang="0">
                        <a:pos x="T8" y="T9"/>
                      </a:cxn>
                    </a:cxnLst>
                    <a:rect l="0" t="0" r="r" b="b"/>
                    <a:pathLst>
                      <a:path w="20" h="21">
                        <a:moveTo>
                          <a:pt x="17" y="4"/>
                        </a:moveTo>
                        <a:cubicBezTo>
                          <a:pt x="20" y="9"/>
                          <a:pt x="12" y="14"/>
                          <a:pt x="17" y="17"/>
                        </a:cubicBezTo>
                        <a:cubicBezTo>
                          <a:pt x="17" y="21"/>
                          <a:pt x="9" y="17"/>
                          <a:pt x="6" y="18"/>
                        </a:cubicBezTo>
                        <a:cubicBezTo>
                          <a:pt x="6" y="11"/>
                          <a:pt x="7" y="8"/>
                          <a:pt x="0" y="11"/>
                        </a:cubicBezTo>
                        <a:cubicBezTo>
                          <a:pt x="0" y="2"/>
                          <a:pt x="10" y="0"/>
                          <a:pt x="17" y="4"/>
                        </a:cubicBezTo>
                        <a:close/>
                      </a:path>
                    </a:pathLst>
                  </a:custGeom>
                  <a:grpFill/>
                  <a:ln>
                    <a:noFill/>
                  </a:ln>
                </p:spPr>
                <p:txBody>
                  <a:bodyPr anchor="ctr"/>
                  <a:lstStyle/>
                  <a:p>
                    <a:pPr algn="ctr"/>
                    <a:endParaRPr/>
                  </a:p>
                </p:txBody>
              </p:sp>
              <p:sp>
                <p:nvSpPr>
                  <p:cNvPr id="142" name="任意多边形: 形状 56">
                    <a:extLst>
                      <a:ext uri="{FF2B5EF4-FFF2-40B4-BE49-F238E27FC236}">
                        <a16:creationId xmlns:a16="http://schemas.microsoft.com/office/drawing/2014/main" id="{A01D5376-E2F0-40D8-80AC-0EF936E037A2}"/>
                      </a:ext>
                    </a:extLst>
                  </p:cNvPr>
                  <p:cNvSpPr>
                    <a:spLocks/>
                  </p:cNvSpPr>
                  <p:nvPr/>
                </p:nvSpPr>
                <p:spPr bwMode="auto">
                  <a:xfrm>
                    <a:off x="7561038" y="1807263"/>
                    <a:ext cx="25214" cy="39222"/>
                  </a:xfrm>
                  <a:custGeom>
                    <a:avLst/>
                    <a:gdLst>
                      <a:gd name="T0" fmla="*/ 11 w 12"/>
                      <a:gd name="T1" fmla="*/ 8 h 19"/>
                      <a:gd name="T2" fmla="*/ 7 w 12"/>
                      <a:gd name="T3" fmla="*/ 19 h 19"/>
                      <a:gd name="T4" fmla="*/ 0 w 12"/>
                      <a:gd name="T5" fmla="*/ 19 h 19"/>
                      <a:gd name="T6" fmla="*/ 1 w 12"/>
                      <a:gd name="T7" fmla="*/ 6 h 19"/>
                      <a:gd name="T8" fmla="*/ 11 w 12"/>
                      <a:gd name="T9" fmla="*/ 8 h 19"/>
                    </a:gdLst>
                    <a:ahLst/>
                    <a:cxnLst>
                      <a:cxn ang="0">
                        <a:pos x="T0" y="T1"/>
                      </a:cxn>
                      <a:cxn ang="0">
                        <a:pos x="T2" y="T3"/>
                      </a:cxn>
                      <a:cxn ang="0">
                        <a:pos x="T4" y="T5"/>
                      </a:cxn>
                      <a:cxn ang="0">
                        <a:pos x="T6" y="T7"/>
                      </a:cxn>
                      <a:cxn ang="0">
                        <a:pos x="T8" y="T9"/>
                      </a:cxn>
                    </a:cxnLst>
                    <a:rect l="0" t="0" r="r" b="b"/>
                    <a:pathLst>
                      <a:path w="12" h="19">
                        <a:moveTo>
                          <a:pt x="11" y="8"/>
                        </a:moveTo>
                        <a:cubicBezTo>
                          <a:pt x="11" y="13"/>
                          <a:pt x="4" y="11"/>
                          <a:pt x="7" y="19"/>
                        </a:cubicBezTo>
                        <a:cubicBezTo>
                          <a:pt x="5" y="19"/>
                          <a:pt x="2" y="19"/>
                          <a:pt x="0" y="19"/>
                        </a:cubicBezTo>
                        <a:cubicBezTo>
                          <a:pt x="0" y="16"/>
                          <a:pt x="6" y="9"/>
                          <a:pt x="1" y="6"/>
                        </a:cubicBezTo>
                        <a:cubicBezTo>
                          <a:pt x="3" y="2"/>
                          <a:pt x="12" y="0"/>
                          <a:pt x="11" y="8"/>
                        </a:cubicBezTo>
                        <a:close/>
                      </a:path>
                    </a:pathLst>
                  </a:custGeom>
                  <a:grpFill/>
                  <a:ln>
                    <a:noFill/>
                  </a:ln>
                </p:spPr>
                <p:txBody>
                  <a:bodyPr anchor="ctr"/>
                  <a:lstStyle/>
                  <a:p>
                    <a:pPr algn="ctr"/>
                    <a:endParaRPr/>
                  </a:p>
                </p:txBody>
              </p:sp>
              <p:sp>
                <p:nvSpPr>
                  <p:cNvPr id="143" name="任意多边形: 形状 57">
                    <a:extLst>
                      <a:ext uri="{FF2B5EF4-FFF2-40B4-BE49-F238E27FC236}">
                        <a16:creationId xmlns:a16="http://schemas.microsoft.com/office/drawing/2014/main" id="{6A51938E-C56B-4A8F-899F-C6E6542874C8}"/>
                      </a:ext>
                    </a:extLst>
                  </p:cNvPr>
                  <p:cNvSpPr>
                    <a:spLocks/>
                  </p:cNvSpPr>
                  <p:nvPr/>
                </p:nvSpPr>
                <p:spPr bwMode="auto">
                  <a:xfrm>
                    <a:off x="3912000" y="1825473"/>
                    <a:ext cx="16809" cy="12607"/>
                  </a:xfrm>
                  <a:custGeom>
                    <a:avLst/>
                    <a:gdLst>
                      <a:gd name="T0" fmla="*/ 0 w 8"/>
                      <a:gd name="T1" fmla="*/ 3 h 6"/>
                      <a:gd name="T2" fmla="*/ 7 w 8"/>
                      <a:gd name="T3" fmla="*/ 1 h 6"/>
                      <a:gd name="T4" fmla="*/ 5 w 8"/>
                      <a:gd name="T5" fmla="*/ 6 h 6"/>
                      <a:gd name="T6" fmla="*/ 1 w 8"/>
                      <a:gd name="T7" fmla="*/ 6 h 6"/>
                      <a:gd name="T8" fmla="*/ 0 w 8"/>
                      <a:gd name="T9" fmla="*/ 3 h 6"/>
                    </a:gdLst>
                    <a:ahLst/>
                    <a:cxnLst>
                      <a:cxn ang="0">
                        <a:pos x="T0" y="T1"/>
                      </a:cxn>
                      <a:cxn ang="0">
                        <a:pos x="T2" y="T3"/>
                      </a:cxn>
                      <a:cxn ang="0">
                        <a:pos x="T4" y="T5"/>
                      </a:cxn>
                      <a:cxn ang="0">
                        <a:pos x="T6" y="T7"/>
                      </a:cxn>
                      <a:cxn ang="0">
                        <a:pos x="T8" y="T9"/>
                      </a:cxn>
                    </a:cxnLst>
                    <a:rect l="0" t="0" r="r" b="b"/>
                    <a:pathLst>
                      <a:path w="8" h="6">
                        <a:moveTo>
                          <a:pt x="0" y="3"/>
                        </a:moveTo>
                        <a:cubicBezTo>
                          <a:pt x="0" y="0"/>
                          <a:pt x="4" y="1"/>
                          <a:pt x="7" y="1"/>
                        </a:cubicBezTo>
                        <a:cubicBezTo>
                          <a:pt x="8" y="4"/>
                          <a:pt x="5" y="4"/>
                          <a:pt x="5" y="6"/>
                        </a:cubicBezTo>
                        <a:cubicBezTo>
                          <a:pt x="4" y="6"/>
                          <a:pt x="3" y="6"/>
                          <a:pt x="1" y="6"/>
                        </a:cubicBezTo>
                        <a:cubicBezTo>
                          <a:pt x="2" y="4"/>
                          <a:pt x="1" y="3"/>
                          <a:pt x="0" y="3"/>
                        </a:cubicBezTo>
                        <a:close/>
                      </a:path>
                    </a:pathLst>
                  </a:custGeom>
                  <a:grpFill/>
                  <a:ln>
                    <a:noFill/>
                  </a:ln>
                </p:spPr>
                <p:txBody>
                  <a:bodyPr anchor="ctr"/>
                  <a:lstStyle/>
                  <a:p>
                    <a:pPr algn="ctr"/>
                    <a:endParaRPr/>
                  </a:p>
                </p:txBody>
              </p:sp>
              <p:sp>
                <p:nvSpPr>
                  <p:cNvPr id="144" name="任意多边形: 形状 58">
                    <a:extLst>
                      <a:ext uri="{FF2B5EF4-FFF2-40B4-BE49-F238E27FC236}">
                        <a16:creationId xmlns:a16="http://schemas.microsoft.com/office/drawing/2014/main" id="{DE77AEF9-9A4A-4C05-ABA8-B579E689E469}"/>
                      </a:ext>
                    </a:extLst>
                  </p:cNvPr>
                  <p:cNvSpPr>
                    <a:spLocks/>
                  </p:cNvSpPr>
                  <p:nvPr/>
                </p:nvSpPr>
                <p:spPr bwMode="auto">
                  <a:xfrm>
                    <a:off x="4322430" y="1838081"/>
                    <a:ext cx="158289" cy="63036"/>
                  </a:xfrm>
                  <a:custGeom>
                    <a:avLst/>
                    <a:gdLst>
                      <a:gd name="T0" fmla="*/ 75 w 76"/>
                      <a:gd name="T1" fmla="*/ 21 h 30"/>
                      <a:gd name="T2" fmla="*/ 58 w 76"/>
                      <a:gd name="T3" fmla="*/ 26 h 30"/>
                      <a:gd name="T4" fmla="*/ 54 w 76"/>
                      <a:gd name="T5" fmla="*/ 17 h 30"/>
                      <a:gd name="T6" fmla="*/ 34 w 76"/>
                      <a:gd name="T7" fmla="*/ 13 h 30"/>
                      <a:gd name="T8" fmla="*/ 32 w 76"/>
                      <a:gd name="T9" fmla="*/ 8 h 30"/>
                      <a:gd name="T10" fmla="*/ 13 w 76"/>
                      <a:gd name="T11" fmla="*/ 8 h 30"/>
                      <a:gd name="T12" fmla="*/ 0 w 76"/>
                      <a:gd name="T13" fmla="*/ 11 h 30"/>
                      <a:gd name="T14" fmla="*/ 8 w 76"/>
                      <a:gd name="T15" fmla="*/ 2 h 30"/>
                      <a:gd name="T16" fmla="*/ 24 w 76"/>
                      <a:gd name="T17" fmla="*/ 0 h 30"/>
                      <a:gd name="T18" fmla="*/ 30 w 76"/>
                      <a:gd name="T19" fmla="*/ 4 h 30"/>
                      <a:gd name="T20" fmla="*/ 36 w 76"/>
                      <a:gd name="T21" fmla="*/ 6 h 30"/>
                      <a:gd name="T22" fmla="*/ 50 w 76"/>
                      <a:gd name="T23" fmla="*/ 8 h 30"/>
                      <a:gd name="T24" fmla="*/ 56 w 76"/>
                      <a:gd name="T25" fmla="*/ 17 h 30"/>
                      <a:gd name="T26" fmla="*/ 62 w 76"/>
                      <a:gd name="T27" fmla="*/ 19 h 30"/>
                      <a:gd name="T28" fmla="*/ 75 w 76"/>
                      <a:gd name="T2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30">
                        <a:moveTo>
                          <a:pt x="75" y="21"/>
                        </a:moveTo>
                        <a:cubicBezTo>
                          <a:pt x="76" y="30"/>
                          <a:pt x="59" y="20"/>
                          <a:pt x="58" y="26"/>
                        </a:cubicBezTo>
                        <a:cubicBezTo>
                          <a:pt x="54" y="26"/>
                          <a:pt x="57" y="18"/>
                          <a:pt x="54" y="17"/>
                        </a:cubicBezTo>
                        <a:cubicBezTo>
                          <a:pt x="48" y="15"/>
                          <a:pt x="41" y="15"/>
                          <a:pt x="34" y="13"/>
                        </a:cubicBezTo>
                        <a:cubicBezTo>
                          <a:pt x="33" y="12"/>
                          <a:pt x="32" y="10"/>
                          <a:pt x="32" y="8"/>
                        </a:cubicBezTo>
                        <a:cubicBezTo>
                          <a:pt x="24" y="8"/>
                          <a:pt x="19" y="7"/>
                          <a:pt x="13" y="8"/>
                        </a:cubicBezTo>
                        <a:cubicBezTo>
                          <a:pt x="9" y="8"/>
                          <a:pt x="5" y="13"/>
                          <a:pt x="0" y="11"/>
                        </a:cubicBezTo>
                        <a:cubicBezTo>
                          <a:pt x="0" y="6"/>
                          <a:pt x="8" y="8"/>
                          <a:pt x="8" y="2"/>
                        </a:cubicBezTo>
                        <a:cubicBezTo>
                          <a:pt x="13" y="1"/>
                          <a:pt x="22" y="4"/>
                          <a:pt x="24" y="0"/>
                        </a:cubicBezTo>
                        <a:cubicBezTo>
                          <a:pt x="33" y="2"/>
                          <a:pt x="22" y="2"/>
                          <a:pt x="30" y="4"/>
                        </a:cubicBezTo>
                        <a:cubicBezTo>
                          <a:pt x="30" y="4"/>
                          <a:pt x="35" y="6"/>
                          <a:pt x="36" y="6"/>
                        </a:cubicBezTo>
                        <a:cubicBezTo>
                          <a:pt x="37" y="8"/>
                          <a:pt x="43" y="8"/>
                          <a:pt x="50" y="8"/>
                        </a:cubicBezTo>
                        <a:cubicBezTo>
                          <a:pt x="49" y="14"/>
                          <a:pt x="60" y="9"/>
                          <a:pt x="56" y="17"/>
                        </a:cubicBezTo>
                        <a:cubicBezTo>
                          <a:pt x="59" y="15"/>
                          <a:pt x="61" y="15"/>
                          <a:pt x="62" y="19"/>
                        </a:cubicBezTo>
                        <a:cubicBezTo>
                          <a:pt x="66" y="20"/>
                          <a:pt x="74" y="17"/>
                          <a:pt x="75" y="21"/>
                        </a:cubicBezTo>
                        <a:close/>
                      </a:path>
                    </a:pathLst>
                  </a:custGeom>
                  <a:grpFill/>
                  <a:ln>
                    <a:noFill/>
                  </a:ln>
                </p:spPr>
                <p:txBody>
                  <a:bodyPr anchor="ctr"/>
                  <a:lstStyle/>
                  <a:p>
                    <a:pPr algn="ctr"/>
                    <a:endParaRPr/>
                  </a:p>
                </p:txBody>
              </p:sp>
              <p:sp>
                <p:nvSpPr>
                  <p:cNvPr id="145" name="任意多边形: 形状 59">
                    <a:extLst>
                      <a:ext uri="{FF2B5EF4-FFF2-40B4-BE49-F238E27FC236}">
                        <a16:creationId xmlns:a16="http://schemas.microsoft.com/office/drawing/2014/main" id="{6B4B8690-FEF1-4B80-96B3-1C20CC03EE82}"/>
                      </a:ext>
                    </a:extLst>
                  </p:cNvPr>
                  <p:cNvSpPr>
                    <a:spLocks/>
                  </p:cNvSpPr>
                  <p:nvPr/>
                </p:nvSpPr>
                <p:spPr bwMode="auto">
                  <a:xfrm>
                    <a:off x="4508734" y="1892711"/>
                    <a:ext cx="64436" cy="35020"/>
                  </a:xfrm>
                  <a:custGeom>
                    <a:avLst/>
                    <a:gdLst>
                      <a:gd name="T0" fmla="*/ 1 w 31"/>
                      <a:gd name="T1" fmla="*/ 0 h 17"/>
                      <a:gd name="T2" fmla="*/ 16 w 31"/>
                      <a:gd name="T3" fmla="*/ 2 h 17"/>
                      <a:gd name="T4" fmla="*/ 24 w 31"/>
                      <a:gd name="T5" fmla="*/ 4 h 17"/>
                      <a:gd name="T6" fmla="*/ 31 w 31"/>
                      <a:gd name="T7" fmla="*/ 8 h 17"/>
                      <a:gd name="T8" fmla="*/ 5 w 31"/>
                      <a:gd name="T9" fmla="*/ 12 h 17"/>
                      <a:gd name="T10" fmla="*/ 9 w 31"/>
                      <a:gd name="T11" fmla="*/ 10 h 17"/>
                      <a:gd name="T12" fmla="*/ 1 w 31"/>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1" h="17">
                        <a:moveTo>
                          <a:pt x="1" y="0"/>
                        </a:moveTo>
                        <a:cubicBezTo>
                          <a:pt x="5" y="3"/>
                          <a:pt x="12" y="1"/>
                          <a:pt x="16" y="2"/>
                        </a:cubicBezTo>
                        <a:cubicBezTo>
                          <a:pt x="17" y="2"/>
                          <a:pt x="22" y="9"/>
                          <a:pt x="24" y="4"/>
                        </a:cubicBezTo>
                        <a:cubicBezTo>
                          <a:pt x="27" y="5"/>
                          <a:pt x="25" y="10"/>
                          <a:pt x="31" y="8"/>
                        </a:cubicBezTo>
                        <a:cubicBezTo>
                          <a:pt x="31" y="17"/>
                          <a:pt x="11" y="13"/>
                          <a:pt x="5" y="12"/>
                        </a:cubicBezTo>
                        <a:cubicBezTo>
                          <a:pt x="4" y="10"/>
                          <a:pt x="9" y="10"/>
                          <a:pt x="9" y="10"/>
                        </a:cubicBezTo>
                        <a:cubicBezTo>
                          <a:pt x="9" y="7"/>
                          <a:pt x="0" y="7"/>
                          <a:pt x="1" y="0"/>
                        </a:cubicBezTo>
                        <a:close/>
                      </a:path>
                    </a:pathLst>
                  </a:custGeom>
                  <a:grpFill/>
                  <a:ln>
                    <a:noFill/>
                  </a:ln>
                </p:spPr>
                <p:txBody>
                  <a:bodyPr anchor="ctr"/>
                  <a:lstStyle/>
                  <a:p>
                    <a:pPr algn="ctr"/>
                    <a:endParaRPr/>
                  </a:p>
                </p:txBody>
              </p:sp>
              <p:sp>
                <p:nvSpPr>
                  <p:cNvPr id="146" name="任意多边形: 形状 60">
                    <a:extLst>
                      <a:ext uri="{FF2B5EF4-FFF2-40B4-BE49-F238E27FC236}">
                        <a16:creationId xmlns:a16="http://schemas.microsoft.com/office/drawing/2014/main" id="{4378E133-1DF8-4DC9-94C5-0E74074CB9CE}"/>
                      </a:ext>
                    </a:extLst>
                  </p:cNvPr>
                  <p:cNvSpPr>
                    <a:spLocks/>
                  </p:cNvSpPr>
                  <p:nvPr/>
                </p:nvSpPr>
                <p:spPr bwMode="auto">
                  <a:xfrm>
                    <a:off x="7378937" y="1896914"/>
                    <a:ext cx="30817" cy="22413"/>
                  </a:xfrm>
                  <a:custGeom>
                    <a:avLst/>
                    <a:gdLst>
                      <a:gd name="T0" fmla="*/ 13 w 15"/>
                      <a:gd name="T1" fmla="*/ 0 h 11"/>
                      <a:gd name="T2" fmla="*/ 9 w 15"/>
                      <a:gd name="T3" fmla="*/ 11 h 11"/>
                      <a:gd name="T4" fmla="*/ 0 w 15"/>
                      <a:gd name="T5" fmla="*/ 4 h 11"/>
                      <a:gd name="T6" fmla="*/ 4 w 15"/>
                      <a:gd name="T7" fmla="*/ 0 h 11"/>
                      <a:gd name="T8" fmla="*/ 13 w 15"/>
                      <a:gd name="T9" fmla="*/ 0 h 11"/>
                    </a:gdLst>
                    <a:ahLst/>
                    <a:cxnLst>
                      <a:cxn ang="0">
                        <a:pos x="T0" y="T1"/>
                      </a:cxn>
                      <a:cxn ang="0">
                        <a:pos x="T2" y="T3"/>
                      </a:cxn>
                      <a:cxn ang="0">
                        <a:pos x="T4" y="T5"/>
                      </a:cxn>
                      <a:cxn ang="0">
                        <a:pos x="T6" y="T7"/>
                      </a:cxn>
                      <a:cxn ang="0">
                        <a:pos x="T8" y="T9"/>
                      </a:cxn>
                    </a:cxnLst>
                    <a:rect l="0" t="0" r="r" b="b"/>
                    <a:pathLst>
                      <a:path w="15" h="11">
                        <a:moveTo>
                          <a:pt x="13" y="0"/>
                        </a:moveTo>
                        <a:cubicBezTo>
                          <a:pt x="15" y="7"/>
                          <a:pt x="8" y="6"/>
                          <a:pt x="9" y="11"/>
                        </a:cubicBezTo>
                        <a:cubicBezTo>
                          <a:pt x="5" y="10"/>
                          <a:pt x="0" y="10"/>
                          <a:pt x="0" y="4"/>
                        </a:cubicBezTo>
                        <a:cubicBezTo>
                          <a:pt x="3" y="5"/>
                          <a:pt x="3" y="2"/>
                          <a:pt x="4" y="0"/>
                        </a:cubicBezTo>
                        <a:cubicBezTo>
                          <a:pt x="7" y="0"/>
                          <a:pt x="10" y="0"/>
                          <a:pt x="13" y="0"/>
                        </a:cubicBezTo>
                        <a:close/>
                      </a:path>
                    </a:pathLst>
                  </a:custGeom>
                  <a:grpFill/>
                  <a:ln>
                    <a:noFill/>
                  </a:ln>
                </p:spPr>
                <p:txBody>
                  <a:bodyPr anchor="ctr"/>
                  <a:lstStyle/>
                  <a:p>
                    <a:pPr algn="ctr"/>
                    <a:endParaRPr/>
                  </a:p>
                </p:txBody>
              </p:sp>
              <p:sp>
                <p:nvSpPr>
                  <p:cNvPr id="147" name="任意多边形: 形状 61">
                    <a:extLst>
                      <a:ext uri="{FF2B5EF4-FFF2-40B4-BE49-F238E27FC236}">
                        <a16:creationId xmlns:a16="http://schemas.microsoft.com/office/drawing/2014/main" id="{E4620AE5-618F-4A73-BC1A-466BBD35ED8B}"/>
                      </a:ext>
                    </a:extLst>
                  </p:cNvPr>
                  <p:cNvSpPr>
                    <a:spLocks/>
                  </p:cNvSpPr>
                  <p:nvPr/>
                </p:nvSpPr>
                <p:spPr bwMode="auto">
                  <a:xfrm>
                    <a:off x="4484921" y="1905318"/>
                    <a:ext cx="23814" cy="18211"/>
                  </a:xfrm>
                  <a:custGeom>
                    <a:avLst/>
                    <a:gdLst>
                      <a:gd name="T0" fmla="*/ 10 w 12"/>
                      <a:gd name="T1" fmla="*/ 9 h 9"/>
                      <a:gd name="T2" fmla="*/ 0 w 12"/>
                      <a:gd name="T3" fmla="*/ 7 h 9"/>
                      <a:gd name="T4" fmla="*/ 10 w 12"/>
                      <a:gd name="T5" fmla="*/ 9 h 9"/>
                    </a:gdLst>
                    <a:ahLst/>
                    <a:cxnLst>
                      <a:cxn ang="0">
                        <a:pos x="T0" y="T1"/>
                      </a:cxn>
                      <a:cxn ang="0">
                        <a:pos x="T2" y="T3"/>
                      </a:cxn>
                      <a:cxn ang="0">
                        <a:pos x="T4" y="T5"/>
                      </a:cxn>
                    </a:cxnLst>
                    <a:rect l="0" t="0" r="r" b="b"/>
                    <a:pathLst>
                      <a:path w="12" h="9">
                        <a:moveTo>
                          <a:pt x="10" y="9"/>
                        </a:moveTo>
                        <a:cubicBezTo>
                          <a:pt x="8" y="8"/>
                          <a:pt x="5" y="7"/>
                          <a:pt x="0" y="7"/>
                        </a:cubicBezTo>
                        <a:cubicBezTo>
                          <a:pt x="1" y="4"/>
                          <a:pt x="12" y="0"/>
                          <a:pt x="10" y="9"/>
                        </a:cubicBezTo>
                        <a:close/>
                      </a:path>
                    </a:pathLst>
                  </a:custGeom>
                  <a:grpFill/>
                  <a:ln>
                    <a:noFill/>
                  </a:ln>
                </p:spPr>
                <p:txBody>
                  <a:bodyPr anchor="ctr"/>
                  <a:lstStyle/>
                  <a:p>
                    <a:pPr algn="ctr"/>
                    <a:endParaRPr/>
                  </a:p>
                </p:txBody>
              </p:sp>
              <p:sp>
                <p:nvSpPr>
                  <p:cNvPr id="148" name="任意多边形: 形状 62">
                    <a:extLst>
                      <a:ext uri="{FF2B5EF4-FFF2-40B4-BE49-F238E27FC236}">
                        <a16:creationId xmlns:a16="http://schemas.microsoft.com/office/drawing/2014/main" id="{F442CE42-D59E-4B99-B3AB-E4E93715114A}"/>
                      </a:ext>
                    </a:extLst>
                  </p:cNvPr>
                  <p:cNvSpPr>
                    <a:spLocks/>
                  </p:cNvSpPr>
                  <p:nvPr/>
                </p:nvSpPr>
                <p:spPr bwMode="auto">
                  <a:xfrm>
                    <a:off x="4420485" y="1910921"/>
                    <a:ext cx="30817" cy="19611"/>
                  </a:xfrm>
                  <a:custGeom>
                    <a:avLst/>
                    <a:gdLst>
                      <a:gd name="T0" fmla="*/ 2 w 15"/>
                      <a:gd name="T1" fmla="*/ 3 h 9"/>
                      <a:gd name="T2" fmla="*/ 13 w 15"/>
                      <a:gd name="T3" fmla="*/ 6 h 9"/>
                      <a:gd name="T4" fmla="*/ 2 w 15"/>
                      <a:gd name="T5" fmla="*/ 3 h 9"/>
                    </a:gdLst>
                    <a:ahLst/>
                    <a:cxnLst>
                      <a:cxn ang="0">
                        <a:pos x="T0" y="T1"/>
                      </a:cxn>
                      <a:cxn ang="0">
                        <a:pos x="T2" y="T3"/>
                      </a:cxn>
                      <a:cxn ang="0">
                        <a:pos x="T4" y="T5"/>
                      </a:cxn>
                    </a:cxnLst>
                    <a:rect l="0" t="0" r="r" b="b"/>
                    <a:pathLst>
                      <a:path w="15" h="9">
                        <a:moveTo>
                          <a:pt x="2" y="3"/>
                        </a:moveTo>
                        <a:cubicBezTo>
                          <a:pt x="5" y="4"/>
                          <a:pt x="15" y="0"/>
                          <a:pt x="13" y="6"/>
                        </a:cubicBezTo>
                        <a:cubicBezTo>
                          <a:pt x="9" y="5"/>
                          <a:pt x="0" y="9"/>
                          <a:pt x="2" y="3"/>
                        </a:cubicBezTo>
                        <a:close/>
                      </a:path>
                    </a:pathLst>
                  </a:custGeom>
                  <a:grpFill/>
                  <a:ln>
                    <a:noFill/>
                  </a:ln>
                </p:spPr>
                <p:txBody>
                  <a:bodyPr anchor="ctr"/>
                  <a:lstStyle/>
                  <a:p>
                    <a:pPr algn="ctr"/>
                    <a:endParaRPr/>
                  </a:p>
                </p:txBody>
              </p:sp>
              <p:sp>
                <p:nvSpPr>
                  <p:cNvPr id="149" name="任意多边形: 形状 63">
                    <a:extLst>
                      <a:ext uri="{FF2B5EF4-FFF2-40B4-BE49-F238E27FC236}">
                        <a16:creationId xmlns:a16="http://schemas.microsoft.com/office/drawing/2014/main" id="{9EDF1F32-4449-4232-91EC-4146FBAEF834}"/>
                      </a:ext>
                    </a:extLst>
                  </p:cNvPr>
                  <p:cNvSpPr>
                    <a:spLocks/>
                  </p:cNvSpPr>
                  <p:nvPr/>
                </p:nvSpPr>
                <p:spPr bwMode="auto">
                  <a:xfrm>
                    <a:off x="7551232" y="1919326"/>
                    <a:ext cx="43425" cy="77043"/>
                  </a:xfrm>
                  <a:custGeom>
                    <a:avLst/>
                    <a:gdLst>
                      <a:gd name="T0" fmla="*/ 10 w 21"/>
                      <a:gd name="T1" fmla="*/ 0 h 37"/>
                      <a:gd name="T2" fmla="*/ 18 w 21"/>
                      <a:gd name="T3" fmla="*/ 0 h 37"/>
                      <a:gd name="T4" fmla="*/ 21 w 21"/>
                      <a:gd name="T5" fmla="*/ 13 h 37"/>
                      <a:gd name="T6" fmla="*/ 16 w 21"/>
                      <a:gd name="T7" fmla="*/ 19 h 37"/>
                      <a:gd name="T8" fmla="*/ 14 w 21"/>
                      <a:gd name="T9" fmla="*/ 25 h 37"/>
                      <a:gd name="T10" fmla="*/ 12 w 21"/>
                      <a:gd name="T11" fmla="*/ 34 h 37"/>
                      <a:gd name="T12" fmla="*/ 6 w 21"/>
                      <a:gd name="T13" fmla="*/ 28 h 37"/>
                      <a:gd name="T14" fmla="*/ 1 w 21"/>
                      <a:gd name="T15" fmla="*/ 21 h 37"/>
                      <a:gd name="T16" fmla="*/ 5 w 21"/>
                      <a:gd name="T17" fmla="*/ 10 h 37"/>
                      <a:gd name="T18" fmla="*/ 10 w 21"/>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7">
                        <a:moveTo>
                          <a:pt x="10" y="0"/>
                        </a:moveTo>
                        <a:cubicBezTo>
                          <a:pt x="13" y="0"/>
                          <a:pt x="15" y="0"/>
                          <a:pt x="18" y="0"/>
                        </a:cubicBezTo>
                        <a:cubicBezTo>
                          <a:pt x="20" y="4"/>
                          <a:pt x="20" y="9"/>
                          <a:pt x="21" y="13"/>
                        </a:cubicBezTo>
                        <a:cubicBezTo>
                          <a:pt x="18" y="14"/>
                          <a:pt x="20" y="20"/>
                          <a:pt x="16" y="19"/>
                        </a:cubicBezTo>
                        <a:cubicBezTo>
                          <a:pt x="16" y="22"/>
                          <a:pt x="16" y="24"/>
                          <a:pt x="14" y="25"/>
                        </a:cubicBezTo>
                        <a:cubicBezTo>
                          <a:pt x="13" y="27"/>
                          <a:pt x="16" y="34"/>
                          <a:pt x="12" y="34"/>
                        </a:cubicBezTo>
                        <a:cubicBezTo>
                          <a:pt x="6" y="37"/>
                          <a:pt x="11" y="29"/>
                          <a:pt x="6" y="28"/>
                        </a:cubicBezTo>
                        <a:cubicBezTo>
                          <a:pt x="4" y="28"/>
                          <a:pt x="3" y="23"/>
                          <a:pt x="1" y="21"/>
                        </a:cubicBezTo>
                        <a:cubicBezTo>
                          <a:pt x="0" y="16"/>
                          <a:pt x="7" y="17"/>
                          <a:pt x="5" y="10"/>
                        </a:cubicBezTo>
                        <a:cubicBezTo>
                          <a:pt x="9" y="14"/>
                          <a:pt x="9" y="5"/>
                          <a:pt x="10" y="0"/>
                        </a:cubicBezTo>
                        <a:close/>
                      </a:path>
                    </a:pathLst>
                  </a:custGeom>
                  <a:grpFill/>
                  <a:ln>
                    <a:noFill/>
                  </a:ln>
                </p:spPr>
                <p:txBody>
                  <a:bodyPr anchor="ctr"/>
                  <a:lstStyle/>
                  <a:p>
                    <a:pPr algn="ctr"/>
                    <a:endParaRPr/>
                  </a:p>
                </p:txBody>
              </p:sp>
              <p:sp>
                <p:nvSpPr>
                  <p:cNvPr id="150" name="任意多边形: 形状 64">
                    <a:extLst>
                      <a:ext uri="{FF2B5EF4-FFF2-40B4-BE49-F238E27FC236}">
                        <a16:creationId xmlns:a16="http://schemas.microsoft.com/office/drawing/2014/main" id="{E4F52D44-650B-4AAD-B5E5-F4BEE55FCEDB}"/>
                      </a:ext>
                    </a:extLst>
                  </p:cNvPr>
                  <p:cNvSpPr>
                    <a:spLocks/>
                  </p:cNvSpPr>
                  <p:nvPr/>
                </p:nvSpPr>
                <p:spPr bwMode="auto">
                  <a:xfrm>
                    <a:off x="7594657" y="1983762"/>
                    <a:ext cx="58833" cy="60234"/>
                  </a:xfrm>
                  <a:custGeom>
                    <a:avLst/>
                    <a:gdLst>
                      <a:gd name="T0" fmla="*/ 15 w 28"/>
                      <a:gd name="T1" fmla="*/ 3 h 29"/>
                      <a:gd name="T2" fmla="*/ 21 w 28"/>
                      <a:gd name="T3" fmla="*/ 9 h 29"/>
                      <a:gd name="T4" fmla="*/ 19 w 28"/>
                      <a:gd name="T5" fmla="*/ 10 h 29"/>
                      <a:gd name="T6" fmla="*/ 21 w 28"/>
                      <a:gd name="T7" fmla="*/ 14 h 29"/>
                      <a:gd name="T8" fmla="*/ 28 w 28"/>
                      <a:gd name="T9" fmla="*/ 23 h 29"/>
                      <a:gd name="T10" fmla="*/ 25 w 28"/>
                      <a:gd name="T11" fmla="*/ 29 h 29"/>
                      <a:gd name="T12" fmla="*/ 19 w 28"/>
                      <a:gd name="T13" fmla="*/ 29 h 29"/>
                      <a:gd name="T14" fmla="*/ 10 w 28"/>
                      <a:gd name="T15" fmla="*/ 20 h 29"/>
                      <a:gd name="T16" fmla="*/ 13 w 28"/>
                      <a:gd name="T17" fmla="*/ 16 h 29"/>
                      <a:gd name="T18" fmla="*/ 0 w 28"/>
                      <a:gd name="T19" fmla="*/ 5 h 29"/>
                      <a:gd name="T20" fmla="*/ 15 w 28"/>
                      <a:gd name="T21"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9">
                        <a:moveTo>
                          <a:pt x="15" y="3"/>
                        </a:moveTo>
                        <a:cubicBezTo>
                          <a:pt x="10" y="9"/>
                          <a:pt x="20" y="7"/>
                          <a:pt x="21" y="9"/>
                        </a:cubicBezTo>
                        <a:cubicBezTo>
                          <a:pt x="22" y="10"/>
                          <a:pt x="19" y="10"/>
                          <a:pt x="19" y="10"/>
                        </a:cubicBezTo>
                        <a:cubicBezTo>
                          <a:pt x="19" y="11"/>
                          <a:pt x="21" y="14"/>
                          <a:pt x="21" y="14"/>
                        </a:cubicBezTo>
                        <a:cubicBezTo>
                          <a:pt x="23" y="18"/>
                          <a:pt x="28" y="18"/>
                          <a:pt x="28" y="23"/>
                        </a:cubicBezTo>
                        <a:cubicBezTo>
                          <a:pt x="24" y="23"/>
                          <a:pt x="25" y="26"/>
                          <a:pt x="25" y="29"/>
                        </a:cubicBezTo>
                        <a:cubicBezTo>
                          <a:pt x="23" y="28"/>
                          <a:pt x="19" y="26"/>
                          <a:pt x="19" y="29"/>
                        </a:cubicBezTo>
                        <a:cubicBezTo>
                          <a:pt x="14" y="28"/>
                          <a:pt x="15" y="21"/>
                          <a:pt x="10" y="20"/>
                        </a:cubicBezTo>
                        <a:cubicBezTo>
                          <a:pt x="10" y="18"/>
                          <a:pt x="13" y="18"/>
                          <a:pt x="13" y="16"/>
                        </a:cubicBezTo>
                        <a:cubicBezTo>
                          <a:pt x="9" y="13"/>
                          <a:pt x="6" y="7"/>
                          <a:pt x="0" y="5"/>
                        </a:cubicBezTo>
                        <a:cubicBezTo>
                          <a:pt x="5" y="0"/>
                          <a:pt x="9" y="2"/>
                          <a:pt x="15" y="3"/>
                        </a:cubicBezTo>
                        <a:close/>
                      </a:path>
                    </a:pathLst>
                  </a:custGeom>
                  <a:grpFill/>
                  <a:ln>
                    <a:noFill/>
                  </a:ln>
                </p:spPr>
                <p:txBody>
                  <a:bodyPr anchor="ctr"/>
                  <a:lstStyle/>
                  <a:p>
                    <a:pPr algn="ctr"/>
                    <a:endParaRPr/>
                  </a:p>
                </p:txBody>
              </p:sp>
              <p:sp>
                <p:nvSpPr>
                  <p:cNvPr id="151" name="任意多边形: 形状 65">
                    <a:extLst>
                      <a:ext uri="{FF2B5EF4-FFF2-40B4-BE49-F238E27FC236}">
                        <a16:creationId xmlns:a16="http://schemas.microsoft.com/office/drawing/2014/main" id="{246EAF13-F8E1-4215-965E-B1B1B66CCE70}"/>
                      </a:ext>
                    </a:extLst>
                  </p:cNvPr>
                  <p:cNvSpPr>
                    <a:spLocks/>
                  </p:cNvSpPr>
                  <p:nvPr/>
                </p:nvSpPr>
                <p:spPr bwMode="auto">
                  <a:xfrm>
                    <a:off x="7572245" y="2008976"/>
                    <a:ext cx="12607" cy="8405"/>
                  </a:xfrm>
                  <a:custGeom>
                    <a:avLst/>
                    <a:gdLst>
                      <a:gd name="T0" fmla="*/ 0 w 6"/>
                      <a:gd name="T1" fmla="*/ 0 h 4"/>
                      <a:gd name="T2" fmla="*/ 6 w 6"/>
                      <a:gd name="T3" fmla="*/ 0 h 4"/>
                      <a:gd name="T4" fmla="*/ 6 w 6"/>
                      <a:gd name="T5" fmla="*/ 4 h 4"/>
                      <a:gd name="T6" fmla="*/ 0 w 6"/>
                      <a:gd name="T7" fmla="*/ 4 h 4"/>
                      <a:gd name="T8" fmla="*/ 0 w 6"/>
                      <a:gd name="T9" fmla="*/ 0 h 4"/>
                    </a:gdLst>
                    <a:ahLst/>
                    <a:cxnLst>
                      <a:cxn ang="0">
                        <a:pos x="T0" y="T1"/>
                      </a:cxn>
                      <a:cxn ang="0">
                        <a:pos x="T2" y="T3"/>
                      </a:cxn>
                      <a:cxn ang="0">
                        <a:pos x="T4" y="T5"/>
                      </a:cxn>
                      <a:cxn ang="0">
                        <a:pos x="T6" y="T7"/>
                      </a:cxn>
                      <a:cxn ang="0">
                        <a:pos x="T8" y="T9"/>
                      </a:cxn>
                    </a:cxnLst>
                    <a:rect l="0" t="0" r="r" b="b"/>
                    <a:pathLst>
                      <a:path w="6" h="4">
                        <a:moveTo>
                          <a:pt x="0" y="0"/>
                        </a:moveTo>
                        <a:cubicBezTo>
                          <a:pt x="2" y="0"/>
                          <a:pt x="4" y="0"/>
                          <a:pt x="6" y="0"/>
                        </a:cubicBezTo>
                        <a:cubicBezTo>
                          <a:pt x="6" y="2"/>
                          <a:pt x="6" y="3"/>
                          <a:pt x="6" y="4"/>
                        </a:cubicBezTo>
                        <a:cubicBezTo>
                          <a:pt x="4" y="4"/>
                          <a:pt x="2" y="4"/>
                          <a:pt x="0" y="4"/>
                        </a:cubicBezTo>
                        <a:cubicBezTo>
                          <a:pt x="0" y="3"/>
                          <a:pt x="0" y="2"/>
                          <a:pt x="0" y="0"/>
                        </a:cubicBezTo>
                        <a:close/>
                      </a:path>
                    </a:pathLst>
                  </a:custGeom>
                  <a:grpFill/>
                  <a:ln>
                    <a:noFill/>
                  </a:ln>
                </p:spPr>
                <p:txBody>
                  <a:bodyPr anchor="ctr"/>
                  <a:lstStyle/>
                  <a:p>
                    <a:pPr algn="ctr"/>
                    <a:endParaRPr/>
                  </a:p>
                </p:txBody>
              </p:sp>
              <p:sp>
                <p:nvSpPr>
                  <p:cNvPr id="152" name="任意多边形: 形状 66">
                    <a:extLst>
                      <a:ext uri="{FF2B5EF4-FFF2-40B4-BE49-F238E27FC236}">
                        <a16:creationId xmlns:a16="http://schemas.microsoft.com/office/drawing/2014/main" id="{80052EDE-AD6B-4DD9-8724-D406E48F4DCB}"/>
                      </a:ext>
                    </a:extLst>
                  </p:cNvPr>
                  <p:cNvSpPr>
                    <a:spLocks/>
                  </p:cNvSpPr>
                  <p:nvPr/>
                </p:nvSpPr>
                <p:spPr bwMode="auto">
                  <a:xfrm>
                    <a:off x="7590454" y="2018781"/>
                    <a:ext cx="33619" cy="50428"/>
                  </a:xfrm>
                  <a:custGeom>
                    <a:avLst/>
                    <a:gdLst>
                      <a:gd name="T0" fmla="*/ 15 w 16"/>
                      <a:gd name="T1" fmla="*/ 20 h 24"/>
                      <a:gd name="T2" fmla="*/ 6 w 16"/>
                      <a:gd name="T3" fmla="*/ 21 h 24"/>
                      <a:gd name="T4" fmla="*/ 0 w 16"/>
                      <a:gd name="T5" fmla="*/ 12 h 24"/>
                      <a:gd name="T6" fmla="*/ 15 w 16"/>
                      <a:gd name="T7" fmla="*/ 20 h 24"/>
                    </a:gdLst>
                    <a:ahLst/>
                    <a:cxnLst>
                      <a:cxn ang="0">
                        <a:pos x="T0" y="T1"/>
                      </a:cxn>
                      <a:cxn ang="0">
                        <a:pos x="T2" y="T3"/>
                      </a:cxn>
                      <a:cxn ang="0">
                        <a:pos x="T4" y="T5"/>
                      </a:cxn>
                      <a:cxn ang="0">
                        <a:pos x="T6" y="T7"/>
                      </a:cxn>
                    </a:cxnLst>
                    <a:rect l="0" t="0" r="r" b="b"/>
                    <a:pathLst>
                      <a:path w="16" h="24">
                        <a:moveTo>
                          <a:pt x="15" y="20"/>
                        </a:moveTo>
                        <a:cubicBezTo>
                          <a:pt x="16" y="24"/>
                          <a:pt x="9" y="20"/>
                          <a:pt x="6" y="21"/>
                        </a:cubicBezTo>
                        <a:cubicBezTo>
                          <a:pt x="6" y="16"/>
                          <a:pt x="8" y="10"/>
                          <a:pt x="0" y="12"/>
                        </a:cubicBezTo>
                        <a:cubicBezTo>
                          <a:pt x="7" y="0"/>
                          <a:pt x="7" y="21"/>
                          <a:pt x="15" y="20"/>
                        </a:cubicBezTo>
                        <a:close/>
                      </a:path>
                    </a:pathLst>
                  </a:custGeom>
                  <a:grpFill/>
                  <a:ln>
                    <a:noFill/>
                  </a:ln>
                </p:spPr>
                <p:txBody>
                  <a:bodyPr anchor="ctr"/>
                  <a:lstStyle/>
                  <a:p>
                    <a:pPr algn="ctr"/>
                    <a:endParaRPr/>
                  </a:p>
                </p:txBody>
              </p:sp>
              <p:sp>
                <p:nvSpPr>
                  <p:cNvPr id="153" name="任意多边形: 形状 67">
                    <a:extLst>
                      <a:ext uri="{FF2B5EF4-FFF2-40B4-BE49-F238E27FC236}">
                        <a16:creationId xmlns:a16="http://schemas.microsoft.com/office/drawing/2014/main" id="{36E43F63-EE52-4D46-B66E-9E7F860B7763}"/>
                      </a:ext>
                    </a:extLst>
                  </p:cNvPr>
                  <p:cNvSpPr>
                    <a:spLocks/>
                  </p:cNvSpPr>
                  <p:nvPr/>
                </p:nvSpPr>
                <p:spPr bwMode="auto">
                  <a:xfrm>
                    <a:off x="6922282" y="2060805"/>
                    <a:ext cx="33619" cy="56031"/>
                  </a:xfrm>
                  <a:custGeom>
                    <a:avLst/>
                    <a:gdLst>
                      <a:gd name="T0" fmla="*/ 3 w 16"/>
                      <a:gd name="T1" fmla="*/ 1 h 27"/>
                      <a:gd name="T2" fmla="*/ 8 w 16"/>
                      <a:gd name="T3" fmla="*/ 7 h 27"/>
                      <a:gd name="T4" fmla="*/ 10 w 16"/>
                      <a:gd name="T5" fmla="*/ 9 h 27"/>
                      <a:gd name="T6" fmla="*/ 14 w 16"/>
                      <a:gd name="T7" fmla="*/ 13 h 27"/>
                      <a:gd name="T8" fmla="*/ 12 w 16"/>
                      <a:gd name="T9" fmla="*/ 14 h 27"/>
                      <a:gd name="T10" fmla="*/ 14 w 16"/>
                      <a:gd name="T11" fmla="*/ 24 h 27"/>
                      <a:gd name="T12" fmla="*/ 10 w 16"/>
                      <a:gd name="T13" fmla="*/ 27 h 27"/>
                      <a:gd name="T14" fmla="*/ 3 w 16"/>
                      <a:gd name="T15" fmla="*/ 1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7">
                        <a:moveTo>
                          <a:pt x="3" y="1"/>
                        </a:moveTo>
                        <a:cubicBezTo>
                          <a:pt x="6" y="0"/>
                          <a:pt x="7" y="5"/>
                          <a:pt x="8" y="7"/>
                        </a:cubicBezTo>
                        <a:cubicBezTo>
                          <a:pt x="9" y="8"/>
                          <a:pt x="10" y="7"/>
                          <a:pt x="10" y="9"/>
                        </a:cubicBezTo>
                        <a:cubicBezTo>
                          <a:pt x="10" y="11"/>
                          <a:pt x="13" y="11"/>
                          <a:pt x="14" y="13"/>
                        </a:cubicBezTo>
                        <a:cubicBezTo>
                          <a:pt x="15" y="15"/>
                          <a:pt x="12" y="14"/>
                          <a:pt x="12" y="14"/>
                        </a:cubicBezTo>
                        <a:cubicBezTo>
                          <a:pt x="12" y="16"/>
                          <a:pt x="16" y="18"/>
                          <a:pt x="14" y="24"/>
                        </a:cubicBezTo>
                        <a:cubicBezTo>
                          <a:pt x="11" y="23"/>
                          <a:pt x="10" y="25"/>
                          <a:pt x="10" y="27"/>
                        </a:cubicBezTo>
                        <a:cubicBezTo>
                          <a:pt x="0" y="24"/>
                          <a:pt x="1" y="13"/>
                          <a:pt x="3" y="1"/>
                        </a:cubicBezTo>
                        <a:close/>
                      </a:path>
                    </a:pathLst>
                  </a:custGeom>
                  <a:grpFill/>
                  <a:ln>
                    <a:noFill/>
                  </a:ln>
                </p:spPr>
                <p:txBody>
                  <a:bodyPr anchor="ctr"/>
                  <a:lstStyle/>
                  <a:p>
                    <a:pPr algn="ctr"/>
                    <a:endParaRPr/>
                  </a:p>
                </p:txBody>
              </p:sp>
              <p:sp>
                <p:nvSpPr>
                  <p:cNvPr id="154" name="任意多边形: 形状 68">
                    <a:extLst>
                      <a:ext uri="{FF2B5EF4-FFF2-40B4-BE49-F238E27FC236}">
                        <a16:creationId xmlns:a16="http://schemas.microsoft.com/office/drawing/2014/main" id="{D100A243-23FD-4B69-864A-E648BE2ABF02}"/>
                      </a:ext>
                    </a:extLst>
                  </p:cNvPr>
                  <p:cNvSpPr>
                    <a:spLocks/>
                  </p:cNvSpPr>
                  <p:nvPr/>
                </p:nvSpPr>
                <p:spPr bwMode="auto">
                  <a:xfrm>
                    <a:off x="7619871" y="2063606"/>
                    <a:ext cx="42023" cy="64436"/>
                  </a:xfrm>
                  <a:custGeom>
                    <a:avLst/>
                    <a:gdLst>
                      <a:gd name="T0" fmla="*/ 16 w 20"/>
                      <a:gd name="T1" fmla="*/ 0 h 31"/>
                      <a:gd name="T2" fmla="*/ 20 w 20"/>
                      <a:gd name="T3" fmla="*/ 15 h 31"/>
                      <a:gd name="T4" fmla="*/ 14 w 20"/>
                      <a:gd name="T5" fmla="*/ 17 h 31"/>
                      <a:gd name="T6" fmla="*/ 14 w 20"/>
                      <a:gd name="T7" fmla="*/ 30 h 31"/>
                      <a:gd name="T8" fmla="*/ 5 w 20"/>
                      <a:gd name="T9" fmla="*/ 25 h 31"/>
                      <a:gd name="T10" fmla="*/ 7 w 20"/>
                      <a:gd name="T11" fmla="*/ 17 h 31"/>
                      <a:gd name="T12" fmla="*/ 7 w 20"/>
                      <a:gd name="T13" fmla="*/ 13 h 31"/>
                      <a:gd name="T14" fmla="*/ 5 w 20"/>
                      <a:gd name="T15" fmla="*/ 13 h 31"/>
                      <a:gd name="T16" fmla="*/ 9 w 20"/>
                      <a:gd name="T17" fmla="*/ 8 h 31"/>
                      <a:gd name="T18" fmla="*/ 13 w 20"/>
                      <a:gd name="T19" fmla="*/ 2 h 31"/>
                      <a:gd name="T20" fmla="*/ 16 w 20"/>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31">
                        <a:moveTo>
                          <a:pt x="16" y="0"/>
                        </a:moveTo>
                        <a:cubicBezTo>
                          <a:pt x="16" y="7"/>
                          <a:pt x="16" y="13"/>
                          <a:pt x="20" y="15"/>
                        </a:cubicBezTo>
                        <a:cubicBezTo>
                          <a:pt x="20" y="17"/>
                          <a:pt x="17" y="17"/>
                          <a:pt x="14" y="17"/>
                        </a:cubicBezTo>
                        <a:cubicBezTo>
                          <a:pt x="18" y="20"/>
                          <a:pt x="13" y="23"/>
                          <a:pt x="14" y="30"/>
                        </a:cubicBezTo>
                        <a:cubicBezTo>
                          <a:pt x="9" y="31"/>
                          <a:pt x="10" y="25"/>
                          <a:pt x="5" y="25"/>
                        </a:cubicBezTo>
                        <a:cubicBezTo>
                          <a:pt x="4" y="21"/>
                          <a:pt x="7" y="20"/>
                          <a:pt x="7" y="17"/>
                        </a:cubicBezTo>
                        <a:cubicBezTo>
                          <a:pt x="7" y="16"/>
                          <a:pt x="4" y="14"/>
                          <a:pt x="7" y="13"/>
                        </a:cubicBezTo>
                        <a:cubicBezTo>
                          <a:pt x="7" y="11"/>
                          <a:pt x="5" y="12"/>
                          <a:pt x="5" y="13"/>
                        </a:cubicBezTo>
                        <a:cubicBezTo>
                          <a:pt x="0" y="13"/>
                          <a:pt x="5" y="6"/>
                          <a:pt x="9" y="8"/>
                        </a:cubicBezTo>
                        <a:cubicBezTo>
                          <a:pt x="9" y="5"/>
                          <a:pt x="11" y="3"/>
                          <a:pt x="13" y="2"/>
                        </a:cubicBezTo>
                        <a:cubicBezTo>
                          <a:pt x="13" y="2"/>
                          <a:pt x="14" y="0"/>
                          <a:pt x="16" y="0"/>
                        </a:cubicBezTo>
                        <a:close/>
                      </a:path>
                    </a:pathLst>
                  </a:custGeom>
                  <a:grpFill/>
                  <a:ln>
                    <a:noFill/>
                  </a:ln>
                </p:spPr>
                <p:txBody>
                  <a:bodyPr anchor="ctr"/>
                  <a:lstStyle/>
                  <a:p>
                    <a:pPr algn="ctr"/>
                    <a:endParaRPr/>
                  </a:p>
                </p:txBody>
              </p:sp>
              <p:sp>
                <p:nvSpPr>
                  <p:cNvPr id="155" name="任意多边形: 形状 69">
                    <a:extLst>
                      <a:ext uri="{FF2B5EF4-FFF2-40B4-BE49-F238E27FC236}">
                        <a16:creationId xmlns:a16="http://schemas.microsoft.com/office/drawing/2014/main" id="{BC23E2E5-F69C-45A3-8F6E-5CDA23A57D36}"/>
                      </a:ext>
                    </a:extLst>
                  </p:cNvPr>
                  <p:cNvSpPr>
                    <a:spLocks/>
                  </p:cNvSpPr>
                  <p:nvPr/>
                </p:nvSpPr>
                <p:spPr bwMode="auto">
                  <a:xfrm>
                    <a:off x="7589054" y="2074812"/>
                    <a:ext cx="30817" cy="28016"/>
                  </a:xfrm>
                  <a:custGeom>
                    <a:avLst/>
                    <a:gdLst>
                      <a:gd name="T0" fmla="*/ 9 w 15"/>
                      <a:gd name="T1" fmla="*/ 0 h 13"/>
                      <a:gd name="T2" fmla="*/ 15 w 15"/>
                      <a:gd name="T3" fmla="*/ 6 h 13"/>
                      <a:gd name="T4" fmla="*/ 13 w 15"/>
                      <a:gd name="T5" fmla="*/ 7 h 13"/>
                      <a:gd name="T6" fmla="*/ 1 w 15"/>
                      <a:gd name="T7" fmla="*/ 13 h 13"/>
                      <a:gd name="T8" fmla="*/ 9 w 15"/>
                      <a:gd name="T9" fmla="*/ 0 h 13"/>
                    </a:gdLst>
                    <a:ahLst/>
                    <a:cxnLst>
                      <a:cxn ang="0">
                        <a:pos x="T0" y="T1"/>
                      </a:cxn>
                      <a:cxn ang="0">
                        <a:pos x="T2" y="T3"/>
                      </a:cxn>
                      <a:cxn ang="0">
                        <a:pos x="T4" y="T5"/>
                      </a:cxn>
                      <a:cxn ang="0">
                        <a:pos x="T6" y="T7"/>
                      </a:cxn>
                      <a:cxn ang="0">
                        <a:pos x="T8" y="T9"/>
                      </a:cxn>
                    </a:cxnLst>
                    <a:rect l="0" t="0" r="r" b="b"/>
                    <a:pathLst>
                      <a:path w="15" h="13">
                        <a:moveTo>
                          <a:pt x="9" y="0"/>
                        </a:moveTo>
                        <a:cubicBezTo>
                          <a:pt x="13" y="0"/>
                          <a:pt x="15" y="2"/>
                          <a:pt x="15" y="6"/>
                        </a:cubicBezTo>
                        <a:cubicBezTo>
                          <a:pt x="11" y="5"/>
                          <a:pt x="11" y="7"/>
                          <a:pt x="13" y="7"/>
                        </a:cubicBezTo>
                        <a:cubicBezTo>
                          <a:pt x="11" y="9"/>
                          <a:pt x="6" y="12"/>
                          <a:pt x="1" y="13"/>
                        </a:cubicBezTo>
                        <a:cubicBezTo>
                          <a:pt x="0" y="5"/>
                          <a:pt x="9" y="7"/>
                          <a:pt x="9" y="0"/>
                        </a:cubicBezTo>
                        <a:close/>
                      </a:path>
                    </a:pathLst>
                  </a:custGeom>
                  <a:grpFill/>
                  <a:ln>
                    <a:noFill/>
                  </a:ln>
                </p:spPr>
                <p:txBody>
                  <a:bodyPr anchor="ctr"/>
                  <a:lstStyle/>
                  <a:p>
                    <a:pPr algn="ctr"/>
                    <a:endParaRPr/>
                  </a:p>
                </p:txBody>
              </p:sp>
              <p:sp>
                <p:nvSpPr>
                  <p:cNvPr id="156" name="任意多边形: 形状 70">
                    <a:extLst>
                      <a:ext uri="{FF2B5EF4-FFF2-40B4-BE49-F238E27FC236}">
                        <a16:creationId xmlns:a16="http://schemas.microsoft.com/office/drawing/2014/main" id="{2135060F-6E3D-4C81-A1D9-62BC73D7406C}"/>
                      </a:ext>
                    </a:extLst>
                  </p:cNvPr>
                  <p:cNvSpPr>
                    <a:spLocks/>
                  </p:cNvSpPr>
                  <p:nvPr/>
                </p:nvSpPr>
                <p:spPr bwMode="auto">
                  <a:xfrm>
                    <a:off x="7675902" y="2175669"/>
                    <a:ext cx="21012" cy="39222"/>
                  </a:xfrm>
                  <a:custGeom>
                    <a:avLst/>
                    <a:gdLst>
                      <a:gd name="T0" fmla="*/ 2 w 10"/>
                      <a:gd name="T1" fmla="*/ 0 h 19"/>
                      <a:gd name="T2" fmla="*/ 10 w 10"/>
                      <a:gd name="T3" fmla="*/ 6 h 19"/>
                      <a:gd name="T4" fmla="*/ 0 w 10"/>
                      <a:gd name="T5" fmla="*/ 17 h 19"/>
                      <a:gd name="T6" fmla="*/ 4 w 10"/>
                      <a:gd name="T7" fmla="*/ 15 h 19"/>
                      <a:gd name="T8" fmla="*/ 2 w 10"/>
                      <a:gd name="T9" fmla="*/ 0 h 19"/>
                    </a:gdLst>
                    <a:ahLst/>
                    <a:cxnLst>
                      <a:cxn ang="0">
                        <a:pos x="T0" y="T1"/>
                      </a:cxn>
                      <a:cxn ang="0">
                        <a:pos x="T2" y="T3"/>
                      </a:cxn>
                      <a:cxn ang="0">
                        <a:pos x="T4" y="T5"/>
                      </a:cxn>
                      <a:cxn ang="0">
                        <a:pos x="T6" y="T7"/>
                      </a:cxn>
                      <a:cxn ang="0">
                        <a:pos x="T8" y="T9"/>
                      </a:cxn>
                    </a:cxnLst>
                    <a:rect l="0" t="0" r="r" b="b"/>
                    <a:pathLst>
                      <a:path w="10" h="19">
                        <a:moveTo>
                          <a:pt x="2" y="0"/>
                        </a:moveTo>
                        <a:cubicBezTo>
                          <a:pt x="7" y="0"/>
                          <a:pt x="4" y="8"/>
                          <a:pt x="10" y="6"/>
                        </a:cubicBezTo>
                        <a:cubicBezTo>
                          <a:pt x="8" y="11"/>
                          <a:pt x="9" y="19"/>
                          <a:pt x="0" y="17"/>
                        </a:cubicBezTo>
                        <a:cubicBezTo>
                          <a:pt x="0" y="15"/>
                          <a:pt x="3" y="16"/>
                          <a:pt x="4" y="15"/>
                        </a:cubicBezTo>
                        <a:cubicBezTo>
                          <a:pt x="1" y="8"/>
                          <a:pt x="1" y="10"/>
                          <a:pt x="2" y="0"/>
                        </a:cubicBezTo>
                        <a:close/>
                      </a:path>
                    </a:pathLst>
                  </a:custGeom>
                  <a:grpFill/>
                  <a:ln>
                    <a:noFill/>
                  </a:ln>
                </p:spPr>
                <p:txBody>
                  <a:bodyPr anchor="ctr"/>
                  <a:lstStyle/>
                  <a:p>
                    <a:pPr algn="ctr"/>
                    <a:endParaRPr/>
                  </a:p>
                </p:txBody>
              </p:sp>
              <p:sp>
                <p:nvSpPr>
                  <p:cNvPr id="157" name="任意多边形: 形状 71">
                    <a:extLst>
                      <a:ext uri="{FF2B5EF4-FFF2-40B4-BE49-F238E27FC236}">
                        <a16:creationId xmlns:a16="http://schemas.microsoft.com/office/drawing/2014/main" id="{1AF5B8DE-FC63-47B9-8DBD-9988715BCA9B}"/>
                      </a:ext>
                    </a:extLst>
                  </p:cNvPr>
                  <p:cNvSpPr>
                    <a:spLocks/>
                  </p:cNvSpPr>
                  <p:nvPr/>
                </p:nvSpPr>
                <p:spPr bwMode="auto">
                  <a:xfrm>
                    <a:off x="7556835" y="2185475"/>
                    <a:ext cx="79845" cy="25214"/>
                  </a:xfrm>
                  <a:custGeom>
                    <a:avLst/>
                    <a:gdLst>
                      <a:gd name="T0" fmla="*/ 37 w 38"/>
                      <a:gd name="T1" fmla="*/ 5 h 12"/>
                      <a:gd name="T2" fmla="*/ 26 w 38"/>
                      <a:gd name="T3" fmla="*/ 10 h 12"/>
                      <a:gd name="T4" fmla="*/ 0 w 38"/>
                      <a:gd name="T5" fmla="*/ 12 h 12"/>
                      <a:gd name="T6" fmla="*/ 31 w 38"/>
                      <a:gd name="T7" fmla="*/ 3 h 12"/>
                      <a:gd name="T8" fmla="*/ 37 w 38"/>
                      <a:gd name="T9" fmla="*/ 5 h 12"/>
                    </a:gdLst>
                    <a:ahLst/>
                    <a:cxnLst>
                      <a:cxn ang="0">
                        <a:pos x="T0" y="T1"/>
                      </a:cxn>
                      <a:cxn ang="0">
                        <a:pos x="T2" y="T3"/>
                      </a:cxn>
                      <a:cxn ang="0">
                        <a:pos x="T4" y="T5"/>
                      </a:cxn>
                      <a:cxn ang="0">
                        <a:pos x="T6" y="T7"/>
                      </a:cxn>
                      <a:cxn ang="0">
                        <a:pos x="T8" y="T9"/>
                      </a:cxn>
                    </a:cxnLst>
                    <a:rect l="0" t="0" r="r" b="b"/>
                    <a:pathLst>
                      <a:path w="38" h="12">
                        <a:moveTo>
                          <a:pt x="37" y="5"/>
                        </a:moveTo>
                        <a:cubicBezTo>
                          <a:pt x="38" y="10"/>
                          <a:pt x="30" y="10"/>
                          <a:pt x="26" y="10"/>
                        </a:cubicBezTo>
                        <a:cubicBezTo>
                          <a:pt x="18" y="11"/>
                          <a:pt x="7" y="9"/>
                          <a:pt x="0" y="12"/>
                        </a:cubicBezTo>
                        <a:cubicBezTo>
                          <a:pt x="1" y="0"/>
                          <a:pt x="27" y="12"/>
                          <a:pt x="31" y="3"/>
                        </a:cubicBezTo>
                        <a:cubicBezTo>
                          <a:pt x="33" y="4"/>
                          <a:pt x="34" y="5"/>
                          <a:pt x="37" y="5"/>
                        </a:cubicBezTo>
                        <a:close/>
                      </a:path>
                    </a:pathLst>
                  </a:custGeom>
                  <a:grpFill/>
                  <a:ln>
                    <a:noFill/>
                  </a:ln>
                </p:spPr>
                <p:txBody>
                  <a:bodyPr anchor="ctr"/>
                  <a:lstStyle/>
                  <a:p>
                    <a:pPr algn="ctr"/>
                    <a:endParaRPr/>
                  </a:p>
                </p:txBody>
              </p:sp>
              <p:sp>
                <p:nvSpPr>
                  <p:cNvPr id="158" name="任意多边形: 形状 72">
                    <a:extLst>
                      <a:ext uri="{FF2B5EF4-FFF2-40B4-BE49-F238E27FC236}">
                        <a16:creationId xmlns:a16="http://schemas.microsoft.com/office/drawing/2014/main" id="{E0F24F59-E175-4FEC-AE18-9D88CB8B2485}"/>
                      </a:ext>
                    </a:extLst>
                  </p:cNvPr>
                  <p:cNvSpPr>
                    <a:spLocks/>
                  </p:cNvSpPr>
                  <p:nvPr/>
                </p:nvSpPr>
                <p:spPr bwMode="auto">
                  <a:xfrm>
                    <a:off x="7727731" y="2216292"/>
                    <a:ext cx="50428" cy="32218"/>
                  </a:xfrm>
                  <a:custGeom>
                    <a:avLst/>
                    <a:gdLst>
                      <a:gd name="T0" fmla="*/ 24 w 24"/>
                      <a:gd name="T1" fmla="*/ 10 h 15"/>
                      <a:gd name="T2" fmla="*/ 20 w 24"/>
                      <a:gd name="T3" fmla="*/ 14 h 15"/>
                      <a:gd name="T4" fmla="*/ 9 w 24"/>
                      <a:gd name="T5" fmla="*/ 14 h 15"/>
                      <a:gd name="T6" fmla="*/ 7 w 24"/>
                      <a:gd name="T7" fmla="*/ 12 h 15"/>
                      <a:gd name="T8" fmla="*/ 0 w 24"/>
                      <a:gd name="T9" fmla="*/ 7 h 15"/>
                      <a:gd name="T10" fmla="*/ 9 w 24"/>
                      <a:gd name="T11" fmla="*/ 3 h 15"/>
                      <a:gd name="T12" fmla="*/ 15 w 24"/>
                      <a:gd name="T13" fmla="*/ 1 h 15"/>
                      <a:gd name="T14" fmla="*/ 15 w 24"/>
                      <a:gd name="T15" fmla="*/ 3 h 15"/>
                      <a:gd name="T16" fmla="*/ 16 w 24"/>
                      <a:gd name="T17" fmla="*/ 1 h 15"/>
                      <a:gd name="T18" fmla="*/ 24 w 24"/>
                      <a:gd name="T19"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5">
                        <a:moveTo>
                          <a:pt x="24" y="10"/>
                        </a:moveTo>
                        <a:cubicBezTo>
                          <a:pt x="22" y="11"/>
                          <a:pt x="21" y="12"/>
                          <a:pt x="20" y="14"/>
                        </a:cubicBezTo>
                        <a:cubicBezTo>
                          <a:pt x="16" y="11"/>
                          <a:pt x="13" y="15"/>
                          <a:pt x="9" y="14"/>
                        </a:cubicBezTo>
                        <a:cubicBezTo>
                          <a:pt x="8" y="14"/>
                          <a:pt x="9" y="12"/>
                          <a:pt x="7" y="12"/>
                        </a:cubicBezTo>
                        <a:cubicBezTo>
                          <a:pt x="5" y="12"/>
                          <a:pt x="3" y="8"/>
                          <a:pt x="0" y="7"/>
                        </a:cubicBezTo>
                        <a:cubicBezTo>
                          <a:pt x="0" y="4"/>
                          <a:pt x="6" y="5"/>
                          <a:pt x="9" y="3"/>
                        </a:cubicBezTo>
                        <a:cubicBezTo>
                          <a:pt x="9" y="3"/>
                          <a:pt x="14" y="0"/>
                          <a:pt x="15" y="1"/>
                        </a:cubicBezTo>
                        <a:cubicBezTo>
                          <a:pt x="15" y="1"/>
                          <a:pt x="15" y="3"/>
                          <a:pt x="15" y="3"/>
                        </a:cubicBezTo>
                        <a:cubicBezTo>
                          <a:pt x="16" y="3"/>
                          <a:pt x="17" y="1"/>
                          <a:pt x="16" y="1"/>
                        </a:cubicBezTo>
                        <a:cubicBezTo>
                          <a:pt x="20" y="2"/>
                          <a:pt x="23" y="6"/>
                          <a:pt x="24" y="10"/>
                        </a:cubicBezTo>
                        <a:close/>
                      </a:path>
                    </a:pathLst>
                  </a:custGeom>
                  <a:grpFill/>
                  <a:ln>
                    <a:noFill/>
                  </a:ln>
                </p:spPr>
                <p:txBody>
                  <a:bodyPr anchor="ctr"/>
                  <a:lstStyle/>
                  <a:p>
                    <a:pPr algn="ctr"/>
                    <a:endParaRPr/>
                  </a:p>
                </p:txBody>
              </p:sp>
              <p:sp>
                <p:nvSpPr>
                  <p:cNvPr id="159" name="任意多边形: 形状 73">
                    <a:extLst>
                      <a:ext uri="{FF2B5EF4-FFF2-40B4-BE49-F238E27FC236}">
                        <a16:creationId xmlns:a16="http://schemas.microsoft.com/office/drawing/2014/main" id="{8994CD2D-E505-4A16-879A-852DB81B62AB}"/>
                      </a:ext>
                    </a:extLst>
                  </p:cNvPr>
                  <p:cNvSpPr>
                    <a:spLocks/>
                  </p:cNvSpPr>
                  <p:nvPr/>
                </p:nvSpPr>
                <p:spPr bwMode="auto">
                  <a:xfrm>
                    <a:off x="7754346" y="2233101"/>
                    <a:ext cx="282958" cy="149884"/>
                  </a:xfrm>
                  <a:custGeom>
                    <a:avLst/>
                    <a:gdLst>
                      <a:gd name="T0" fmla="*/ 44 w 136"/>
                      <a:gd name="T1" fmla="*/ 36 h 72"/>
                      <a:gd name="T2" fmla="*/ 37 w 136"/>
                      <a:gd name="T3" fmla="*/ 32 h 72"/>
                      <a:gd name="T4" fmla="*/ 33 w 136"/>
                      <a:gd name="T5" fmla="*/ 25 h 72"/>
                      <a:gd name="T6" fmla="*/ 13 w 136"/>
                      <a:gd name="T7" fmla="*/ 19 h 72"/>
                      <a:gd name="T8" fmla="*/ 2 w 136"/>
                      <a:gd name="T9" fmla="*/ 19 h 72"/>
                      <a:gd name="T10" fmla="*/ 0 w 136"/>
                      <a:gd name="T11" fmla="*/ 12 h 72"/>
                      <a:gd name="T12" fmla="*/ 5 w 136"/>
                      <a:gd name="T13" fmla="*/ 12 h 72"/>
                      <a:gd name="T14" fmla="*/ 11 w 136"/>
                      <a:gd name="T15" fmla="*/ 10 h 72"/>
                      <a:gd name="T16" fmla="*/ 20 w 136"/>
                      <a:gd name="T17" fmla="*/ 13 h 72"/>
                      <a:gd name="T18" fmla="*/ 28 w 136"/>
                      <a:gd name="T19" fmla="*/ 8 h 72"/>
                      <a:gd name="T20" fmla="*/ 43 w 136"/>
                      <a:gd name="T21" fmla="*/ 2 h 72"/>
                      <a:gd name="T22" fmla="*/ 46 w 136"/>
                      <a:gd name="T23" fmla="*/ 6 h 72"/>
                      <a:gd name="T24" fmla="*/ 61 w 136"/>
                      <a:gd name="T25" fmla="*/ 12 h 72"/>
                      <a:gd name="T26" fmla="*/ 65 w 136"/>
                      <a:gd name="T27" fmla="*/ 10 h 72"/>
                      <a:gd name="T28" fmla="*/ 69 w 136"/>
                      <a:gd name="T29" fmla="*/ 13 h 72"/>
                      <a:gd name="T30" fmla="*/ 78 w 136"/>
                      <a:gd name="T31" fmla="*/ 13 h 72"/>
                      <a:gd name="T32" fmla="*/ 85 w 136"/>
                      <a:gd name="T33" fmla="*/ 17 h 72"/>
                      <a:gd name="T34" fmla="*/ 85 w 136"/>
                      <a:gd name="T35" fmla="*/ 23 h 72"/>
                      <a:gd name="T36" fmla="*/ 89 w 136"/>
                      <a:gd name="T37" fmla="*/ 21 h 72"/>
                      <a:gd name="T38" fmla="*/ 91 w 136"/>
                      <a:gd name="T39" fmla="*/ 27 h 72"/>
                      <a:gd name="T40" fmla="*/ 100 w 136"/>
                      <a:gd name="T41" fmla="*/ 32 h 72"/>
                      <a:gd name="T42" fmla="*/ 115 w 136"/>
                      <a:gd name="T43" fmla="*/ 38 h 72"/>
                      <a:gd name="T44" fmla="*/ 113 w 136"/>
                      <a:gd name="T45" fmla="*/ 43 h 72"/>
                      <a:gd name="T46" fmla="*/ 119 w 136"/>
                      <a:gd name="T47" fmla="*/ 47 h 72"/>
                      <a:gd name="T48" fmla="*/ 119 w 136"/>
                      <a:gd name="T49" fmla="*/ 51 h 72"/>
                      <a:gd name="T50" fmla="*/ 126 w 136"/>
                      <a:gd name="T51" fmla="*/ 58 h 72"/>
                      <a:gd name="T52" fmla="*/ 136 w 136"/>
                      <a:gd name="T53" fmla="*/ 68 h 72"/>
                      <a:gd name="T54" fmla="*/ 123 w 136"/>
                      <a:gd name="T55" fmla="*/ 68 h 72"/>
                      <a:gd name="T56" fmla="*/ 112 w 136"/>
                      <a:gd name="T57" fmla="*/ 60 h 72"/>
                      <a:gd name="T58" fmla="*/ 108 w 136"/>
                      <a:gd name="T59" fmla="*/ 56 h 72"/>
                      <a:gd name="T60" fmla="*/ 106 w 136"/>
                      <a:gd name="T61" fmla="*/ 54 h 72"/>
                      <a:gd name="T62" fmla="*/ 100 w 136"/>
                      <a:gd name="T63" fmla="*/ 49 h 72"/>
                      <a:gd name="T64" fmla="*/ 85 w 136"/>
                      <a:gd name="T65" fmla="*/ 47 h 72"/>
                      <a:gd name="T66" fmla="*/ 78 w 136"/>
                      <a:gd name="T67" fmla="*/ 64 h 72"/>
                      <a:gd name="T68" fmla="*/ 67 w 136"/>
                      <a:gd name="T69" fmla="*/ 60 h 72"/>
                      <a:gd name="T70" fmla="*/ 61 w 136"/>
                      <a:gd name="T71" fmla="*/ 58 h 72"/>
                      <a:gd name="T72" fmla="*/ 54 w 136"/>
                      <a:gd name="T73" fmla="*/ 49 h 72"/>
                      <a:gd name="T74" fmla="*/ 46 w 136"/>
                      <a:gd name="T75" fmla="*/ 56 h 72"/>
                      <a:gd name="T76" fmla="*/ 41 w 136"/>
                      <a:gd name="T77" fmla="*/ 53 h 72"/>
                      <a:gd name="T78" fmla="*/ 46 w 136"/>
                      <a:gd name="T79" fmla="*/ 47 h 72"/>
                      <a:gd name="T80" fmla="*/ 50 w 136"/>
                      <a:gd name="T81" fmla="*/ 40 h 72"/>
                      <a:gd name="T82" fmla="*/ 48 w 136"/>
                      <a:gd name="T83" fmla="*/ 43 h 72"/>
                      <a:gd name="T84" fmla="*/ 44 w 136"/>
                      <a:gd name="T85"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72">
                        <a:moveTo>
                          <a:pt x="44" y="36"/>
                        </a:moveTo>
                        <a:cubicBezTo>
                          <a:pt x="41" y="36"/>
                          <a:pt x="42" y="31"/>
                          <a:pt x="37" y="32"/>
                        </a:cubicBezTo>
                        <a:cubicBezTo>
                          <a:pt x="36" y="29"/>
                          <a:pt x="34" y="27"/>
                          <a:pt x="33" y="25"/>
                        </a:cubicBezTo>
                        <a:cubicBezTo>
                          <a:pt x="25" y="24"/>
                          <a:pt x="17" y="23"/>
                          <a:pt x="13" y="19"/>
                        </a:cubicBezTo>
                        <a:cubicBezTo>
                          <a:pt x="7" y="21"/>
                          <a:pt x="9" y="19"/>
                          <a:pt x="2" y="19"/>
                        </a:cubicBezTo>
                        <a:cubicBezTo>
                          <a:pt x="1" y="16"/>
                          <a:pt x="3" y="12"/>
                          <a:pt x="0" y="12"/>
                        </a:cubicBezTo>
                        <a:cubicBezTo>
                          <a:pt x="1" y="8"/>
                          <a:pt x="3" y="12"/>
                          <a:pt x="5" y="12"/>
                        </a:cubicBezTo>
                        <a:cubicBezTo>
                          <a:pt x="8" y="11"/>
                          <a:pt x="9" y="9"/>
                          <a:pt x="11" y="10"/>
                        </a:cubicBezTo>
                        <a:cubicBezTo>
                          <a:pt x="15" y="10"/>
                          <a:pt x="17" y="13"/>
                          <a:pt x="20" y="13"/>
                        </a:cubicBezTo>
                        <a:cubicBezTo>
                          <a:pt x="24" y="15"/>
                          <a:pt x="25" y="9"/>
                          <a:pt x="28" y="8"/>
                        </a:cubicBezTo>
                        <a:cubicBezTo>
                          <a:pt x="32" y="5"/>
                          <a:pt x="39" y="6"/>
                          <a:pt x="43" y="2"/>
                        </a:cubicBezTo>
                        <a:cubicBezTo>
                          <a:pt x="46" y="0"/>
                          <a:pt x="45" y="5"/>
                          <a:pt x="46" y="6"/>
                        </a:cubicBezTo>
                        <a:cubicBezTo>
                          <a:pt x="50" y="8"/>
                          <a:pt x="61" y="5"/>
                          <a:pt x="61" y="12"/>
                        </a:cubicBezTo>
                        <a:cubicBezTo>
                          <a:pt x="63" y="13"/>
                          <a:pt x="65" y="10"/>
                          <a:pt x="65" y="10"/>
                        </a:cubicBezTo>
                        <a:cubicBezTo>
                          <a:pt x="67" y="10"/>
                          <a:pt x="67" y="13"/>
                          <a:pt x="69" y="13"/>
                        </a:cubicBezTo>
                        <a:cubicBezTo>
                          <a:pt x="71" y="15"/>
                          <a:pt x="75" y="12"/>
                          <a:pt x="78" y="13"/>
                        </a:cubicBezTo>
                        <a:cubicBezTo>
                          <a:pt x="79" y="14"/>
                          <a:pt x="80" y="19"/>
                          <a:pt x="85" y="17"/>
                        </a:cubicBezTo>
                        <a:cubicBezTo>
                          <a:pt x="88" y="20"/>
                          <a:pt x="86" y="20"/>
                          <a:pt x="85" y="23"/>
                        </a:cubicBezTo>
                        <a:cubicBezTo>
                          <a:pt x="88" y="23"/>
                          <a:pt x="89" y="22"/>
                          <a:pt x="89" y="21"/>
                        </a:cubicBezTo>
                        <a:cubicBezTo>
                          <a:pt x="91" y="21"/>
                          <a:pt x="91" y="24"/>
                          <a:pt x="91" y="27"/>
                        </a:cubicBezTo>
                        <a:cubicBezTo>
                          <a:pt x="93" y="30"/>
                          <a:pt x="97" y="30"/>
                          <a:pt x="100" y="32"/>
                        </a:cubicBezTo>
                        <a:cubicBezTo>
                          <a:pt x="102" y="33"/>
                          <a:pt x="109" y="38"/>
                          <a:pt x="115" y="38"/>
                        </a:cubicBezTo>
                        <a:cubicBezTo>
                          <a:pt x="116" y="41"/>
                          <a:pt x="114" y="41"/>
                          <a:pt x="113" y="43"/>
                        </a:cubicBezTo>
                        <a:cubicBezTo>
                          <a:pt x="114" y="46"/>
                          <a:pt x="118" y="45"/>
                          <a:pt x="119" y="47"/>
                        </a:cubicBezTo>
                        <a:cubicBezTo>
                          <a:pt x="120" y="48"/>
                          <a:pt x="118" y="50"/>
                          <a:pt x="119" y="51"/>
                        </a:cubicBezTo>
                        <a:cubicBezTo>
                          <a:pt x="121" y="53"/>
                          <a:pt x="124" y="55"/>
                          <a:pt x="126" y="58"/>
                        </a:cubicBezTo>
                        <a:cubicBezTo>
                          <a:pt x="129" y="62"/>
                          <a:pt x="131" y="67"/>
                          <a:pt x="136" y="68"/>
                        </a:cubicBezTo>
                        <a:cubicBezTo>
                          <a:pt x="132" y="72"/>
                          <a:pt x="125" y="68"/>
                          <a:pt x="123" y="68"/>
                        </a:cubicBezTo>
                        <a:cubicBezTo>
                          <a:pt x="119" y="67"/>
                          <a:pt x="117" y="65"/>
                          <a:pt x="112" y="60"/>
                        </a:cubicBezTo>
                        <a:cubicBezTo>
                          <a:pt x="110" y="59"/>
                          <a:pt x="109" y="57"/>
                          <a:pt x="108" y="56"/>
                        </a:cubicBezTo>
                        <a:cubicBezTo>
                          <a:pt x="107" y="55"/>
                          <a:pt x="106" y="57"/>
                          <a:pt x="106" y="54"/>
                        </a:cubicBezTo>
                        <a:cubicBezTo>
                          <a:pt x="106" y="54"/>
                          <a:pt x="101" y="49"/>
                          <a:pt x="100" y="49"/>
                        </a:cubicBezTo>
                        <a:cubicBezTo>
                          <a:pt x="96" y="47"/>
                          <a:pt x="90" y="50"/>
                          <a:pt x="85" y="47"/>
                        </a:cubicBezTo>
                        <a:cubicBezTo>
                          <a:pt x="81" y="51"/>
                          <a:pt x="80" y="58"/>
                          <a:pt x="78" y="64"/>
                        </a:cubicBezTo>
                        <a:cubicBezTo>
                          <a:pt x="77" y="61"/>
                          <a:pt x="70" y="62"/>
                          <a:pt x="67" y="60"/>
                        </a:cubicBezTo>
                        <a:cubicBezTo>
                          <a:pt x="65" y="58"/>
                          <a:pt x="68" y="55"/>
                          <a:pt x="61" y="58"/>
                        </a:cubicBezTo>
                        <a:cubicBezTo>
                          <a:pt x="65" y="49"/>
                          <a:pt x="52" y="56"/>
                          <a:pt x="54" y="49"/>
                        </a:cubicBezTo>
                        <a:cubicBezTo>
                          <a:pt x="49" y="50"/>
                          <a:pt x="45" y="50"/>
                          <a:pt x="46" y="56"/>
                        </a:cubicBezTo>
                        <a:cubicBezTo>
                          <a:pt x="44" y="55"/>
                          <a:pt x="44" y="52"/>
                          <a:pt x="41" y="53"/>
                        </a:cubicBezTo>
                        <a:cubicBezTo>
                          <a:pt x="41" y="49"/>
                          <a:pt x="44" y="49"/>
                          <a:pt x="46" y="47"/>
                        </a:cubicBezTo>
                        <a:cubicBezTo>
                          <a:pt x="49" y="45"/>
                          <a:pt x="51" y="45"/>
                          <a:pt x="50" y="40"/>
                        </a:cubicBezTo>
                        <a:cubicBezTo>
                          <a:pt x="49" y="38"/>
                          <a:pt x="48" y="43"/>
                          <a:pt x="48" y="43"/>
                        </a:cubicBezTo>
                        <a:cubicBezTo>
                          <a:pt x="45" y="42"/>
                          <a:pt x="46" y="31"/>
                          <a:pt x="44" y="36"/>
                        </a:cubicBezTo>
                        <a:close/>
                      </a:path>
                    </a:pathLst>
                  </a:custGeom>
                  <a:grpFill/>
                  <a:ln>
                    <a:noFill/>
                  </a:ln>
                </p:spPr>
                <p:txBody>
                  <a:bodyPr anchor="ctr"/>
                  <a:lstStyle/>
                  <a:p>
                    <a:pPr algn="ctr"/>
                    <a:endParaRPr/>
                  </a:p>
                </p:txBody>
              </p:sp>
              <p:sp>
                <p:nvSpPr>
                  <p:cNvPr id="160" name="任意多边形: 形状 74">
                    <a:extLst>
                      <a:ext uri="{FF2B5EF4-FFF2-40B4-BE49-F238E27FC236}">
                        <a16:creationId xmlns:a16="http://schemas.microsoft.com/office/drawing/2014/main" id="{8AA5848D-9EF9-41ED-8819-632B29AC26E3}"/>
                      </a:ext>
                    </a:extLst>
                  </p:cNvPr>
                  <p:cNvSpPr>
                    <a:spLocks/>
                  </p:cNvSpPr>
                  <p:nvPr/>
                </p:nvSpPr>
                <p:spPr bwMode="auto">
                  <a:xfrm>
                    <a:off x="7688509" y="2252712"/>
                    <a:ext cx="29417" cy="23814"/>
                  </a:xfrm>
                  <a:custGeom>
                    <a:avLst/>
                    <a:gdLst>
                      <a:gd name="T0" fmla="*/ 13 w 14"/>
                      <a:gd name="T1" fmla="*/ 4 h 12"/>
                      <a:gd name="T2" fmla="*/ 0 w 14"/>
                      <a:gd name="T3" fmla="*/ 6 h 12"/>
                      <a:gd name="T4" fmla="*/ 13 w 14"/>
                      <a:gd name="T5" fmla="*/ 4 h 12"/>
                    </a:gdLst>
                    <a:ahLst/>
                    <a:cxnLst>
                      <a:cxn ang="0">
                        <a:pos x="T0" y="T1"/>
                      </a:cxn>
                      <a:cxn ang="0">
                        <a:pos x="T2" y="T3"/>
                      </a:cxn>
                      <a:cxn ang="0">
                        <a:pos x="T4" y="T5"/>
                      </a:cxn>
                    </a:cxnLst>
                    <a:rect l="0" t="0" r="r" b="b"/>
                    <a:pathLst>
                      <a:path w="14" h="12">
                        <a:moveTo>
                          <a:pt x="13" y="4"/>
                        </a:moveTo>
                        <a:cubicBezTo>
                          <a:pt x="14" y="12"/>
                          <a:pt x="3" y="6"/>
                          <a:pt x="0" y="6"/>
                        </a:cubicBezTo>
                        <a:cubicBezTo>
                          <a:pt x="2" y="4"/>
                          <a:pt x="11" y="0"/>
                          <a:pt x="13" y="4"/>
                        </a:cubicBezTo>
                        <a:close/>
                      </a:path>
                    </a:pathLst>
                  </a:custGeom>
                  <a:grpFill/>
                  <a:ln>
                    <a:noFill/>
                  </a:ln>
                </p:spPr>
                <p:txBody>
                  <a:bodyPr anchor="ctr"/>
                  <a:lstStyle/>
                  <a:p>
                    <a:pPr algn="ctr"/>
                    <a:endParaRPr/>
                  </a:p>
                </p:txBody>
              </p:sp>
              <p:sp>
                <p:nvSpPr>
                  <p:cNvPr id="161" name="任意多边形: 形状 75">
                    <a:extLst>
                      <a:ext uri="{FF2B5EF4-FFF2-40B4-BE49-F238E27FC236}">
                        <a16:creationId xmlns:a16="http://schemas.microsoft.com/office/drawing/2014/main" id="{68BB41DF-2222-4B81-B76B-3870F701492C}"/>
                      </a:ext>
                    </a:extLst>
                  </p:cNvPr>
                  <p:cNvSpPr>
                    <a:spLocks/>
                  </p:cNvSpPr>
                  <p:nvPr/>
                </p:nvSpPr>
                <p:spPr bwMode="auto">
                  <a:xfrm>
                    <a:off x="7653490" y="2258315"/>
                    <a:ext cx="18211" cy="9806"/>
                  </a:xfrm>
                  <a:custGeom>
                    <a:avLst/>
                    <a:gdLst>
                      <a:gd name="T0" fmla="*/ 0 w 9"/>
                      <a:gd name="T1" fmla="*/ 3 h 5"/>
                      <a:gd name="T2" fmla="*/ 6 w 9"/>
                      <a:gd name="T3" fmla="*/ 5 h 5"/>
                      <a:gd name="T4" fmla="*/ 2 w 9"/>
                      <a:gd name="T5" fmla="*/ 5 h 5"/>
                      <a:gd name="T6" fmla="*/ 0 w 9"/>
                      <a:gd name="T7" fmla="*/ 3 h 5"/>
                    </a:gdLst>
                    <a:ahLst/>
                    <a:cxnLst>
                      <a:cxn ang="0">
                        <a:pos x="T0" y="T1"/>
                      </a:cxn>
                      <a:cxn ang="0">
                        <a:pos x="T2" y="T3"/>
                      </a:cxn>
                      <a:cxn ang="0">
                        <a:pos x="T4" y="T5"/>
                      </a:cxn>
                      <a:cxn ang="0">
                        <a:pos x="T6" y="T7"/>
                      </a:cxn>
                    </a:cxnLst>
                    <a:rect l="0" t="0" r="r" b="b"/>
                    <a:pathLst>
                      <a:path w="9" h="5">
                        <a:moveTo>
                          <a:pt x="0" y="3"/>
                        </a:moveTo>
                        <a:cubicBezTo>
                          <a:pt x="0" y="0"/>
                          <a:pt x="9" y="1"/>
                          <a:pt x="6" y="5"/>
                        </a:cubicBezTo>
                        <a:cubicBezTo>
                          <a:pt x="5" y="5"/>
                          <a:pt x="3" y="5"/>
                          <a:pt x="2" y="5"/>
                        </a:cubicBezTo>
                        <a:cubicBezTo>
                          <a:pt x="2" y="4"/>
                          <a:pt x="1" y="3"/>
                          <a:pt x="0" y="3"/>
                        </a:cubicBezTo>
                        <a:close/>
                      </a:path>
                    </a:pathLst>
                  </a:custGeom>
                  <a:grpFill/>
                  <a:ln>
                    <a:noFill/>
                  </a:ln>
                </p:spPr>
                <p:txBody>
                  <a:bodyPr anchor="ctr"/>
                  <a:lstStyle/>
                  <a:p>
                    <a:pPr algn="ctr"/>
                    <a:endParaRPr/>
                  </a:p>
                </p:txBody>
              </p:sp>
              <p:sp>
                <p:nvSpPr>
                  <p:cNvPr id="162" name="任意多边形: 形状 76">
                    <a:extLst>
                      <a:ext uri="{FF2B5EF4-FFF2-40B4-BE49-F238E27FC236}">
                        <a16:creationId xmlns:a16="http://schemas.microsoft.com/office/drawing/2014/main" id="{ED52CA6A-1AD1-4BC9-A4D5-B6D534A8B6B6}"/>
                      </a:ext>
                    </a:extLst>
                  </p:cNvPr>
                  <p:cNvSpPr>
                    <a:spLocks/>
                  </p:cNvSpPr>
                  <p:nvPr/>
                </p:nvSpPr>
                <p:spPr bwMode="auto">
                  <a:xfrm>
                    <a:off x="8013490" y="2280728"/>
                    <a:ext cx="56031" cy="40623"/>
                  </a:xfrm>
                  <a:custGeom>
                    <a:avLst/>
                    <a:gdLst>
                      <a:gd name="T0" fmla="*/ 21 w 27"/>
                      <a:gd name="T1" fmla="*/ 0 h 19"/>
                      <a:gd name="T2" fmla="*/ 27 w 27"/>
                      <a:gd name="T3" fmla="*/ 0 h 19"/>
                      <a:gd name="T4" fmla="*/ 27 w 27"/>
                      <a:gd name="T5" fmla="*/ 5 h 19"/>
                      <a:gd name="T6" fmla="*/ 23 w 27"/>
                      <a:gd name="T7" fmla="*/ 7 h 19"/>
                      <a:gd name="T8" fmla="*/ 23 w 27"/>
                      <a:gd name="T9" fmla="*/ 13 h 19"/>
                      <a:gd name="T10" fmla="*/ 19 w 27"/>
                      <a:gd name="T11" fmla="*/ 15 h 19"/>
                      <a:gd name="T12" fmla="*/ 2 w 27"/>
                      <a:gd name="T13" fmla="*/ 9 h 19"/>
                      <a:gd name="T14" fmla="*/ 21 w 27"/>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9">
                        <a:moveTo>
                          <a:pt x="21" y="0"/>
                        </a:moveTo>
                        <a:cubicBezTo>
                          <a:pt x="23" y="0"/>
                          <a:pt x="25" y="0"/>
                          <a:pt x="27" y="0"/>
                        </a:cubicBezTo>
                        <a:cubicBezTo>
                          <a:pt x="26" y="1"/>
                          <a:pt x="27" y="4"/>
                          <a:pt x="27" y="5"/>
                        </a:cubicBezTo>
                        <a:cubicBezTo>
                          <a:pt x="26" y="7"/>
                          <a:pt x="23" y="6"/>
                          <a:pt x="23" y="7"/>
                        </a:cubicBezTo>
                        <a:cubicBezTo>
                          <a:pt x="22" y="9"/>
                          <a:pt x="26" y="11"/>
                          <a:pt x="23" y="13"/>
                        </a:cubicBezTo>
                        <a:cubicBezTo>
                          <a:pt x="21" y="11"/>
                          <a:pt x="19" y="11"/>
                          <a:pt x="19" y="15"/>
                        </a:cubicBezTo>
                        <a:cubicBezTo>
                          <a:pt x="13" y="13"/>
                          <a:pt x="0" y="19"/>
                          <a:pt x="2" y="9"/>
                        </a:cubicBezTo>
                        <a:cubicBezTo>
                          <a:pt x="12" y="13"/>
                          <a:pt x="18" y="8"/>
                          <a:pt x="21" y="0"/>
                        </a:cubicBezTo>
                        <a:close/>
                      </a:path>
                    </a:pathLst>
                  </a:custGeom>
                  <a:grpFill/>
                  <a:ln>
                    <a:noFill/>
                  </a:ln>
                </p:spPr>
                <p:txBody>
                  <a:bodyPr anchor="ctr"/>
                  <a:lstStyle/>
                  <a:p>
                    <a:pPr algn="ctr"/>
                    <a:endParaRPr/>
                  </a:p>
                </p:txBody>
              </p:sp>
              <p:sp>
                <p:nvSpPr>
                  <p:cNvPr id="163" name="任意多边形: 形状 77">
                    <a:extLst>
                      <a:ext uri="{FF2B5EF4-FFF2-40B4-BE49-F238E27FC236}">
                        <a16:creationId xmlns:a16="http://schemas.microsoft.com/office/drawing/2014/main" id="{1A7ADF02-E4C5-4661-9E6E-C25103183043}"/>
                      </a:ext>
                    </a:extLst>
                  </p:cNvPr>
                  <p:cNvSpPr>
                    <a:spLocks/>
                  </p:cNvSpPr>
                  <p:nvPr/>
                </p:nvSpPr>
                <p:spPr bwMode="auto">
                  <a:xfrm>
                    <a:off x="7509209" y="2340961"/>
                    <a:ext cx="30817" cy="15409"/>
                  </a:xfrm>
                  <a:custGeom>
                    <a:avLst/>
                    <a:gdLst>
                      <a:gd name="T0" fmla="*/ 15 w 15"/>
                      <a:gd name="T1" fmla="*/ 1 h 7"/>
                      <a:gd name="T2" fmla="*/ 0 w 15"/>
                      <a:gd name="T3" fmla="*/ 6 h 7"/>
                      <a:gd name="T4" fmla="*/ 15 w 15"/>
                      <a:gd name="T5" fmla="*/ 1 h 7"/>
                    </a:gdLst>
                    <a:ahLst/>
                    <a:cxnLst>
                      <a:cxn ang="0">
                        <a:pos x="T0" y="T1"/>
                      </a:cxn>
                      <a:cxn ang="0">
                        <a:pos x="T2" y="T3"/>
                      </a:cxn>
                      <a:cxn ang="0">
                        <a:pos x="T4" y="T5"/>
                      </a:cxn>
                    </a:cxnLst>
                    <a:rect l="0" t="0" r="r" b="b"/>
                    <a:pathLst>
                      <a:path w="15" h="7">
                        <a:moveTo>
                          <a:pt x="15" y="1"/>
                        </a:moveTo>
                        <a:cubicBezTo>
                          <a:pt x="12" y="4"/>
                          <a:pt x="8" y="7"/>
                          <a:pt x="0" y="6"/>
                        </a:cubicBezTo>
                        <a:cubicBezTo>
                          <a:pt x="1" y="0"/>
                          <a:pt x="9" y="1"/>
                          <a:pt x="15" y="1"/>
                        </a:cubicBezTo>
                        <a:close/>
                      </a:path>
                    </a:pathLst>
                  </a:custGeom>
                  <a:grpFill/>
                  <a:ln>
                    <a:noFill/>
                  </a:ln>
                </p:spPr>
                <p:txBody>
                  <a:bodyPr anchor="ctr"/>
                  <a:lstStyle/>
                  <a:p>
                    <a:pPr algn="ctr"/>
                    <a:endParaRPr/>
                  </a:p>
                </p:txBody>
              </p:sp>
              <p:sp>
                <p:nvSpPr>
                  <p:cNvPr id="164" name="任意多边形: 形状 78">
                    <a:extLst>
                      <a:ext uri="{FF2B5EF4-FFF2-40B4-BE49-F238E27FC236}">
                        <a16:creationId xmlns:a16="http://schemas.microsoft.com/office/drawing/2014/main" id="{C6DF392D-2E72-481A-B70E-E082A34C2A2C}"/>
                      </a:ext>
                    </a:extLst>
                  </p:cNvPr>
                  <p:cNvSpPr>
                    <a:spLocks/>
                  </p:cNvSpPr>
                  <p:nvPr/>
                </p:nvSpPr>
                <p:spPr bwMode="auto">
                  <a:xfrm>
                    <a:off x="7556835" y="2340961"/>
                    <a:ext cx="32218" cy="11206"/>
                  </a:xfrm>
                  <a:custGeom>
                    <a:avLst/>
                    <a:gdLst>
                      <a:gd name="T0" fmla="*/ 15 w 15"/>
                      <a:gd name="T1" fmla="*/ 1 h 5"/>
                      <a:gd name="T2" fmla="*/ 0 w 15"/>
                      <a:gd name="T3" fmla="*/ 4 h 5"/>
                      <a:gd name="T4" fmla="*/ 15 w 15"/>
                      <a:gd name="T5" fmla="*/ 1 h 5"/>
                    </a:gdLst>
                    <a:ahLst/>
                    <a:cxnLst>
                      <a:cxn ang="0">
                        <a:pos x="T0" y="T1"/>
                      </a:cxn>
                      <a:cxn ang="0">
                        <a:pos x="T2" y="T3"/>
                      </a:cxn>
                      <a:cxn ang="0">
                        <a:pos x="T4" y="T5"/>
                      </a:cxn>
                    </a:cxnLst>
                    <a:rect l="0" t="0" r="r" b="b"/>
                    <a:pathLst>
                      <a:path w="15" h="5">
                        <a:moveTo>
                          <a:pt x="15" y="1"/>
                        </a:moveTo>
                        <a:cubicBezTo>
                          <a:pt x="13" y="5"/>
                          <a:pt x="6" y="4"/>
                          <a:pt x="0" y="4"/>
                        </a:cubicBezTo>
                        <a:cubicBezTo>
                          <a:pt x="2" y="0"/>
                          <a:pt x="8" y="0"/>
                          <a:pt x="15" y="1"/>
                        </a:cubicBezTo>
                        <a:close/>
                      </a:path>
                    </a:pathLst>
                  </a:custGeom>
                  <a:grpFill/>
                  <a:ln>
                    <a:noFill/>
                  </a:ln>
                </p:spPr>
                <p:txBody>
                  <a:bodyPr anchor="ctr"/>
                  <a:lstStyle/>
                  <a:p>
                    <a:pPr algn="ctr"/>
                    <a:endParaRPr/>
                  </a:p>
                </p:txBody>
              </p:sp>
              <p:sp>
                <p:nvSpPr>
                  <p:cNvPr id="165" name="任意多边形: 形状 79">
                    <a:extLst>
                      <a:ext uri="{FF2B5EF4-FFF2-40B4-BE49-F238E27FC236}">
                        <a16:creationId xmlns:a16="http://schemas.microsoft.com/office/drawing/2014/main" id="{4EB4A793-AEB2-4B5B-8924-0861B88AB363}"/>
                      </a:ext>
                    </a:extLst>
                  </p:cNvPr>
                  <p:cNvSpPr>
                    <a:spLocks/>
                  </p:cNvSpPr>
                  <p:nvPr/>
                </p:nvSpPr>
                <p:spPr bwMode="auto">
                  <a:xfrm>
                    <a:off x="7615668" y="2340961"/>
                    <a:ext cx="51829" cy="33619"/>
                  </a:xfrm>
                  <a:custGeom>
                    <a:avLst/>
                    <a:gdLst>
                      <a:gd name="T0" fmla="*/ 24 w 25"/>
                      <a:gd name="T1" fmla="*/ 1 h 16"/>
                      <a:gd name="T2" fmla="*/ 22 w 25"/>
                      <a:gd name="T3" fmla="*/ 8 h 16"/>
                      <a:gd name="T4" fmla="*/ 18 w 25"/>
                      <a:gd name="T5" fmla="*/ 8 h 16"/>
                      <a:gd name="T6" fmla="*/ 2 w 25"/>
                      <a:gd name="T7" fmla="*/ 16 h 16"/>
                      <a:gd name="T8" fmla="*/ 7 w 25"/>
                      <a:gd name="T9" fmla="*/ 10 h 16"/>
                      <a:gd name="T10" fmla="*/ 11 w 25"/>
                      <a:gd name="T11" fmla="*/ 6 h 16"/>
                      <a:gd name="T12" fmla="*/ 15 w 25"/>
                      <a:gd name="T13" fmla="*/ 2 h 16"/>
                      <a:gd name="T14" fmla="*/ 24 w 25"/>
                      <a:gd name="T15" fmla="*/ 1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6">
                        <a:moveTo>
                          <a:pt x="24" y="1"/>
                        </a:moveTo>
                        <a:cubicBezTo>
                          <a:pt x="25" y="4"/>
                          <a:pt x="23" y="7"/>
                          <a:pt x="22" y="8"/>
                        </a:cubicBezTo>
                        <a:cubicBezTo>
                          <a:pt x="21" y="9"/>
                          <a:pt x="19" y="7"/>
                          <a:pt x="18" y="8"/>
                        </a:cubicBezTo>
                        <a:cubicBezTo>
                          <a:pt x="16" y="11"/>
                          <a:pt x="10" y="16"/>
                          <a:pt x="2" y="16"/>
                        </a:cubicBezTo>
                        <a:cubicBezTo>
                          <a:pt x="0" y="11"/>
                          <a:pt x="5" y="11"/>
                          <a:pt x="7" y="10"/>
                        </a:cubicBezTo>
                        <a:cubicBezTo>
                          <a:pt x="8" y="9"/>
                          <a:pt x="10" y="7"/>
                          <a:pt x="11" y="6"/>
                        </a:cubicBezTo>
                        <a:cubicBezTo>
                          <a:pt x="12" y="5"/>
                          <a:pt x="14" y="5"/>
                          <a:pt x="15" y="2"/>
                        </a:cubicBezTo>
                        <a:cubicBezTo>
                          <a:pt x="20" y="4"/>
                          <a:pt x="19" y="0"/>
                          <a:pt x="24" y="1"/>
                        </a:cubicBezTo>
                        <a:close/>
                      </a:path>
                    </a:pathLst>
                  </a:custGeom>
                  <a:grpFill/>
                  <a:ln>
                    <a:noFill/>
                  </a:ln>
                </p:spPr>
                <p:txBody>
                  <a:bodyPr anchor="ctr"/>
                  <a:lstStyle/>
                  <a:p>
                    <a:pPr algn="ctr"/>
                    <a:endParaRPr/>
                  </a:p>
                </p:txBody>
              </p:sp>
              <p:sp>
                <p:nvSpPr>
                  <p:cNvPr id="166" name="任意多边形: 形状 80">
                    <a:extLst>
                      <a:ext uri="{FF2B5EF4-FFF2-40B4-BE49-F238E27FC236}">
                        <a16:creationId xmlns:a16="http://schemas.microsoft.com/office/drawing/2014/main" id="{0F74265B-3355-4C00-9B0A-9DF2B2C5DC8B}"/>
                      </a:ext>
                    </a:extLst>
                  </p:cNvPr>
                  <p:cNvSpPr>
                    <a:spLocks/>
                  </p:cNvSpPr>
                  <p:nvPr/>
                </p:nvSpPr>
                <p:spPr bwMode="auto">
                  <a:xfrm>
                    <a:off x="8401508" y="2785009"/>
                    <a:ext cx="28016" cy="39222"/>
                  </a:xfrm>
                  <a:custGeom>
                    <a:avLst/>
                    <a:gdLst>
                      <a:gd name="T0" fmla="*/ 2 w 13"/>
                      <a:gd name="T1" fmla="*/ 0 h 19"/>
                      <a:gd name="T2" fmla="*/ 4 w 13"/>
                      <a:gd name="T3" fmla="*/ 4 h 19"/>
                      <a:gd name="T4" fmla="*/ 9 w 13"/>
                      <a:gd name="T5" fmla="*/ 9 h 19"/>
                      <a:gd name="T6" fmla="*/ 11 w 13"/>
                      <a:gd name="T7" fmla="*/ 19 h 19"/>
                      <a:gd name="T8" fmla="*/ 6 w 13"/>
                      <a:gd name="T9" fmla="*/ 19 h 19"/>
                      <a:gd name="T10" fmla="*/ 0 w 13"/>
                      <a:gd name="T11" fmla="*/ 4 h 19"/>
                      <a:gd name="T12" fmla="*/ 2 w 13"/>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3" h="19">
                        <a:moveTo>
                          <a:pt x="2" y="0"/>
                        </a:moveTo>
                        <a:cubicBezTo>
                          <a:pt x="4" y="0"/>
                          <a:pt x="3" y="2"/>
                          <a:pt x="4" y="4"/>
                        </a:cubicBezTo>
                        <a:cubicBezTo>
                          <a:pt x="2" y="6"/>
                          <a:pt x="12" y="7"/>
                          <a:pt x="9" y="9"/>
                        </a:cubicBezTo>
                        <a:cubicBezTo>
                          <a:pt x="6" y="13"/>
                          <a:pt x="13" y="10"/>
                          <a:pt x="11" y="19"/>
                        </a:cubicBezTo>
                        <a:cubicBezTo>
                          <a:pt x="8" y="19"/>
                          <a:pt x="6" y="16"/>
                          <a:pt x="6" y="19"/>
                        </a:cubicBezTo>
                        <a:cubicBezTo>
                          <a:pt x="3" y="16"/>
                          <a:pt x="2" y="8"/>
                          <a:pt x="0" y="4"/>
                        </a:cubicBezTo>
                        <a:cubicBezTo>
                          <a:pt x="2" y="4"/>
                          <a:pt x="1" y="2"/>
                          <a:pt x="2" y="0"/>
                        </a:cubicBezTo>
                        <a:close/>
                      </a:path>
                    </a:pathLst>
                  </a:custGeom>
                  <a:grpFill/>
                  <a:ln>
                    <a:noFill/>
                  </a:ln>
                </p:spPr>
                <p:txBody>
                  <a:bodyPr anchor="ctr"/>
                  <a:lstStyle/>
                  <a:p>
                    <a:pPr algn="ctr"/>
                    <a:endParaRPr/>
                  </a:p>
                </p:txBody>
              </p:sp>
              <p:sp>
                <p:nvSpPr>
                  <p:cNvPr id="167" name="任意多边形: 形状 81">
                    <a:extLst>
                      <a:ext uri="{FF2B5EF4-FFF2-40B4-BE49-F238E27FC236}">
                        <a16:creationId xmlns:a16="http://schemas.microsoft.com/office/drawing/2014/main" id="{3CE3EB92-6988-45D8-AEC4-E1C7CA500ED1}"/>
                      </a:ext>
                    </a:extLst>
                  </p:cNvPr>
                  <p:cNvSpPr>
                    <a:spLocks/>
                  </p:cNvSpPr>
                  <p:nvPr/>
                </p:nvSpPr>
                <p:spPr bwMode="auto">
                  <a:xfrm>
                    <a:off x="8408511" y="2820029"/>
                    <a:ext cx="64436" cy="85448"/>
                  </a:xfrm>
                  <a:custGeom>
                    <a:avLst/>
                    <a:gdLst>
                      <a:gd name="T0" fmla="*/ 10 w 31"/>
                      <a:gd name="T1" fmla="*/ 0 h 41"/>
                      <a:gd name="T2" fmla="*/ 12 w 31"/>
                      <a:gd name="T3" fmla="*/ 2 h 41"/>
                      <a:gd name="T4" fmla="*/ 16 w 31"/>
                      <a:gd name="T5" fmla="*/ 2 h 41"/>
                      <a:gd name="T6" fmla="*/ 31 w 31"/>
                      <a:gd name="T7" fmla="*/ 9 h 41"/>
                      <a:gd name="T8" fmla="*/ 31 w 31"/>
                      <a:gd name="T9" fmla="*/ 19 h 41"/>
                      <a:gd name="T10" fmla="*/ 25 w 31"/>
                      <a:gd name="T11" fmla="*/ 19 h 41"/>
                      <a:gd name="T12" fmla="*/ 23 w 31"/>
                      <a:gd name="T13" fmla="*/ 22 h 41"/>
                      <a:gd name="T14" fmla="*/ 21 w 31"/>
                      <a:gd name="T15" fmla="*/ 33 h 41"/>
                      <a:gd name="T16" fmla="*/ 19 w 31"/>
                      <a:gd name="T17" fmla="*/ 37 h 41"/>
                      <a:gd name="T18" fmla="*/ 10 w 31"/>
                      <a:gd name="T19" fmla="*/ 39 h 41"/>
                      <a:gd name="T20" fmla="*/ 8 w 31"/>
                      <a:gd name="T21" fmla="*/ 33 h 41"/>
                      <a:gd name="T22" fmla="*/ 12 w 31"/>
                      <a:gd name="T23" fmla="*/ 30 h 41"/>
                      <a:gd name="T24" fmla="*/ 1 w 31"/>
                      <a:gd name="T25" fmla="*/ 24 h 41"/>
                      <a:gd name="T26" fmla="*/ 8 w 31"/>
                      <a:gd name="T27" fmla="*/ 17 h 41"/>
                      <a:gd name="T28" fmla="*/ 10 w 31"/>
                      <a:gd name="T2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1">
                        <a:moveTo>
                          <a:pt x="10" y="0"/>
                        </a:moveTo>
                        <a:cubicBezTo>
                          <a:pt x="12" y="0"/>
                          <a:pt x="12" y="1"/>
                          <a:pt x="12" y="2"/>
                        </a:cubicBezTo>
                        <a:cubicBezTo>
                          <a:pt x="12" y="5"/>
                          <a:pt x="16" y="2"/>
                          <a:pt x="16" y="2"/>
                        </a:cubicBezTo>
                        <a:cubicBezTo>
                          <a:pt x="21" y="5"/>
                          <a:pt x="19" y="12"/>
                          <a:pt x="31" y="9"/>
                        </a:cubicBezTo>
                        <a:cubicBezTo>
                          <a:pt x="31" y="12"/>
                          <a:pt x="31" y="15"/>
                          <a:pt x="31" y="19"/>
                        </a:cubicBezTo>
                        <a:cubicBezTo>
                          <a:pt x="29" y="19"/>
                          <a:pt x="27" y="19"/>
                          <a:pt x="25" y="19"/>
                        </a:cubicBezTo>
                        <a:cubicBezTo>
                          <a:pt x="25" y="21"/>
                          <a:pt x="25" y="22"/>
                          <a:pt x="23" y="22"/>
                        </a:cubicBezTo>
                        <a:cubicBezTo>
                          <a:pt x="27" y="27"/>
                          <a:pt x="22" y="28"/>
                          <a:pt x="21" y="33"/>
                        </a:cubicBezTo>
                        <a:cubicBezTo>
                          <a:pt x="21" y="35"/>
                          <a:pt x="15" y="36"/>
                          <a:pt x="19" y="37"/>
                        </a:cubicBezTo>
                        <a:cubicBezTo>
                          <a:pt x="20" y="41"/>
                          <a:pt x="13" y="38"/>
                          <a:pt x="10" y="39"/>
                        </a:cubicBezTo>
                        <a:cubicBezTo>
                          <a:pt x="11" y="36"/>
                          <a:pt x="8" y="36"/>
                          <a:pt x="8" y="33"/>
                        </a:cubicBezTo>
                        <a:cubicBezTo>
                          <a:pt x="8" y="30"/>
                          <a:pt x="10" y="30"/>
                          <a:pt x="12" y="30"/>
                        </a:cubicBezTo>
                        <a:cubicBezTo>
                          <a:pt x="9" y="27"/>
                          <a:pt x="8" y="22"/>
                          <a:pt x="1" y="24"/>
                        </a:cubicBezTo>
                        <a:cubicBezTo>
                          <a:pt x="0" y="19"/>
                          <a:pt x="6" y="19"/>
                          <a:pt x="8" y="17"/>
                        </a:cubicBezTo>
                        <a:cubicBezTo>
                          <a:pt x="9" y="7"/>
                          <a:pt x="8" y="7"/>
                          <a:pt x="10" y="0"/>
                        </a:cubicBezTo>
                        <a:close/>
                      </a:path>
                    </a:pathLst>
                  </a:custGeom>
                  <a:grpFill/>
                  <a:ln>
                    <a:noFill/>
                  </a:ln>
                </p:spPr>
                <p:txBody>
                  <a:bodyPr anchor="ctr"/>
                  <a:lstStyle/>
                  <a:p>
                    <a:pPr algn="ctr"/>
                    <a:endParaRPr/>
                  </a:p>
                </p:txBody>
              </p:sp>
              <p:sp>
                <p:nvSpPr>
                  <p:cNvPr id="168" name="任意多边形: 形状 82">
                    <a:extLst>
                      <a:ext uri="{FF2B5EF4-FFF2-40B4-BE49-F238E27FC236}">
                        <a16:creationId xmlns:a16="http://schemas.microsoft.com/office/drawing/2014/main" id="{0F371B35-D1B5-4287-B498-6CE49BE9CECF}"/>
                      </a:ext>
                    </a:extLst>
                  </p:cNvPr>
                  <p:cNvSpPr>
                    <a:spLocks/>
                  </p:cNvSpPr>
                  <p:nvPr/>
                </p:nvSpPr>
                <p:spPr bwMode="auto">
                  <a:xfrm>
                    <a:off x="7957459" y="2890068"/>
                    <a:ext cx="51829" cy="56031"/>
                  </a:xfrm>
                  <a:custGeom>
                    <a:avLst/>
                    <a:gdLst>
                      <a:gd name="T0" fmla="*/ 24 w 25"/>
                      <a:gd name="T1" fmla="*/ 1 h 27"/>
                      <a:gd name="T2" fmla="*/ 24 w 25"/>
                      <a:gd name="T3" fmla="*/ 12 h 27"/>
                      <a:gd name="T4" fmla="*/ 22 w 25"/>
                      <a:gd name="T5" fmla="*/ 9 h 27"/>
                      <a:gd name="T6" fmla="*/ 20 w 25"/>
                      <a:gd name="T7" fmla="*/ 11 h 27"/>
                      <a:gd name="T8" fmla="*/ 20 w 25"/>
                      <a:gd name="T9" fmla="*/ 20 h 27"/>
                      <a:gd name="T10" fmla="*/ 16 w 25"/>
                      <a:gd name="T11" fmla="*/ 20 h 27"/>
                      <a:gd name="T12" fmla="*/ 16 w 25"/>
                      <a:gd name="T13" fmla="*/ 24 h 27"/>
                      <a:gd name="T14" fmla="*/ 11 w 25"/>
                      <a:gd name="T15" fmla="*/ 27 h 27"/>
                      <a:gd name="T16" fmla="*/ 7 w 25"/>
                      <a:gd name="T17" fmla="*/ 22 h 27"/>
                      <a:gd name="T18" fmla="*/ 3 w 25"/>
                      <a:gd name="T19" fmla="*/ 18 h 27"/>
                      <a:gd name="T20" fmla="*/ 0 w 25"/>
                      <a:gd name="T21" fmla="*/ 7 h 27"/>
                      <a:gd name="T22" fmla="*/ 15 w 25"/>
                      <a:gd name="T23" fmla="*/ 3 h 27"/>
                      <a:gd name="T24" fmla="*/ 24 w 25"/>
                      <a:gd name="T2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7">
                        <a:moveTo>
                          <a:pt x="24" y="1"/>
                        </a:moveTo>
                        <a:cubicBezTo>
                          <a:pt x="23" y="5"/>
                          <a:pt x="25" y="8"/>
                          <a:pt x="24" y="12"/>
                        </a:cubicBezTo>
                        <a:cubicBezTo>
                          <a:pt x="24" y="13"/>
                          <a:pt x="22" y="10"/>
                          <a:pt x="22" y="9"/>
                        </a:cubicBezTo>
                        <a:cubicBezTo>
                          <a:pt x="22" y="9"/>
                          <a:pt x="21" y="9"/>
                          <a:pt x="20" y="11"/>
                        </a:cubicBezTo>
                        <a:cubicBezTo>
                          <a:pt x="19" y="13"/>
                          <a:pt x="21" y="17"/>
                          <a:pt x="20" y="20"/>
                        </a:cubicBezTo>
                        <a:cubicBezTo>
                          <a:pt x="20" y="20"/>
                          <a:pt x="17" y="19"/>
                          <a:pt x="16" y="20"/>
                        </a:cubicBezTo>
                        <a:cubicBezTo>
                          <a:pt x="16" y="20"/>
                          <a:pt x="17" y="23"/>
                          <a:pt x="16" y="24"/>
                        </a:cubicBezTo>
                        <a:cubicBezTo>
                          <a:pt x="15" y="25"/>
                          <a:pt x="11" y="24"/>
                          <a:pt x="11" y="27"/>
                        </a:cubicBezTo>
                        <a:cubicBezTo>
                          <a:pt x="9" y="26"/>
                          <a:pt x="8" y="24"/>
                          <a:pt x="7" y="22"/>
                        </a:cubicBezTo>
                        <a:cubicBezTo>
                          <a:pt x="6" y="21"/>
                          <a:pt x="4" y="19"/>
                          <a:pt x="3" y="18"/>
                        </a:cubicBezTo>
                        <a:cubicBezTo>
                          <a:pt x="2" y="14"/>
                          <a:pt x="4" y="9"/>
                          <a:pt x="0" y="7"/>
                        </a:cubicBezTo>
                        <a:cubicBezTo>
                          <a:pt x="2" y="4"/>
                          <a:pt x="9" y="4"/>
                          <a:pt x="15" y="3"/>
                        </a:cubicBezTo>
                        <a:cubicBezTo>
                          <a:pt x="18" y="2"/>
                          <a:pt x="20" y="0"/>
                          <a:pt x="24" y="1"/>
                        </a:cubicBezTo>
                        <a:close/>
                      </a:path>
                    </a:pathLst>
                  </a:custGeom>
                  <a:grpFill/>
                  <a:ln>
                    <a:noFill/>
                  </a:ln>
                </p:spPr>
                <p:txBody>
                  <a:bodyPr anchor="ctr"/>
                  <a:lstStyle/>
                  <a:p>
                    <a:pPr algn="ctr"/>
                    <a:endParaRPr/>
                  </a:p>
                </p:txBody>
              </p:sp>
              <p:sp>
                <p:nvSpPr>
                  <p:cNvPr id="169" name="任意多边形: 形状 83">
                    <a:extLst>
                      <a:ext uri="{FF2B5EF4-FFF2-40B4-BE49-F238E27FC236}">
                        <a16:creationId xmlns:a16="http://schemas.microsoft.com/office/drawing/2014/main" id="{EE190109-4D8E-425E-9FA5-1E11A49F0DC3}"/>
                      </a:ext>
                    </a:extLst>
                  </p:cNvPr>
                  <p:cNvSpPr>
                    <a:spLocks/>
                  </p:cNvSpPr>
                  <p:nvPr/>
                </p:nvSpPr>
                <p:spPr bwMode="auto">
                  <a:xfrm>
                    <a:off x="4511535" y="414885"/>
                    <a:ext cx="952532" cy="710197"/>
                  </a:xfrm>
                  <a:custGeom>
                    <a:avLst/>
                    <a:gdLst>
                      <a:gd name="T0" fmla="*/ 325 w 458"/>
                      <a:gd name="T1" fmla="*/ 39 h 342"/>
                      <a:gd name="T2" fmla="*/ 343 w 458"/>
                      <a:gd name="T3" fmla="*/ 40 h 342"/>
                      <a:gd name="T4" fmla="*/ 370 w 458"/>
                      <a:gd name="T5" fmla="*/ 35 h 342"/>
                      <a:gd name="T6" fmla="*/ 384 w 458"/>
                      <a:gd name="T7" fmla="*/ 37 h 342"/>
                      <a:gd name="T8" fmla="*/ 383 w 458"/>
                      <a:gd name="T9" fmla="*/ 42 h 342"/>
                      <a:gd name="T10" fmla="*/ 431 w 458"/>
                      <a:gd name="T11" fmla="*/ 33 h 342"/>
                      <a:gd name="T12" fmla="*/ 457 w 458"/>
                      <a:gd name="T13" fmla="*/ 39 h 342"/>
                      <a:gd name="T14" fmla="*/ 424 w 458"/>
                      <a:gd name="T15" fmla="*/ 55 h 342"/>
                      <a:gd name="T16" fmla="*/ 414 w 458"/>
                      <a:gd name="T17" fmla="*/ 68 h 342"/>
                      <a:gd name="T18" fmla="*/ 397 w 458"/>
                      <a:gd name="T19" fmla="*/ 87 h 342"/>
                      <a:gd name="T20" fmla="*/ 401 w 458"/>
                      <a:gd name="T21" fmla="*/ 104 h 342"/>
                      <a:gd name="T22" fmla="*/ 390 w 458"/>
                      <a:gd name="T23" fmla="*/ 121 h 342"/>
                      <a:gd name="T24" fmla="*/ 403 w 458"/>
                      <a:gd name="T25" fmla="*/ 143 h 342"/>
                      <a:gd name="T26" fmla="*/ 392 w 458"/>
                      <a:gd name="T27" fmla="*/ 160 h 342"/>
                      <a:gd name="T28" fmla="*/ 379 w 458"/>
                      <a:gd name="T29" fmla="*/ 175 h 342"/>
                      <a:gd name="T30" fmla="*/ 397 w 458"/>
                      <a:gd name="T31" fmla="*/ 208 h 342"/>
                      <a:gd name="T32" fmla="*/ 368 w 458"/>
                      <a:gd name="T33" fmla="*/ 204 h 342"/>
                      <a:gd name="T34" fmla="*/ 366 w 458"/>
                      <a:gd name="T35" fmla="*/ 216 h 342"/>
                      <a:gd name="T36" fmla="*/ 353 w 458"/>
                      <a:gd name="T37" fmla="*/ 234 h 342"/>
                      <a:gd name="T38" fmla="*/ 323 w 458"/>
                      <a:gd name="T39" fmla="*/ 242 h 342"/>
                      <a:gd name="T40" fmla="*/ 308 w 458"/>
                      <a:gd name="T41" fmla="*/ 251 h 342"/>
                      <a:gd name="T42" fmla="*/ 299 w 458"/>
                      <a:gd name="T43" fmla="*/ 262 h 342"/>
                      <a:gd name="T44" fmla="*/ 258 w 458"/>
                      <a:gd name="T45" fmla="*/ 273 h 342"/>
                      <a:gd name="T46" fmla="*/ 247 w 458"/>
                      <a:gd name="T47" fmla="*/ 290 h 342"/>
                      <a:gd name="T48" fmla="*/ 235 w 458"/>
                      <a:gd name="T49" fmla="*/ 305 h 342"/>
                      <a:gd name="T50" fmla="*/ 232 w 458"/>
                      <a:gd name="T51" fmla="*/ 320 h 342"/>
                      <a:gd name="T52" fmla="*/ 207 w 458"/>
                      <a:gd name="T53" fmla="*/ 335 h 342"/>
                      <a:gd name="T54" fmla="*/ 181 w 458"/>
                      <a:gd name="T55" fmla="*/ 322 h 342"/>
                      <a:gd name="T56" fmla="*/ 166 w 458"/>
                      <a:gd name="T57" fmla="*/ 303 h 342"/>
                      <a:gd name="T58" fmla="*/ 157 w 458"/>
                      <a:gd name="T59" fmla="*/ 290 h 342"/>
                      <a:gd name="T60" fmla="*/ 150 w 458"/>
                      <a:gd name="T61" fmla="*/ 262 h 342"/>
                      <a:gd name="T62" fmla="*/ 153 w 458"/>
                      <a:gd name="T63" fmla="*/ 253 h 342"/>
                      <a:gd name="T64" fmla="*/ 166 w 458"/>
                      <a:gd name="T65" fmla="*/ 238 h 342"/>
                      <a:gd name="T66" fmla="*/ 159 w 458"/>
                      <a:gd name="T67" fmla="*/ 219 h 342"/>
                      <a:gd name="T68" fmla="*/ 163 w 458"/>
                      <a:gd name="T69" fmla="*/ 204 h 342"/>
                      <a:gd name="T70" fmla="*/ 144 w 458"/>
                      <a:gd name="T71" fmla="*/ 199 h 342"/>
                      <a:gd name="T72" fmla="*/ 131 w 458"/>
                      <a:gd name="T73" fmla="*/ 175 h 342"/>
                      <a:gd name="T74" fmla="*/ 118 w 458"/>
                      <a:gd name="T75" fmla="*/ 148 h 342"/>
                      <a:gd name="T76" fmla="*/ 84 w 458"/>
                      <a:gd name="T77" fmla="*/ 132 h 342"/>
                      <a:gd name="T78" fmla="*/ 38 w 458"/>
                      <a:gd name="T79" fmla="*/ 134 h 342"/>
                      <a:gd name="T80" fmla="*/ 38 w 458"/>
                      <a:gd name="T81" fmla="*/ 122 h 342"/>
                      <a:gd name="T82" fmla="*/ 19 w 458"/>
                      <a:gd name="T83" fmla="*/ 106 h 342"/>
                      <a:gd name="T84" fmla="*/ 28 w 458"/>
                      <a:gd name="T85" fmla="*/ 89 h 342"/>
                      <a:gd name="T86" fmla="*/ 51 w 458"/>
                      <a:gd name="T87" fmla="*/ 80 h 342"/>
                      <a:gd name="T88" fmla="*/ 55 w 458"/>
                      <a:gd name="T89" fmla="*/ 68 h 342"/>
                      <a:gd name="T90" fmla="*/ 49 w 458"/>
                      <a:gd name="T91" fmla="*/ 61 h 342"/>
                      <a:gd name="T92" fmla="*/ 66 w 458"/>
                      <a:gd name="T93" fmla="*/ 55 h 342"/>
                      <a:gd name="T94" fmla="*/ 84 w 458"/>
                      <a:gd name="T95" fmla="*/ 37 h 342"/>
                      <a:gd name="T96" fmla="*/ 140 w 458"/>
                      <a:gd name="T97" fmla="*/ 29 h 342"/>
                      <a:gd name="T98" fmla="*/ 166 w 458"/>
                      <a:gd name="T99" fmla="*/ 37 h 342"/>
                      <a:gd name="T100" fmla="*/ 191 w 458"/>
                      <a:gd name="T101" fmla="*/ 24 h 342"/>
                      <a:gd name="T102" fmla="*/ 213 w 458"/>
                      <a:gd name="T103" fmla="*/ 25 h 342"/>
                      <a:gd name="T104" fmla="*/ 220 w 458"/>
                      <a:gd name="T105" fmla="*/ 12 h 342"/>
                      <a:gd name="T106" fmla="*/ 263 w 458"/>
                      <a:gd name="T107" fmla="*/ 3 h 342"/>
                      <a:gd name="T108" fmla="*/ 323 w 458"/>
                      <a:gd name="T109" fmla="*/ 1 h 342"/>
                      <a:gd name="T110" fmla="*/ 368 w 458"/>
                      <a:gd name="T111" fmla="*/ 16 h 342"/>
                      <a:gd name="T112" fmla="*/ 383 w 458"/>
                      <a:gd name="T113" fmla="*/ 27 h 342"/>
                      <a:gd name="T114" fmla="*/ 319 w 458"/>
                      <a:gd name="T115" fmla="*/ 2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8" h="342">
                        <a:moveTo>
                          <a:pt x="310" y="35"/>
                        </a:moveTo>
                        <a:cubicBezTo>
                          <a:pt x="310" y="37"/>
                          <a:pt x="314" y="36"/>
                          <a:pt x="314" y="39"/>
                        </a:cubicBezTo>
                        <a:cubicBezTo>
                          <a:pt x="316" y="40"/>
                          <a:pt x="319" y="37"/>
                          <a:pt x="319" y="37"/>
                        </a:cubicBezTo>
                        <a:cubicBezTo>
                          <a:pt x="322" y="36"/>
                          <a:pt x="322" y="39"/>
                          <a:pt x="325" y="39"/>
                        </a:cubicBezTo>
                        <a:cubicBezTo>
                          <a:pt x="326" y="38"/>
                          <a:pt x="327" y="37"/>
                          <a:pt x="329" y="37"/>
                        </a:cubicBezTo>
                        <a:cubicBezTo>
                          <a:pt x="330" y="36"/>
                          <a:pt x="332" y="37"/>
                          <a:pt x="334" y="37"/>
                        </a:cubicBezTo>
                        <a:cubicBezTo>
                          <a:pt x="341" y="35"/>
                          <a:pt x="349" y="32"/>
                          <a:pt x="355" y="35"/>
                        </a:cubicBezTo>
                        <a:cubicBezTo>
                          <a:pt x="353" y="39"/>
                          <a:pt x="345" y="36"/>
                          <a:pt x="343" y="40"/>
                        </a:cubicBezTo>
                        <a:cubicBezTo>
                          <a:pt x="344" y="44"/>
                          <a:pt x="347" y="40"/>
                          <a:pt x="347" y="40"/>
                        </a:cubicBezTo>
                        <a:cubicBezTo>
                          <a:pt x="351" y="41"/>
                          <a:pt x="351" y="43"/>
                          <a:pt x="356" y="40"/>
                        </a:cubicBezTo>
                        <a:cubicBezTo>
                          <a:pt x="358" y="40"/>
                          <a:pt x="359" y="39"/>
                          <a:pt x="360" y="39"/>
                        </a:cubicBezTo>
                        <a:cubicBezTo>
                          <a:pt x="361" y="38"/>
                          <a:pt x="369" y="35"/>
                          <a:pt x="370" y="35"/>
                        </a:cubicBezTo>
                        <a:cubicBezTo>
                          <a:pt x="373" y="40"/>
                          <a:pt x="368" y="33"/>
                          <a:pt x="371" y="33"/>
                        </a:cubicBezTo>
                        <a:cubicBezTo>
                          <a:pt x="372" y="33"/>
                          <a:pt x="377" y="33"/>
                          <a:pt x="377" y="33"/>
                        </a:cubicBezTo>
                        <a:cubicBezTo>
                          <a:pt x="378" y="32"/>
                          <a:pt x="381" y="30"/>
                          <a:pt x="386" y="31"/>
                        </a:cubicBezTo>
                        <a:cubicBezTo>
                          <a:pt x="386" y="34"/>
                          <a:pt x="387" y="36"/>
                          <a:pt x="384" y="37"/>
                        </a:cubicBezTo>
                        <a:cubicBezTo>
                          <a:pt x="384" y="38"/>
                          <a:pt x="382" y="39"/>
                          <a:pt x="381" y="40"/>
                        </a:cubicBezTo>
                        <a:cubicBezTo>
                          <a:pt x="379" y="43"/>
                          <a:pt x="378" y="47"/>
                          <a:pt x="373" y="46"/>
                        </a:cubicBezTo>
                        <a:cubicBezTo>
                          <a:pt x="374" y="52"/>
                          <a:pt x="377" y="44"/>
                          <a:pt x="381" y="46"/>
                        </a:cubicBezTo>
                        <a:cubicBezTo>
                          <a:pt x="383" y="47"/>
                          <a:pt x="382" y="43"/>
                          <a:pt x="383" y="42"/>
                        </a:cubicBezTo>
                        <a:cubicBezTo>
                          <a:pt x="385" y="41"/>
                          <a:pt x="392" y="43"/>
                          <a:pt x="392" y="39"/>
                        </a:cubicBezTo>
                        <a:cubicBezTo>
                          <a:pt x="396" y="45"/>
                          <a:pt x="408" y="36"/>
                          <a:pt x="411" y="40"/>
                        </a:cubicBezTo>
                        <a:cubicBezTo>
                          <a:pt x="412" y="39"/>
                          <a:pt x="414" y="37"/>
                          <a:pt x="416" y="35"/>
                        </a:cubicBezTo>
                        <a:cubicBezTo>
                          <a:pt x="422" y="37"/>
                          <a:pt x="426" y="33"/>
                          <a:pt x="431" y="33"/>
                        </a:cubicBezTo>
                        <a:cubicBezTo>
                          <a:pt x="430" y="33"/>
                          <a:pt x="432" y="35"/>
                          <a:pt x="433" y="35"/>
                        </a:cubicBezTo>
                        <a:cubicBezTo>
                          <a:pt x="434" y="35"/>
                          <a:pt x="441" y="34"/>
                          <a:pt x="442" y="35"/>
                        </a:cubicBezTo>
                        <a:cubicBezTo>
                          <a:pt x="444" y="37"/>
                          <a:pt x="443" y="34"/>
                          <a:pt x="446" y="35"/>
                        </a:cubicBezTo>
                        <a:cubicBezTo>
                          <a:pt x="449" y="36"/>
                          <a:pt x="453" y="39"/>
                          <a:pt x="457" y="39"/>
                        </a:cubicBezTo>
                        <a:cubicBezTo>
                          <a:pt x="458" y="42"/>
                          <a:pt x="455" y="41"/>
                          <a:pt x="453" y="42"/>
                        </a:cubicBezTo>
                        <a:cubicBezTo>
                          <a:pt x="452" y="43"/>
                          <a:pt x="451" y="45"/>
                          <a:pt x="450" y="46"/>
                        </a:cubicBezTo>
                        <a:cubicBezTo>
                          <a:pt x="445" y="48"/>
                          <a:pt x="437" y="47"/>
                          <a:pt x="437" y="53"/>
                        </a:cubicBezTo>
                        <a:cubicBezTo>
                          <a:pt x="432" y="53"/>
                          <a:pt x="426" y="53"/>
                          <a:pt x="424" y="55"/>
                        </a:cubicBezTo>
                        <a:cubicBezTo>
                          <a:pt x="426" y="58"/>
                          <a:pt x="430" y="59"/>
                          <a:pt x="422" y="59"/>
                        </a:cubicBezTo>
                        <a:cubicBezTo>
                          <a:pt x="422" y="61"/>
                          <a:pt x="425" y="61"/>
                          <a:pt x="427" y="61"/>
                        </a:cubicBezTo>
                        <a:cubicBezTo>
                          <a:pt x="424" y="66"/>
                          <a:pt x="415" y="65"/>
                          <a:pt x="414" y="72"/>
                        </a:cubicBezTo>
                        <a:cubicBezTo>
                          <a:pt x="411" y="72"/>
                          <a:pt x="415" y="69"/>
                          <a:pt x="414" y="68"/>
                        </a:cubicBezTo>
                        <a:cubicBezTo>
                          <a:pt x="413" y="68"/>
                          <a:pt x="408" y="71"/>
                          <a:pt x="405" y="72"/>
                        </a:cubicBezTo>
                        <a:cubicBezTo>
                          <a:pt x="405" y="74"/>
                          <a:pt x="407" y="73"/>
                          <a:pt x="409" y="74"/>
                        </a:cubicBezTo>
                        <a:cubicBezTo>
                          <a:pt x="404" y="78"/>
                          <a:pt x="407" y="77"/>
                          <a:pt x="405" y="83"/>
                        </a:cubicBezTo>
                        <a:cubicBezTo>
                          <a:pt x="405" y="85"/>
                          <a:pt x="398" y="86"/>
                          <a:pt x="397" y="87"/>
                        </a:cubicBezTo>
                        <a:cubicBezTo>
                          <a:pt x="397" y="88"/>
                          <a:pt x="398" y="92"/>
                          <a:pt x="397" y="93"/>
                        </a:cubicBezTo>
                        <a:cubicBezTo>
                          <a:pt x="396" y="94"/>
                          <a:pt x="392" y="93"/>
                          <a:pt x="390" y="94"/>
                        </a:cubicBezTo>
                        <a:cubicBezTo>
                          <a:pt x="391" y="97"/>
                          <a:pt x="393" y="97"/>
                          <a:pt x="394" y="100"/>
                        </a:cubicBezTo>
                        <a:cubicBezTo>
                          <a:pt x="395" y="104"/>
                          <a:pt x="399" y="102"/>
                          <a:pt x="401" y="104"/>
                        </a:cubicBezTo>
                        <a:cubicBezTo>
                          <a:pt x="402" y="104"/>
                          <a:pt x="401" y="107"/>
                          <a:pt x="401" y="107"/>
                        </a:cubicBezTo>
                        <a:cubicBezTo>
                          <a:pt x="403" y="109"/>
                          <a:pt x="406" y="108"/>
                          <a:pt x="407" y="109"/>
                        </a:cubicBezTo>
                        <a:cubicBezTo>
                          <a:pt x="407" y="113"/>
                          <a:pt x="409" y="113"/>
                          <a:pt x="409" y="117"/>
                        </a:cubicBezTo>
                        <a:cubicBezTo>
                          <a:pt x="403" y="119"/>
                          <a:pt x="397" y="117"/>
                          <a:pt x="390" y="121"/>
                        </a:cubicBezTo>
                        <a:cubicBezTo>
                          <a:pt x="395" y="125"/>
                          <a:pt x="399" y="131"/>
                          <a:pt x="409" y="130"/>
                        </a:cubicBezTo>
                        <a:cubicBezTo>
                          <a:pt x="408" y="133"/>
                          <a:pt x="410" y="133"/>
                          <a:pt x="412" y="134"/>
                        </a:cubicBezTo>
                        <a:cubicBezTo>
                          <a:pt x="413" y="138"/>
                          <a:pt x="409" y="136"/>
                          <a:pt x="409" y="139"/>
                        </a:cubicBezTo>
                        <a:cubicBezTo>
                          <a:pt x="409" y="141"/>
                          <a:pt x="406" y="143"/>
                          <a:pt x="403" y="143"/>
                        </a:cubicBezTo>
                        <a:cubicBezTo>
                          <a:pt x="401" y="150"/>
                          <a:pt x="410" y="146"/>
                          <a:pt x="409" y="152"/>
                        </a:cubicBezTo>
                        <a:cubicBezTo>
                          <a:pt x="405" y="152"/>
                          <a:pt x="405" y="154"/>
                          <a:pt x="407" y="154"/>
                        </a:cubicBezTo>
                        <a:cubicBezTo>
                          <a:pt x="405" y="160"/>
                          <a:pt x="401" y="153"/>
                          <a:pt x="397" y="154"/>
                        </a:cubicBezTo>
                        <a:cubicBezTo>
                          <a:pt x="394" y="154"/>
                          <a:pt x="396" y="160"/>
                          <a:pt x="392" y="160"/>
                        </a:cubicBezTo>
                        <a:cubicBezTo>
                          <a:pt x="392" y="163"/>
                          <a:pt x="393" y="164"/>
                          <a:pt x="396" y="165"/>
                        </a:cubicBezTo>
                        <a:cubicBezTo>
                          <a:pt x="395" y="168"/>
                          <a:pt x="391" y="166"/>
                          <a:pt x="388" y="167"/>
                        </a:cubicBezTo>
                        <a:cubicBezTo>
                          <a:pt x="383" y="168"/>
                          <a:pt x="378" y="172"/>
                          <a:pt x="373" y="173"/>
                        </a:cubicBezTo>
                        <a:cubicBezTo>
                          <a:pt x="373" y="175"/>
                          <a:pt x="377" y="174"/>
                          <a:pt x="379" y="175"/>
                        </a:cubicBezTo>
                        <a:cubicBezTo>
                          <a:pt x="381" y="176"/>
                          <a:pt x="382" y="182"/>
                          <a:pt x="386" y="180"/>
                        </a:cubicBezTo>
                        <a:cubicBezTo>
                          <a:pt x="388" y="184"/>
                          <a:pt x="383" y="184"/>
                          <a:pt x="383" y="186"/>
                        </a:cubicBezTo>
                        <a:cubicBezTo>
                          <a:pt x="382" y="188"/>
                          <a:pt x="385" y="194"/>
                          <a:pt x="381" y="195"/>
                        </a:cubicBezTo>
                        <a:cubicBezTo>
                          <a:pt x="383" y="202"/>
                          <a:pt x="396" y="200"/>
                          <a:pt x="397" y="208"/>
                        </a:cubicBezTo>
                        <a:cubicBezTo>
                          <a:pt x="395" y="208"/>
                          <a:pt x="390" y="209"/>
                          <a:pt x="390" y="206"/>
                        </a:cubicBezTo>
                        <a:cubicBezTo>
                          <a:pt x="388" y="207"/>
                          <a:pt x="389" y="208"/>
                          <a:pt x="390" y="208"/>
                        </a:cubicBezTo>
                        <a:cubicBezTo>
                          <a:pt x="385" y="214"/>
                          <a:pt x="382" y="213"/>
                          <a:pt x="373" y="212"/>
                        </a:cubicBezTo>
                        <a:cubicBezTo>
                          <a:pt x="376" y="205"/>
                          <a:pt x="365" y="211"/>
                          <a:pt x="368" y="204"/>
                        </a:cubicBezTo>
                        <a:cubicBezTo>
                          <a:pt x="362" y="203"/>
                          <a:pt x="362" y="208"/>
                          <a:pt x="356" y="206"/>
                        </a:cubicBezTo>
                        <a:cubicBezTo>
                          <a:pt x="359" y="209"/>
                          <a:pt x="358" y="210"/>
                          <a:pt x="355" y="210"/>
                        </a:cubicBezTo>
                        <a:cubicBezTo>
                          <a:pt x="355" y="213"/>
                          <a:pt x="366" y="213"/>
                          <a:pt x="356" y="214"/>
                        </a:cubicBezTo>
                        <a:cubicBezTo>
                          <a:pt x="358" y="218"/>
                          <a:pt x="363" y="215"/>
                          <a:pt x="366" y="216"/>
                        </a:cubicBezTo>
                        <a:cubicBezTo>
                          <a:pt x="370" y="216"/>
                          <a:pt x="375" y="219"/>
                          <a:pt x="381" y="217"/>
                        </a:cubicBezTo>
                        <a:cubicBezTo>
                          <a:pt x="377" y="223"/>
                          <a:pt x="372" y="228"/>
                          <a:pt x="368" y="232"/>
                        </a:cubicBezTo>
                        <a:cubicBezTo>
                          <a:pt x="363" y="231"/>
                          <a:pt x="360" y="233"/>
                          <a:pt x="356" y="234"/>
                        </a:cubicBezTo>
                        <a:cubicBezTo>
                          <a:pt x="356" y="234"/>
                          <a:pt x="353" y="234"/>
                          <a:pt x="353" y="234"/>
                        </a:cubicBezTo>
                        <a:cubicBezTo>
                          <a:pt x="351" y="236"/>
                          <a:pt x="352" y="234"/>
                          <a:pt x="349" y="234"/>
                        </a:cubicBezTo>
                        <a:cubicBezTo>
                          <a:pt x="344" y="234"/>
                          <a:pt x="339" y="238"/>
                          <a:pt x="332" y="238"/>
                        </a:cubicBezTo>
                        <a:cubicBezTo>
                          <a:pt x="329" y="238"/>
                          <a:pt x="332" y="240"/>
                          <a:pt x="332" y="240"/>
                        </a:cubicBezTo>
                        <a:cubicBezTo>
                          <a:pt x="330" y="244"/>
                          <a:pt x="329" y="241"/>
                          <a:pt x="323" y="242"/>
                        </a:cubicBezTo>
                        <a:cubicBezTo>
                          <a:pt x="323" y="243"/>
                          <a:pt x="325" y="243"/>
                          <a:pt x="327" y="244"/>
                        </a:cubicBezTo>
                        <a:cubicBezTo>
                          <a:pt x="327" y="246"/>
                          <a:pt x="313" y="248"/>
                          <a:pt x="315" y="242"/>
                        </a:cubicBezTo>
                        <a:cubicBezTo>
                          <a:pt x="314" y="243"/>
                          <a:pt x="309" y="242"/>
                          <a:pt x="308" y="244"/>
                        </a:cubicBezTo>
                        <a:cubicBezTo>
                          <a:pt x="307" y="245"/>
                          <a:pt x="309" y="249"/>
                          <a:pt x="308" y="251"/>
                        </a:cubicBezTo>
                        <a:cubicBezTo>
                          <a:pt x="308" y="251"/>
                          <a:pt x="303" y="249"/>
                          <a:pt x="302" y="251"/>
                        </a:cubicBezTo>
                        <a:cubicBezTo>
                          <a:pt x="302" y="252"/>
                          <a:pt x="305" y="254"/>
                          <a:pt x="304" y="257"/>
                        </a:cubicBezTo>
                        <a:cubicBezTo>
                          <a:pt x="302" y="259"/>
                          <a:pt x="301" y="257"/>
                          <a:pt x="299" y="257"/>
                        </a:cubicBezTo>
                        <a:cubicBezTo>
                          <a:pt x="299" y="258"/>
                          <a:pt x="299" y="260"/>
                          <a:pt x="299" y="262"/>
                        </a:cubicBezTo>
                        <a:cubicBezTo>
                          <a:pt x="298" y="262"/>
                          <a:pt x="296" y="262"/>
                          <a:pt x="295" y="262"/>
                        </a:cubicBezTo>
                        <a:cubicBezTo>
                          <a:pt x="293" y="263"/>
                          <a:pt x="295" y="265"/>
                          <a:pt x="293" y="266"/>
                        </a:cubicBezTo>
                        <a:cubicBezTo>
                          <a:pt x="290" y="267"/>
                          <a:pt x="282" y="265"/>
                          <a:pt x="284" y="271"/>
                        </a:cubicBezTo>
                        <a:cubicBezTo>
                          <a:pt x="276" y="273"/>
                          <a:pt x="267" y="274"/>
                          <a:pt x="258" y="273"/>
                        </a:cubicBezTo>
                        <a:cubicBezTo>
                          <a:pt x="254" y="276"/>
                          <a:pt x="252" y="285"/>
                          <a:pt x="247" y="281"/>
                        </a:cubicBezTo>
                        <a:cubicBezTo>
                          <a:pt x="247" y="282"/>
                          <a:pt x="249" y="284"/>
                          <a:pt x="248" y="286"/>
                        </a:cubicBezTo>
                        <a:cubicBezTo>
                          <a:pt x="248" y="287"/>
                          <a:pt x="245" y="286"/>
                          <a:pt x="245" y="286"/>
                        </a:cubicBezTo>
                        <a:cubicBezTo>
                          <a:pt x="244" y="287"/>
                          <a:pt x="247" y="289"/>
                          <a:pt x="247" y="290"/>
                        </a:cubicBezTo>
                        <a:cubicBezTo>
                          <a:pt x="247" y="290"/>
                          <a:pt x="245" y="291"/>
                          <a:pt x="245" y="292"/>
                        </a:cubicBezTo>
                        <a:cubicBezTo>
                          <a:pt x="245" y="294"/>
                          <a:pt x="239" y="298"/>
                          <a:pt x="243" y="299"/>
                        </a:cubicBezTo>
                        <a:cubicBezTo>
                          <a:pt x="243" y="302"/>
                          <a:pt x="240" y="300"/>
                          <a:pt x="239" y="301"/>
                        </a:cubicBezTo>
                        <a:cubicBezTo>
                          <a:pt x="238" y="302"/>
                          <a:pt x="236" y="304"/>
                          <a:pt x="235" y="305"/>
                        </a:cubicBezTo>
                        <a:cubicBezTo>
                          <a:pt x="235" y="306"/>
                          <a:pt x="236" y="308"/>
                          <a:pt x="235" y="309"/>
                        </a:cubicBezTo>
                        <a:cubicBezTo>
                          <a:pt x="233" y="311"/>
                          <a:pt x="235" y="313"/>
                          <a:pt x="233" y="316"/>
                        </a:cubicBezTo>
                        <a:cubicBezTo>
                          <a:pt x="233" y="317"/>
                          <a:pt x="230" y="316"/>
                          <a:pt x="230" y="316"/>
                        </a:cubicBezTo>
                        <a:cubicBezTo>
                          <a:pt x="230" y="317"/>
                          <a:pt x="231" y="319"/>
                          <a:pt x="232" y="320"/>
                        </a:cubicBezTo>
                        <a:cubicBezTo>
                          <a:pt x="232" y="323"/>
                          <a:pt x="230" y="323"/>
                          <a:pt x="230" y="326"/>
                        </a:cubicBezTo>
                        <a:cubicBezTo>
                          <a:pt x="230" y="327"/>
                          <a:pt x="231" y="330"/>
                          <a:pt x="232" y="329"/>
                        </a:cubicBezTo>
                        <a:cubicBezTo>
                          <a:pt x="229" y="336"/>
                          <a:pt x="226" y="338"/>
                          <a:pt x="220" y="342"/>
                        </a:cubicBezTo>
                        <a:cubicBezTo>
                          <a:pt x="214" y="342"/>
                          <a:pt x="211" y="338"/>
                          <a:pt x="207" y="335"/>
                        </a:cubicBezTo>
                        <a:cubicBezTo>
                          <a:pt x="202" y="342"/>
                          <a:pt x="191" y="331"/>
                          <a:pt x="192" y="331"/>
                        </a:cubicBezTo>
                        <a:cubicBezTo>
                          <a:pt x="191" y="331"/>
                          <a:pt x="190" y="335"/>
                          <a:pt x="191" y="335"/>
                        </a:cubicBezTo>
                        <a:cubicBezTo>
                          <a:pt x="188" y="334"/>
                          <a:pt x="188" y="331"/>
                          <a:pt x="187" y="329"/>
                        </a:cubicBezTo>
                        <a:cubicBezTo>
                          <a:pt x="185" y="327"/>
                          <a:pt x="180" y="327"/>
                          <a:pt x="181" y="322"/>
                        </a:cubicBezTo>
                        <a:cubicBezTo>
                          <a:pt x="179" y="319"/>
                          <a:pt x="176" y="318"/>
                          <a:pt x="174" y="316"/>
                        </a:cubicBezTo>
                        <a:cubicBezTo>
                          <a:pt x="174" y="314"/>
                          <a:pt x="176" y="315"/>
                          <a:pt x="178" y="314"/>
                        </a:cubicBezTo>
                        <a:cubicBezTo>
                          <a:pt x="177" y="310"/>
                          <a:pt x="173" y="312"/>
                          <a:pt x="170" y="309"/>
                        </a:cubicBezTo>
                        <a:cubicBezTo>
                          <a:pt x="169" y="307"/>
                          <a:pt x="169" y="304"/>
                          <a:pt x="166" y="303"/>
                        </a:cubicBezTo>
                        <a:cubicBezTo>
                          <a:pt x="163" y="307"/>
                          <a:pt x="166" y="300"/>
                          <a:pt x="166" y="301"/>
                        </a:cubicBezTo>
                        <a:cubicBezTo>
                          <a:pt x="166" y="299"/>
                          <a:pt x="164" y="301"/>
                          <a:pt x="163" y="299"/>
                        </a:cubicBezTo>
                        <a:cubicBezTo>
                          <a:pt x="161" y="297"/>
                          <a:pt x="164" y="294"/>
                          <a:pt x="161" y="294"/>
                        </a:cubicBezTo>
                        <a:cubicBezTo>
                          <a:pt x="157" y="294"/>
                          <a:pt x="160" y="286"/>
                          <a:pt x="157" y="290"/>
                        </a:cubicBezTo>
                        <a:cubicBezTo>
                          <a:pt x="155" y="289"/>
                          <a:pt x="155" y="286"/>
                          <a:pt x="151" y="286"/>
                        </a:cubicBezTo>
                        <a:cubicBezTo>
                          <a:pt x="152" y="284"/>
                          <a:pt x="155" y="283"/>
                          <a:pt x="155" y="281"/>
                        </a:cubicBezTo>
                        <a:cubicBezTo>
                          <a:pt x="155" y="278"/>
                          <a:pt x="151" y="279"/>
                          <a:pt x="148" y="279"/>
                        </a:cubicBezTo>
                        <a:cubicBezTo>
                          <a:pt x="146" y="272"/>
                          <a:pt x="147" y="269"/>
                          <a:pt x="150" y="262"/>
                        </a:cubicBezTo>
                        <a:cubicBezTo>
                          <a:pt x="145" y="259"/>
                          <a:pt x="153" y="256"/>
                          <a:pt x="146" y="257"/>
                        </a:cubicBezTo>
                        <a:cubicBezTo>
                          <a:pt x="145" y="254"/>
                          <a:pt x="149" y="256"/>
                          <a:pt x="150" y="255"/>
                        </a:cubicBezTo>
                        <a:cubicBezTo>
                          <a:pt x="150" y="254"/>
                          <a:pt x="149" y="251"/>
                          <a:pt x="150" y="251"/>
                        </a:cubicBezTo>
                        <a:cubicBezTo>
                          <a:pt x="151" y="251"/>
                          <a:pt x="152" y="253"/>
                          <a:pt x="153" y="253"/>
                        </a:cubicBezTo>
                        <a:cubicBezTo>
                          <a:pt x="153" y="249"/>
                          <a:pt x="153" y="245"/>
                          <a:pt x="153" y="242"/>
                        </a:cubicBezTo>
                        <a:cubicBezTo>
                          <a:pt x="156" y="242"/>
                          <a:pt x="158" y="240"/>
                          <a:pt x="159" y="238"/>
                        </a:cubicBezTo>
                        <a:cubicBezTo>
                          <a:pt x="161" y="238"/>
                          <a:pt x="160" y="240"/>
                          <a:pt x="161" y="242"/>
                        </a:cubicBezTo>
                        <a:cubicBezTo>
                          <a:pt x="163" y="240"/>
                          <a:pt x="163" y="237"/>
                          <a:pt x="166" y="238"/>
                        </a:cubicBezTo>
                        <a:cubicBezTo>
                          <a:pt x="168" y="236"/>
                          <a:pt x="164" y="235"/>
                          <a:pt x="164" y="234"/>
                        </a:cubicBezTo>
                        <a:cubicBezTo>
                          <a:pt x="165" y="232"/>
                          <a:pt x="170" y="232"/>
                          <a:pt x="170" y="230"/>
                        </a:cubicBezTo>
                        <a:cubicBezTo>
                          <a:pt x="171" y="227"/>
                          <a:pt x="164" y="226"/>
                          <a:pt x="168" y="221"/>
                        </a:cubicBezTo>
                        <a:cubicBezTo>
                          <a:pt x="160" y="226"/>
                          <a:pt x="172" y="217"/>
                          <a:pt x="159" y="219"/>
                        </a:cubicBezTo>
                        <a:cubicBezTo>
                          <a:pt x="158" y="213"/>
                          <a:pt x="164" y="214"/>
                          <a:pt x="170" y="214"/>
                        </a:cubicBezTo>
                        <a:cubicBezTo>
                          <a:pt x="170" y="212"/>
                          <a:pt x="166" y="212"/>
                          <a:pt x="166" y="210"/>
                        </a:cubicBezTo>
                        <a:cubicBezTo>
                          <a:pt x="167" y="208"/>
                          <a:pt x="164" y="209"/>
                          <a:pt x="163" y="208"/>
                        </a:cubicBezTo>
                        <a:cubicBezTo>
                          <a:pt x="162" y="208"/>
                          <a:pt x="163" y="205"/>
                          <a:pt x="163" y="204"/>
                        </a:cubicBezTo>
                        <a:cubicBezTo>
                          <a:pt x="162" y="204"/>
                          <a:pt x="158" y="201"/>
                          <a:pt x="157" y="201"/>
                        </a:cubicBezTo>
                        <a:cubicBezTo>
                          <a:pt x="156" y="201"/>
                          <a:pt x="154" y="196"/>
                          <a:pt x="151" y="193"/>
                        </a:cubicBezTo>
                        <a:cubicBezTo>
                          <a:pt x="149" y="196"/>
                          <a:pt x="148" y="199"/>
                          <a:pt x="146" y="193"/>
                        </a:cubicBezTo>
                        <a:cubicBezTo>
                          <a:pt x="144" y="194"/>
                          <a:pt x="144" y="197"/>
                          <a:pt x="144" y="199"/>
                        </a:cubicBezTo>
                        <a:cubicBezTo>
                          <a:pt x="141" y="199"/>
                          <a:pt x="138" y="199"/>
                          <a:pt x="135" y="199"/>
                        </a:cubicBezTo>
                        <a:cubicBezTo>
                          <a:pt x="129" y="191"/>
                          <a:pt x="133" y="185"/>
                          <a:pt x="135" y="176"/>
                        </a:cubicBezTo>
                        <a:cubicBezTo>
                          <a:pt x="134" y="175"/>
                          <a:pt x="133" y="173"/>
                          <a:pt x="133" y="171"/>
                        </a:cubicBezTo>
                        <a:cubicBezTo>
                          <a:pt x="131" y="171"/>
                          <a:pt x="131" y="173"/>
                          <a:pt x="131" y="175"/>
                        </a:cubicBezTo>
                        <a:cubicBezTo>
                          <a:pt x="126" y="175"/>
                          <a:pt x="133" y="164"/>
                          <a:pt x="125" y="167"/>
                        </a:cubicBezTo>
                        <a:cubicBezTo>
                          <a:pt x="128" y="164"/>
                          <a:pt x="128" y="162"/>
                          <a:pt x="125" y="160"/>
                        </a:cubicBezTo>
                        <a:cubicBezTo>
                          <a:pt x="125" y="157"/>
                          <a:pt x="122" y="158"/>
                          <a:pt x="120" y="158"/>
                        </a:cubicBezTo>
                        <a:cubicBezTo>
                          <a:pt x="118" y="155"/>
                          <a:pt x="119" y="151"/>
                          <a:pt x="118" y="148"/>
                        </a:cubicBezTo>
                        <a:cubicBezTo>
                          <a:pt x="117" y="146"/>
                          <a:pt x="112" y="146"/>
                          <a:pt x="114" y="141"/>
                        </a:cubicBezTo>
                        <a:cubicBezTo>
                          <a:pt x="111" y="142"/>
                          <a:pt x="110" y="140"/>
                          <a:pt x="109" y="139"/>
                        </a:cubicBezTo>
                        <a:cubicBezTo>
                          <a:pt x="108" y="139"/>
                          <a:pt x="105" y="140"/>
                          <a:pt x="105" y="139"/>
                        </a:cubicBezTo>
                        <a:cubicBezTo>
                          <a:pt x="103" y="136"/>
                          <a:pt x="88" y="138"/>
                          <a:pt x="84" y="132"/>
                        </a:cubicBezTo>
                        <a:cubicBezTo>
                          <a:pt x="77" y="135"/>
                          <a:pt x="62" y="127"/>
                          <a:pt x="58" y="132"/>
                        </a:cubicBezTo>
                        <a:cubicBezTo>
                          <a:pt x="56" y="135"/>
                          <a:pt x="56" y="131"/>
                          <a:pt x="53" y="132"/>
                        </a:cubicBezTo>
                        <a:cubicBezTo>
                          <a:pt x="48" y="132"/>
                          <a:pt x="44" y="135"/>
                          <a:pt x="40" y="135"/>
                        </a:cubicBezTo>
                        <a:cubicBezTo>
                          <a:pt x="40" y="135"/>
                          <a:pt x="39" y="134"/>
                          <a:pt x="38" y="134"/>
                        </a:cubicBezTo>
                        <a:cubicBezTo>
                          <a:pt x="36" y="133"/>
                          <a:pt x="34" y="134"/>
                          <a:pt x="32" y="134"/>
                        </a:cubicBezTo>
                        <a:cubicBezTo>
                          <a:pt x="32" y="130"/>
                          <a:pt x="31" y="129"/>
                          <a:pt x="28" y="128"/>
                        </a:cubicBezTo>
                        <a:cubicBezTo>
                          <a:pt x="28" y="125"/>
                          <a:pt x="33" y="127"/>
                          <a:pt x="34" y="126"/>
                        </a:cubicBezTo>
                        <a:cubicBezTo>
                          <a:pt x="35" y="125"/>
                          <a:pt x="29" y="121"/>
                          <a:pt x="38" y="122"/>
                        </a:cubicBezTo>
                        <a:cubicBezTo>
                          <a:pt x="35" y="117"/>
                          <a:pt x="21" y="123"/>
                          <a:pt x="17" y="119"/>
                        </a:cubicBezTo>
                        <a:cubicBezTo>
                          <a:pt x="21" y="109"/>
                          <a:pt x="33" y="119"/>
                          <a:pt x="40" y="111"/>
                        </a:cubicBezTo>
                        <a:cubicBezTo>
                          <a:pt x="36" y="107"/>
                          <a:pt x="24" y="110"/>
                          <a:pt x="19" y="111"/>
                        </a:cubicBezTo>
                        <a:cubicBezTo>
                          <a:pt x="17" y="109"/>
                          <a:pt x="18" y="108"/>
                          <a:pt x="19" y="106"/>
                        </a:cubicBezTo>
                        <a:cubicBezTo>
                          <a:pt x="18" y="105"/>
                          <a:pt x="17" y="106"/>
                          <a:pt x="17" y="107"/>
                        </a:cubicBezTo>
                        <a:cubicBezTo>
                          <a:pt x="15" y="107"/>
                          <a:pt x="16" y="105"/>
                          <a:pt x="15" y="104"/>
                        </a:cubicBezTo>
                        <a:cubicBezTo>
                          <a:pt x="8" y="105"/>
                          <a:pt x="5" y="102"/>
                          <a:pt x="0" y="100"/>
                        </a:cubicBezTo>
                        <a:cubicBezTo>
                          <a:pt x="4" y="88"/>
                          <a:pt x="19" y="91"/>
                          <a:pt x="28" y="89"/>
                        </a:cubicBezTo>
                        <a:cubicBezTo>
                          <a:pt x="31" y="88"/>
                          <a:pt x="30" y="89"/>
                          <a:pt x="32" y="87"/>
                        </a:cubicBezTo>
                        <a:cubicBezTo>
                          <a:pt x="32" y="87"/>
                          <a:pt x="35" y="85"/>
                          <a:pt x="34" y="85"/>
                        </a:cubicBezTo>
                        <a:cubicBezTo>
                          <a:pt x="39" y="83"/>
                          <a:pt x="46" y="85"/>
                          <a:pt x="49" y="83"/>
                        </a:cubicBezTo>
                        <a:cubicBezTo>
                          <a:pt x="51" y="82"/>
                          <a:pt x="49" y="81"/>
                          <a:pt x="51" y="80"/>
                        </a:cubicBezTo>
                        <a:cubicBezTo>
                          <a:pt x="52" y="78"/>
                          <a:pt x="55" y="79"/>
                          <a:pt x="56" y="78"/>
                        </a:cubicBezTo>
                        <a:cubicBezTo>
                          <a:pt x="58" y="76"/>
                          <a:pt x="59" y="74"/>
                          <a:pt x="62" y="72"/>
                        </a:cubicBezTo>
                        <a:cubicBezTo>
                          <a:pt x="64" y="66"/>
                          <a:pt x="56" y="71"/>
                          <a:pt x="58" y="65"/>
                        </a:cubicBezTo>
                        <a:cubicBezTo>
                          <a:pt x="55" y="62"/>
                          <a:pt x="55" y="68"/>
                          <a:pt x="55" y="68"/>
                        </a:cubicBezTo>
                        <a:cubicBezTo>
                          <a:pt x="53" y="69"/>
                          <a:pt x="45" y="64"/>
                          <a:pt x="40" y="66"/>
                        </a:cubicBezTo>
                        <a:cubicBezTo>
                          <a:pt x="37" y="61"/>
                          <a:pt x="44" y="64"/>
                          <a:pt x="45" y="63"/>
                        </a:cubicBezTo>
                        <a:cubicBezTo>
                          <a:pt x="45" y="62"/>
                          <a:pt x="45" y="61"/>
                          <a:pt x="45" y="61"/>
                        </a:cubicBezTo>
                        <a:cubicBezTo>
                          <a:pt x="46" y="60"/>
                          <a:pt x="48" y="61"/>
                          <a:pt x="49" y="61"/>
                        </a:cubicBezTo>
                        <a:cubicBezTo>
                          <a:pt x="49" y="60"/>
                          <a:pt x="50" y="57"/>
                          <a:pt x="51" y="57"/>
                        </a:cubicBezTo>
                        <a:cubicBezTo>
                          <a:pt x="53" y="56"/>
                          <a:pt x="52" y="59"/>
                          <a:pt x="53" y="59"/>
                        </a:cubicBezTo>
                        <a:cubicBezTo>
                          <a:pt x="53" y="59"/>
                          <a:pt x="59" y="58"/>
                          <a:pt x="58" y="53"/>
                        </a:cubicBezTo>
                        <a:cubicBezTo>
                          <a:pt x="62" y="53"/>
                          <a:pt x="62" y="56"/>
                          <a:pt x="66" y="55"/>
                        </a:cubicBezTo>
                        <a:cubicBezTo>
                          <a:pt x="69" y="55"/>
                          <a:pt x="66" y="53"/>
                          <a:pt x="66" y="53"/>
                        </a:cubicBezTo>
                        <a:cubicBezTo>
                          <a:pt x="66" y="51"/>
                          <a:pt x="70" y="52"/>
                          <a:pt x="69" y="48"/>
                        </a:cubicBezTo>
                        <a:cubicBezTo>
                          <a:pt x="74" y="48"/>
                          <a:pt x="78" y="48"/>
                          <a:pt x="83" y="48"/>
                        </a:cubicBezTo>
                        <a:cubicBezTo>
                          <a:pt x="87" y="48"/>
                          <a:pt x="83" y="40"/>
                          <a:pt x="84" y="37"/>
                        </a:cubicBezTo>
                        <a:cubicBezTo>
                          <a:pt x="91" y="38"/>
                          <a:pt x="97" y="40"/>
                          <a:pt x="103" y="37"/>
                        </a:cubicBezTo>
                        <a:cubicBezTo>
                          <a:pt x="103" y="35"/>
                          <a:pt x="101" y="35"/>
                          <a:pt x="99" y="35"/>
                        </a:cubicBezTo>
                        <a:cubicBezTo>
                          <a:pt x="101" y="32"/>
                          <a:pt x="107" y="33"/>
                          <a:pt x="110" y="31"/>
                        </a:cubicBezTo>
                        <a:cubicBezTo>
                          <a:pt x="115" y="28"/>
                          <a:pt x="129" y="30"/>
                          <a:pt x="140" y="29"/>
                        </a:cubicBezTo>
                        <a:cubicBezTo>
                          <a:pt x="143" y="29"/>
                          <a:pt x="144" y="27"/>
                          <a:pt x="146" y="27"/>
                        </a:cubicBezTo>
                        <a:cubicBezTo>
                          <a:pt x="151" y="27"/>
                          <a:pt x="155" y="29"/>
                          <a:pt x="159" y="27"/>
                        </a:cubicBezTo>
                        <a:cubicBezTo>
                          <a:pt x="158" y="29"/>
                          <a:pt x="160" y="34"/>
                          <a:pt x="161" y="33"/>
                        </a:cubicBezTo>
                        <a:cubicBezTo>
                          <a:pt x="163" y="30"/>
                          <a:pt x="161" y="32"/>
                          <a:pt x="166" y="37"/>
                        </a:cubicBezTo>
                        <a:cubicBezTo>
                          <a:pt x="170" y="36"/>
                          <a:pt x="163" y="31"/>
                          <a:pt x="172" y="33"/>
                        </a:cubicBezTo>
                        <a:cubicBezTo>
                          <a:pt x="169" y="30"/>
                          <a:pt x="175" y="26"/>
                          <a:pt x="166" y="25"/>
                        </a:cubicBezTo>
                        <a:cubicBezTo>
                          <a:pt x="167" y="22"/>
                          <a:pt x="181" y="16"/>
                          <a:pt x="181" y="24"/>
                        </a:cubicBezTo>
                        <a:cubicBezTo>
                          <a:pt x="187" y="24"/>
                          <a:pt x="186" y="21"/>
                          <a:pt x="191" y="24"/>
                        </a:cubicBezTo>
                        <a:cubicBezTo>
                          <a:pt x="193" y="25"/>
                          <a:pt x="194" y="26"/>
                          <a:pt x="196" y="27"/>
                        </a:cubicBezTo>
                        <a:cubicBezTo>
                          <a:pt x="198" y="29"/>
                          <a:pt x="204" y="29"/>
                          <a:pt x="211" y="31"/>
                        </a:cubicBezTo>
                        <a:cubicBezTo>
                          <a:pt x="211" y="29"/>
                          <a:pt x="209" y="30"/>
                          <a:pt x="207" y="29"/>
                        </a:cubicBezTo>
                        <a:cubicBezTo>
                          <a:pt x="208" y="27"/>
                          <a:pt x="210" y="25"/>
                          <a:pt x="213" y="25"/>
                        </a:cubicBezTo>
                        <a:cubicBezTo>
                          <a:pt x="210" y="21"/>
                          <a:pt x="202" y="21"/>
                          <a:pt x="196" y="20"/>
                        </a:cubicBezTo>
                        <a:cubicBezTo>
                          <a:pt x="196" y="15"/>
                          <a:pt x="204" y="16"/>
                          <a:pt x="209" y="16"/>
                        </a:cubicBezTo>
                        <a:cubicBezTo>
                          <a:pt x="210" y="12"/>
                          <a:pt x="207" y="13"/>
                          <a:pt x="204" y="12"/>
                        </a:cubicBezTo>
                        <a:cubicBezTo>
                          <a:pt x="208" y="5"/>
                          <a:pt x="215" y="12"/>
                          <a:pt x="220" y="12"/>
                        </a:cubicBezTo>
                        <a:cubicBezTo>
                          <a:pt x="224" y="13"/>
                          <a:pt x="224" y="10"/>
                          <a:pt x="228" y="11"/>
                        </a:cubicBezTo>
                        <a:cubicBezTo>
                          <a:pt x="237" y="11"/>
                          <a:pt x="243" y="15"/>
                          <a:pt x="250" y="11"/>
                        </a:cubicBezTo>
                        <a:cubicBezTo>
                          <a:pt x="253" y="9"/>
                          <a:pt x="257" y="10"/>
                          <a:pt x="261" y="9"/>
                        </a:cubicBezTo>
                        <a:cubicBezTo>
                          <a:pt x="264" y="8"/>
                          <a:pt x="263" y="5"/>
                          <a:pt x="263" y="3"/>
                        </a:cubicBezTo>
                        <a:cubicBezTo>
                          <a:pt x="266" y="3"/>
                          <a:pt x="270" y="4"/>
                          <a:pt x="273" y="3"/>
                        </a:cubicBezTo>
                        <a:cubicBezTo>
                          <a:pt x="275" y="3"/>
                          <a:pt x="276" y="1"/>
                          <a:pt x="278" y="1"/>
                        </a:cubicBezTo>
                        <a:cubicBezTo>
                          <a:pt x="282" y="1"/>
                          <a:pt x="287" y="4"/>
                          <a:pt x="295" y="3"/>
                        </a:cubicBezTo>
                        <a:cubicBezTo>
                          <a:pt x="300" y="2"/>
                          <a:pt x="312" y="0"/>
                          <a:pt x="323" y="1"/>
                        </a:cubicBezTo>
                        <a:cubicBezTo>
                          <a:pt x="326" y="1"/>
                          <a:pt x="326" y="3"/>
                          <a:pt x="329" y="3"/>
                        </a:cubicBezTo>
                        <a:cubicBezTo>
                          <a:pt x="339" y="5"/>
                          <a:pt x="349" y="1"/>
                          <a:pt x="349" y="11"/>
                        </a:cubicBezTo>
                        <a:cubicBezTo>
                          <a:pt x="354" y="12"/>
                          <a:pt x="354" y="8"/>
                          <a:pt x="358" y="9"/>
                        </a:cubicBezTo>
                        <a:cubicBezTo>
                          <a:pt x="358" y="15"/>
                          <a:pt x="365" y="13"/>
                          <a:pt x="368" y="16"/>
                        </a:cubicBezTo>
                        <a:cubicBezTo>
                          <a:pt x="373" y="18"/>
                          <a:pt x="373" y="14"/>
                          <a:pt x="377" y="14"/>
                        </a:cubicBezTo>
                        <a:cubicBezTo>
                          <a:pt x="375" y="21"/>
                          <a:pt x="384" y="17"/>
                          <a:pt x="388" y="18"/>
                        </a:cubicBezTo>
                        <a:cubicBezTo>
                          <a:pt x="385" y="22"/>
                          <a:pt x="385" y="19"/>
                          <a:pt x="386" y="25"/>
                        </a:cubicBezTo>
                        <a:cubicBezTo>
                          <a:pt x="384" y="23"/>
                          <a:pt x="382" y="24"/>
                          <a:pt x="383" y="27"/>
                        </a:cubicBezTo>
                        <a:cubicBezTo>
                          <a:pt x="363" y="29"/>
                          <a:pt x="339" y="30"/>
                          <a:pt x="325" y="31"/>
                        </a:cubicBezTo>
                        <a:cubicBezTo>
                          <a:pt x="323" y="31"/>
                          <a:pt x="323" y="32"/>
                          <a:pt x="323" y="33"/>
                        </a:cubicBezTo>
                        <a:cubicBezTo>
                          <a:pt x="321" y="33"/>
                          <a:pt x="322" y="31"/>
                          <a:pt x="323" y="31"/>
                        </a:cubicBezTo>
                        <a:cubicBezTo>
                          <a:pt x="324" y="30"/>
                          <a:pt x="320" y="29"/>
                          <a:pt x="319" y="29"/>
                        </a:cubicBezTo>
                        <a:cubicBezTo>
                          <a:pt x="319" y="30"/>
                          <a:pt x="320" y="33"/>
                          <a:pt x="319" y="33"/>
                        </a:cubicBezTo>
                        <a:cubicBezTo>
                          <a:pt x="316" y="34"/>
                          <a:pt x="312" y="32"/>
                          <a:pt x="310" y="35"/>
                        </a:cubicBezTo>
                        <a:close/>
                      </a:path>
                    </a:pathLst>
                  </a:custGeom>
                  <a:grpFill/>
                  <a:ln>
                    <a:noFill/>
                  </a:ln>
                </p:spPr>
                <p:txBody>
                  <a:bodyPr anchor="ctr"/>
                  <a:lstStyle/>
                  <a:p>
                    <a:pPr algn="ctr"/>
                    <a:endParaRPr/>
                  </a:p>
                </p:txBody>
              </p:sp>
              <p:sp>
                <p:nvSpPr>
                  <p:cNvPr id="170" name="任意多边形: 形状 84">
                    <a:extLst>
                      <a:ext uri="{FF2B5EF4-FFF2-40B4-BE49-F238E27FC236}">
                        <a16:creationId xmlns:a16="http://schemas.microsoft.com/office/drawing/2014/main" id="{7C44D8D8-7986-4427-B6EE-A065EE1B0EC9}"/>
                      </a:ext>
                    </a:extLst>
                  </p:cNvPr>
                  <p:cNvSpPr>
                    <a:spLocks/>
                  </p:cNvSpPr>
                  <p:nvPr/>
                </p:nvSpPr>
                <p:spPr bwMode="auto">
                  <a:xfrm>
                    <a:off x="4224375" y="434497"/>
                    <a:ext cx="466461" cy="253542"/>
                  </a:xfrm>
                  <a:custGeom>
                    <a:avLst/>
                    <a:gdLst>
                      <a:gd name="T0" fmla="*/ 209 w 224"/>
                      <a:gd name="T1" fmla="*/ 12 h 122"/>
                      <a:gd name="T2" fmla="*/ 222 w 224"/>
                      <a:gd name="T3" fmla="*/ 19 h 122"/>
                      <a:gd name="T4" fmla="*/ 217 w 224"/>
                      <a:gd name="T5" fmla="*/ 23 h 122"/>
                      <a:gd name="T6" fmla="*/ 207 w 224"/>
                      <a:gd name="T7" fmla="*/ 27 h 122"/>
                      <a:gd name="T8" fmla="*/ 181 w 224"/>
                      <a:gd name="T9" fmla="*/ 32 h 122"/>
                      <a:gd name="T10" fmla="*/ 193 w 224"/>
                      <a:gd name="T11" fmla="*/ 36 h 122"/>
                      <a:gd name="T12" fmla="*/ 170 w 224"/>
                      <a:gd name="T13" fmla="*/ 45 h 122"/>
                      <a:gd name="T14" fmla="*/ 163 w 224"/>
                      <a:gd name="T15" fmla="*/ 49 h 122"/>
                      <a:gd name="T16" fmla="*/ 152 w 224"/>
                      <a:gd name="T17" fmla="*/ 55 h 122"/>
                      <a:gd name="T18" fmla="*/ 133 w 224"/>
                      <a:gd name="T19" fmla="*/ 62 h 122"/>
                      <a:gd name="T20" fmla="*/ 127 w 224"/>
                      <a:gd name="T21" fmla="*/ 68 h 122"/>
                      <a:gd name="T22" fmla="*/ 114 w 224"/>
                      <a:gd name="T23" fmla="*/ 70 h 122"/>
                      <a:gd name="T24" fmla="*/ 122 w 224"/>
                      <a:gd name="T25" fmla="*/ 81 h 122"/>
                      <a:gd name="T26" fmla="*/ 109 w 224"/>
                      <a:gd name="T27" fmla="*/ 90 h 122"/>
                      <a:gd name="T28" fmla="*/ 99 w 224"/>
                      <a:gd name="T29" fmla="*/ 96 h 122"/>
                      <a:gd name="T30" fmla="*/ 83 w 224"/>
                      <a:gd name="T31" fmla="*/ 107 h 122"/>
                      <a:gd name="T32" fmla="*/ 88 w 224"/>
                      <a:gd name="T33" fmla="*/ 116 h 122"/>
                      <a:gd name="T34" fmla="*/ 73 w 224"/>
                      <a:gd name="T35" fmla="*/ 120 h 122"/>
                      <a:gd name="T36" fmla="*/ 45 w 224"/>
                      <a:gd name="T37" fmla="*/ 114 h 122"/>
                      <a:gd name="T38" fmla="*/ 36 w 224"/>
                      <a:gd name="T39" fmla="*/ 116 h 122"/>
                      <a:gd name="T40" fmla="*/ 23 w 224"/>
                      <a:gd name="T41" fmla="*/ 107 h 122"/>
                      <a:gd name="T42" fmla="*/ 36 w 224"/>
                      <a:gd name="T43" fmla="*/ 96 h 122"/>
                      <a:gd name="T44" fmla="*/ 51 w 224"/>
                      <a:gd name="T45" fmla="*/ 96 h 122"/>
                      <a:gd name="T46" fmla="*/ 25 w 224"/>
                      <a:gd name="T47" fmla="*/ 90 h 122"/>
                      <a:gd name="T48" fmla="*/ 40 w 224"/>
                      <a:gd name="T49" fmla="*/ 79 h 122"/>
                      <a:gd name="T50" fmla="*/ 53 w 224"/>
                      <a:gd name="T51" fmla="*/ 79 h 122"/>
                      <a:gd name="T52" fmla="*/ 53 w 224"/>
                      <a:gd name="T53" fmla="*/ 71 h 122"/>
                      <a:gd name="T54" fmla="*/ 49 w 224"/>
                      <a:gd name="T55" fmla="*/ 62 h 122"/>
                      <a:gd name="T56" fmla="*/ 40 w 224"/>
                      <a:gd name="T57" fmla="*/ 58 h 122"/>
                      <a:gd name="T58" fmla="*/ 60 w 224"/>
                      <a:gd name="T59" fmla="*/ 56 h 122"/>
                      <a:gd name="T60" fmla="*/ 68 w 224"/>
                      <a:gd name="T61" fmla="*/ 53 h 122"/>
                      <a:gd name="T62" fmla="*/ 83 w 224"/>
                      <a:gd name="T63" fmla="*/ 42 h 122"/>
                      <a:gd name="T64" fmla="*/ 51 w 224"/>
                      <a:gd name="T65" fmla="*/ 47 h 122"/>
                      <a:gd name="T66" fmla="*/ 29 w 224"/>
                      <a:gd name="T67" fmla="*/ 42 h 122"/>
                      <a:gd name="T68" fmla="*/ 6 w 224"/>
                      <a:gd name="T69" fmla="*/ 36 h 122"/>
                      <a:gd name="T70" fmla="*/ 2 w 224"/>
                      <a:gd name="T71" fmla="*/ 25 h 122"/>
                      <a:gd name="T72" fmla="*/ 40 w 224"/>
                      <a:gd name="T73" fmla="*/ 15 h 122"/>
                      <a:gd name="T74" fmla="*/ 66 w 224"/>
                      <a:gd name="T75" fmla="*/ 10 h 122"/>
                      <a:gd name="T76" fmla="*/ 97 w 224"/>
                      <a:gd name="T77" fmla="*/ 4 h 122"/>
                      <a:gd name="T78" fmla="*/ 129 w 224"/>
                      <a:gd name="T79" fmla="*/ 2 h 122"/>
                      <a:gd name="T80" fmla="*/ 146 w 224"/>
                      <a:gd name="T81" fmla="*/ 2 h 122"/>
                      <a:gd name="T82" fmla="*/ 178 w 224"/>
                      <a:gd name="T83" fmla="*/ 2 h 122"/>
                      <a:gd name="T84" fmla="*/ 209 w 224"/>
                      <a:gd name="T85"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4" h="122">
                        <a:moveTo>
                          <a:pt x="209" y="4"/>
                        </a:moveTo>
                        <a:cubicBezTo>
                          <a:pt x="206" y="8"/>
                          <a:pt x="209" y="7"/>
                          <a:pt x="209" y="12"/>
                        </a:cubicBezTo>
                        <a:cubicBezTo>
                          <a:pt x="214" y="12"/>
                          <a:pt x="219" y="12"/>
                          <a:pt x="224" y="12"/>
                        </a:cubicBezTo>
                        <a:cubicBezTo>
                          <a:pt x="224" y="15"/>
                          <a:pt x="222" y="16"/>
                          <a:pt x="222" y="19"/>
                        </a:cubicBezTo>
                        <a:cubicBezTo>
                          <a:pt x="221" y="20"/>
                          <a:pt x="218" y="18"/>
                          <a:pt x="217" y="19"/>
                        </a:cubicBezTo>
                        <a:cubicBezTo>
                          <a:pt x="216" y="20"/>
                          <a:pt x="217" y="23"/>
                          <a:pt x="217" y="23"/>
                        </a:cubicBezTo>
                        <a:cubicBezTo>
                          <a:pt x="214" y="24"/>
                          <a:pt x="210" y="25"/>
                          <a:pt x="209" y="23"/>
                        </a:cubicBezTo>
                        <a:cubicBezTo>
                          <a:pt x="207" y="22"/>
                          <a:pt x="208" y="26"/>
                          <a:pt x="207" y="27"/>
                        </a:cubicBezTo>
                        <a:cubicBezTo>
                          <a:pt x="205" y="28"/>
                          <a:pt x="200" y="25"/>
                          <a:pt x="200" y="29"/>
                        </a:cubicBezTo>
                        <a:cubicBezTo>
                          <a:pt x="194" y="28"/>
                          <a:pt x="185" y="26"/>
                          <a:pt x="181" y="32"/>
                        </a:cubicBezTo>
                        <a:cubicBezTo>
                          <a:pt x="183" y="37"/>
                          <a:pt x="191" y="32"/>
                          <a:pt x="193" y="30"/>
                        </a:cubicBezTo>
                        <a:cubicBezTo>
                          <a:pt x="195" y="31"/>
                          <a:pt x="192" y="33"/>
                          <a:pt x="193" y="36"/>
                        </a:cubicBezTo>
                        <a:cubicBezTo>
                          <a:pt x="186" y="36"/>
                          <a:pt x="182" y="39"/>
                          <a:pt x="176" y="40"/>
                        </a:cubicBezTo>
                        <a:cubicBezTo>
                          <a:pt x="173" y="41"/>
                          <a:pt x="171" y="43"/>
                          <a:pt x="170" y="45"/>
                        </a:cubicBezTo>
                        <a:cubicBezTo>
                          <a:pt x="169" y="46"/>
                          <a:pt x="166" y="45"/>
                          <a:pt x="165" y="45"/>
                        </a:cubicBezTo>
                        <a:cubicBezTo>
                          <a:pt x="163" y="46"/>
                          <a:pt x="164" y="48"/>
                          <a:pt x="163" y="49"/>
                        </a:cubicBezTo>
                        <a:cubicBezTo>
                          <a:pt x="161" y="50"/>
                          <a:pt x="157" y="47"/>
                          <a:pt x="157" y="51"/>
                        </a:cubicBezTo>
                        <a:cubicBezTo>
                          <a:pt x="157" y="54"/>
                          <a:pt x="152" y="52"/>
                          <a:pt x="152" y="55"/>
                        </a:cubicBezTo>
                        <a:cubicBezTo>
                          <a:pt x="151" y="59"/>
                          <a:pt x="146" y="56"/>
                          <a:pt x="144" y="58"/>
                        </a:cubicBezTo>
                        <a:cubicBezTo>
                          <a:pt x="142" y="61"/>
                          <a:pt x="137" y="60"/>
                          <a:pt x="133" y="62"/>
                        </a:cubicBezTo>
                        <a:cubicBezTo>
                          <a:pt x="132" y="62"/>
                          <a:pt x="133" y="64"/>
                          <a:pt x="131" y="64"/>
                        </a:cubicBezTo>
                        <a:cubicBezTo>
                          <a:pt x="126" y="64"/>
                          <a:pt x="129" y="66"/>
                          <a:pt x="127" y="68"/>
                        </a:cubicBezTo>
                        <a:cubicBezTo>
                          <a:pt x="127" y="68"/>
                          <a:pt x="126" y="68"/>
                          <a:pt x="125" y="68"/>
                        </a:cubicBezTo>
                        <a:cubicBezTo>
                          <a:pt x="124" y="68"/>
                          <a:pt x="120" y="71"/>
                          <a:pt x="114" y="70"/>
                        </a:cubicBezTo>
                        <a:cubicBezTo>
                          <a:pt x="115" y="72"/>
                          <a:pt x="122" y="73"/>
                          <a:pt x="114" y="73"/>
                        </a:cubicBezTo>
                        <a:cubicBezTo>
                          <a:pt x="115" y="77"/>
                          <a:pt x="124" y="74"/>
                          <a:pt x="122" y="81"/>
                        </a:cubicBezTo>
                        <a:cubicBezTo>
                          <a:pt x="118" y="77"/>
                          <a:pt x="118" y="81"/>
                          <a:pt x="118" y="86"/>
                        </a:cubicBezTo>
                        <a:cubicBezTo>
                          <a:pt x="114" y="81"/>
                          <a:pt x="112" y="88"/>
                          <a:pt x="109" y="90"/>
                        </a:cubicBezTo>
                        <a:cubicBezTo>
                          <a:pt x="105" y="92"/>
                          <a:pt x="100" y="90"/>
                          <a:pt x="97" y="94"/>
                        </a:cubicBezTo>
                        <a:cubicBezTo>
                          <a:pt x="96" y="96"/>
                          <a:pt x="99" y="95"/>
                          <a:pt x="99" y="96"/>
                        </a:cubicBezTo>
                        <a:cubicBezTo>
                          <a:pt x="100" y="97"/>
                          <a:pt x="93" y="99"/>
                          <a:pt x="97" y="99"/>
                        </a:cubicBezTo>
                        <a:cubicBezTo>
                          <a:pt x="95" y="105"/>
                          <a:pt x="85" y="101"/>
                          <a:pt x="83" y="107"/>
                        </a:cubicBezTo>
                        <a:cubicBezTo>
                          <a:pt x="86" y="110"/>
                          <a:pt x="91" y="111"/>
                          <a:pt x="97" y="111"/>
                        </a:cubicBezTo>
                        <a:cubicBezTo>
                          <a:pt x="99" y="117"/>
                          <a:pt x="88" y="112"/>
                          <a:pt x="88" y="116"/>
                        </a:cubicBezTo>
                        <a:cubicBezTo>
                          <a:pt x="88" y="119"/>
                          <a:pt x="86" y="116"/>
                          <a:pt x="84" y="116"/>
                        </a:cubicBezTo>
                        <a:cubicBezTo>
                          <a:pt x="80" y="116"/>
                          <a:pt x="78" y="122"/>
                          <a:pt x="73" y="120"/>
                        </a:cubicBezTo>
                        <a:cubicBezTo>
                          <a:pt x="72" y="118"/>
                          <a:pt x="69" y="118"/>
                          <a:pt x="70" y="114"/>
                        </a:cubicBezTo>
                        <a:cubicBezTo>
                          <a:pt x="60" y="113"/>
                          <a:pt x="54" y="116"/>
                          <a:pt x="45" y="114"/>
                        </a:cubicBezTo>
                        <a:cubicBezTo>
                          <a:pt x="45" y="114"/>
                          <a:pt x="43" y="112"/>
                          <a:pt x="43" y="112"/>
                        </a:cubicBezTo>
                        <a:cubicBezTo>
                          <a:pt x="40" y="112"/>
                          <a:pt x="39" y="116"/>
                          <a:pt x="36" y="116"/>
                        </a:cubicBezTo>
                        <a:cubicBezTo>
                          <a:pt x="27" y="117"/>
                          <a:pt x="20" y="114"/>
                          <a:pt x="10" y="112"/>
                        </a:cubicBezTo>
                        <a:cubicBezTo>
                          <a:pt x="13" y="109"/>
                          <a:pt x="17" y="107"/>
                          <a:pt x="23" y="107"/>
                        </a:cubicBezTo>
                        <a:cubicBezTo>
                          <a:pt x="27" y="106"/>
                          <a:pt x="23" y="99"/>
                          <a:pt x="27" y="97"/>
                        </a:cubicBezTo>
                        <a:cubicBezTo>
                          <a:pt x="32" y="99"/>
                          <a:pt x="31" y="95"/>
                          <a:pt x="36" y="96"/>
                        </a:cubicBezTo>
                        <a:cubicBezTo>
                          <a:pt x="36" y="102"/>
                          <a:pt x="43" y="101"/>
                          <a:pt x="49" y="101"/>
                        </a:cubicBezTo>
                        <a:cubicBezTo>
                          <a:pt x="53" y="100"/>
                          <a:pt x="47" y="98"/>
                          <a:pt x="51" y="96"/>
                        </a:cubicBezTo>
                        <a:cubicBezTo>
                          <a:pt x="50" y="91"/>
                          <a:pt x="40" y="97"/>
                          <a:pt x="43" y="88"/>
                        </a:cubicBezTo>
                        <a:cubicBezTo>
                          <a:pt x="36" y="90"/>
                          <a:pt x="33" y="93"/>
                          <a:pt x="25" y="90"/>
                        </a:cubicBezTo>
                        <a:cubicBezTo>
                          <a:pt x="26" y="86"/>
                          <a:pt x="30" y="85"/>
                          <a:pt x="34" y="84"/>
                        </a:cubicBezTo>
                        <a:cubicBezTo>
                          <a:pt x="36" y="83"/>
                          <a:pt x="38" y="81"/>
                          <a:pt x="40" y="79"/>
                        </a:cubicBezTo>
                        <a:cubicBezTo>
                          <a:pt x="42" y="79"/>
                          <a:pt x="43" y="78"/>
                          <a:pt x="43" y="77"/>
                        </a:cubicBezTo>
                        <a:cubicBezTo>
                          <a:pt x="48" y="76"/>
                          <a:pt x="51" y="77"/>
                          <a:pt x="53" y="79"/>
                        </a:cubicBezTo>
                        <a:cubicBezTo>
                          <a:pt x="55" y="78"/>
                          <a:pt x="57" y="76"/>
                          <a:pt x="58" y="73"/>
                        </a:cubicBezTo>
                        <a:cubicBezTo>
                          <a:pt x="59" y="70"/>
                          <a:pt x="54" y="73"/>
                          <a:pt x="53" y="71"/>
                        </a:cubicBezTo>
                        <a:cubicBezTo>
                          <a:pt x="52" y="71"/>
                          <a:pt x="51" y="67"/>
                          <a:pt x="51" y="66"/>
                        </a:cubicBezTo>
                        <a:cubicBezTo>
                          <a:pt x="50" y="65"/>
                          <a:pt x="48" y="64"/>
                          <a:pt x="49" y="62"/>
                        </a:cubicBezTo>
                        <a:cubicBezTo>
                          <a:pt x="48" y="63"/>
                          <a:pt x="46" y="64"/>
                          <a:pt x="43" y="64"/>
                        </a:cubicBezTo>
                        <a:cubicBezTo>
                          <a:pt x="44" y="60"/>
                          <a:pt x="43" y="58"/>
                          <a:pt x="40" y="58"/>
                        </a:cubicBezTo>
                        <a:cubicBezTo>
                          <a:pt x="41" y="55"/>
                          <a:pt x="43" y="52"/>
                          <a:pt x="49" y="53"/>
                        </a:cubicBezTo>
                        <a:cubicBezTo>
                          <a:pt x="54" y="52"/>
                          <a:pt x="53" y="59"/>
                          <a:pt x="60" y="56"/>
                        </a:cubicBezTo>
                        <a:cubicBezTo>
                          <a:pt x="60" y="59"/>
                          <a:pt x="61" y="60"/>
                          <a:pt x="62" y="60"/>
                        </a:cubicBezTo>
                        <a:cubicBezTo>
                          <a:pt x="68" y="62"/>
                          <a:pt x="65" y="54"/>
                          <a:pt x="68" y="53"/>
                        </a:cubicBezTo>
                        <a:cubicBezTo>
                          <a:pt x="77" y="51"/>
                          <a:pt x="85" y="48"/>
                          <a:pt x="90" y="42"/>
                        </a:cubicBezTo>
                        <a:cubicBezTo>
                          <a:pt x="90" y="37"/>
                          <a:pt x="87" y="44"/>
                          <a:pt x="83" y="42"/>
                        </a:cubicBezTo>
                        <a:cubicBezTo>
                          <a:pt x="80" y="44"/>
                          <a:pt x="75" y="44"/>
                          <a:pt x="73" y="47"/>
                        </a:cubicBezTo>
                        <a:cubicBezTo>
                          <a:pt x="68" y="46"/>
                          <a:pt x="59" y="48"/>
                          <a:pt x="51" y="47"/>
                        </a:cubicBezTo>
                        <a:cubicBezTo>
                          <a:pt x="46" y="47"/>
                          <a:pt x="44" y="44"/>
                          <a:pt x="38" y="47"/>
                        </a:cubicBezTo>
                        <a:cubicBezTo>
                          <a:pt x="36" y="40"/>
                          <a:pt x="31" y="48"/>
                          <a:pt x="29" y="42"/>
                        </a:cubicBezTo>
                        <a:cubicBezTo>
                          <a:pt x="26" y="45"/>
                          <a:pt x="21" y="40"/>
                          <a:pt x="14" y="42"/>
                        </a:cubicBezTo>
                        <a:cubicBezTo>
                          <a:pt x="15" y="36"/>
                          <a:pt x="8" y="39"/>
                          <a:pt x="6" y="36"/>
                        </a:cubicBezTo>
                        <a:cubicBezTo>
                          <a:pt x="5" y="31"/>
                          <a:pt x="10" y="32"/>
                          <a:pt x="12" y="30"/>
                        </a:cubicBezTo>
                        <a:cubicBezTo>
                          <a:pt x="12" y="25"/>
                          <a:pt x="0" y="33"/>
                          <a:pt x="2" y="25"/>
                        </a:cubicBezTo>
                        <a:cubicBezTo>
                          <a:pt x="11" y="22"/>
                          <a:pt x="25" y="21"/>
                          <a:pt x="38" y="19"/>
                        </a:cubicBezTo>
                        <a:cubicBezTo>
                          <a:pt x="40" y="19"/>
                          <a:pt x="39" y="17"/>
                          <a:pt x="40" y="15"/>
                        </a:cubicBezTo>
                        <a:cubicBezTo>
                          <a:pt x="49" y="17"/>
                          <a:pt x="57" y="13"/>
                          <a:pt x="62" y="15"/>
                        </a:cubicBezTo>
                        <a:cubicBezTo>
                          <a:pt x="64" y="14"/>
                          <a:pt x="65" y="12"/>
                          <a:pt x="66" y="10"/>
                        </a:cubicBezTo>
                        <a:cubicBezTo>
                          <a:pt x="77" y="9"/>
                          <a:pt x="87" y="6"/>
                          <a:pt x="96" y="8"/>
                        </a:cubicBezTo>
                        <a:cubicBezTo>
                          <a:pt x="97" y="8"/>
                          <a:pt x="97" y="6"/>
                          <a:pt x="97" y="4"/>
                        </a:cubicBezTo>
                        <a:cubicBezTo>
                          <a:pt x="105" y="5"/>
                          <a:pt x="115" y="3"/>
                          <a:pt x="120" y="6"/>
                        </a:cubicBezTo>
                        <a:cubicBezTo>
                          <a:pt x="121" y="3"/>
                          <a:pt x="129" y="6"/>
                          <a:pt x="129" y="2"/>
                        </a:cubicBezTo>
                        <a:cubicBezTo>
                          <a:pt x="134" y="4"/>
                          <a:pt x="141" y="5"/>
                          <a:pt x="148" y="4"/>
                        </a:cubicBezTo>
                        <a:cubicBezTo>
                          <a:pt x="148" y="3"/>
                          <a:pt x="147" y="3"/>
                          <a:pt x="146" y="2"/>
                        </a:cubicBezTo>
                        <a:cubicBezTo>
                          <a:pt x="146" y="0"/>
                          <a:pt x="148" y="1"/>
                          <a:pt x="148" y="2"/>
                        </a:cubicBezTo>
                        <a:cubicBezTo>
                          <a:pt x="156" y="4"/>
                          <a:pt x="169" y="1"/>
                          <a:pt x="178" y="2"/>
                        </a:cubicBezTo>
                        <a:cubicBezTo>
                          <a:pt x="178" y="2"/>
                          <a:pt x="177" y="6"/>
                          <a:pt x="178" y="6"/>
                        </a:cubicBezTo>
                        <a:cubicBezTo>
                          <a:pt x="192" y="6"/>
                          <a:pt x="193" y="3"/>
                          <a:pt x="209" y="4"/>
                        </a:cubicBezTo>
                        <a:close/>
                      </a:path>
                    </a:pathLst>
                  </a:custGeom>
                  <a:grpFill/>
                  <a:ln>
                    <a:noFill/>
                  </a:ln>
                </p:spPr>
                <p:txBody>
                  <a:bodyPr anchor="ctr"/>
                  <a:lstStyle/>
                  <a:p>
                    <a:pPr algn="ctr"/>
                    <a:endParaRPr/>
                  </a:p>
                </p:txBody>
              </p:sp>
              <p:sp>
                <p:nvSpPr>
                  <p:cNvPr id="171" name="任意多边形: 形状 85">
                    <a:extLst>
                      <a:ext uri="{FF2B5EF4-FFF2-40B4-BE49-F238E27FC236}">
                        <a16:creationId xmlns:a16="http://schemas.microsoft.com/office/drawing/2014/main" id="{B80E2455-3CAB-424D-9B7A-8685614351E3}"/>
                      </a:ext>
                    </a:extLst>
                  </p:cNvPr>
                  <p:cNvSpPr>
                    <a:spLocks/>
                  </p:cNvSpPr>
                  <p:nvPr/>
                </p:nvSpPr>
                <p:spPr bwMode="auto">
                  <a:xfrm>
                    <a:off x="5955742" y="531150"/>
                    <a:ext cx="133075" cy="49028"/>
                  </a:xfrm>
                  <a:custGeom>
                    <a:avLst/>
                    <a:gdLst>
                      <a:gd name="T0" fmla="*/ 17 w 64"/>
                      <a:gd name="T1" fmla="*/ 3 h 24"/>
                      <a:gd name="T2" fmla="*/ 17 w 64"/>
                      <a:gd name="T3" fmla="*/ 5 h 24"/>
                      <a:gd name="T4" fmla="*/ 22 w 64"/>
                      <a:gd name="T5" fmla="*/ 10 h 24"/>
                      <a:gd name="T6" fmla="*/ 28 w 64"/>
                      <a:gd name="T7" fmla="*/ 7 h 24"/>
                      <a:gd name="T8" fmla="*/ 37 w 64"/>
                      <a:gd name="T9" fmla="*/ 10 h 24"/>
                      <a:gd name="T10" fmla="*/ 54 w 64"/>
                      <a:gd name="T11" fmla="*/ 7 h 24"/>
                      <a:gd name="T12" fmla="*/ 61 w 64"/>
                      <a:gd name="T13" fmla="*/ 10 h 24"/>
                      <a:gd name="T14" fmla="*/ 58 w 64"/>
                      <a:gd name="T15" fmla="*/ 18 h 24"/>
                      <a:gd name="T16" fmla="*/ 41 w 64"/>
                      <a:gd name="T17" fmla="*/ 20 h 24"/>
                      <a:gd name="T18" fmla="*/ 30 w 64"/>
                      <a:gd name="T19" fmla="*/ 24 h 24"/>
                      <a:gd name="T20" fmla="*/ 11 w 64"/>
                      <a:gd name="T21" fmla="*/ 10 h 24"/>
                      <a:gd name="T22" fmla="*/ 2 w 64"/>
                      <a:gd name="T23" fmla="*/ 9 h 24"/>
                      <a:gd name="T24" fmla="*/ 17 w 64"/>
                      <a:gd name="T25"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24">
                        <a:moveTo>
                          <a:pt x="17" y="3"/>
                        </a:moveTo>
                        <a:cubicBezTo>
                          <a:pt x="19" y="3"/>
                          <a:pt x="18" y="5"/>
                          <a:pt x="17" y="5"/>
                        </a:cubicBezTo>
                        <a:cubicBezTo>
                          <a:pt x="16" y="9"/>
                          <a:pt x="25" y="4"/>
                          <a:pt x="22" y="10"/>
                        </a:cubicBezTo>
                        <a:cubicBezTo>
                          <a:pt x="26" y="11"/>
                          <a:pt x="25" y="7"/>
                          <a:pt x="28" y="7"/>
                        </a:cubicBezTo>
                        <a:cubicBezTo>
                          <a:pt x="32" y="11"/>
                          <a:pt x="36" y="3"/>
                          <a:pt x="37" y="10"/>
                        </a:cubicBezTo>
                        <a:cubicBezTo>
                          <a:pt x="42" y="9"/>
                          <a:pt x="49" y="8"/>
                          <a:pt x="54" y="7"/>
                        </a:cubicBezTo>
                        <a:cubicBezTo>
                          <a:pt x="53" y="12"/>
                          <a:pt x="63" y="5"/>
                          <a:pt x="61" y="10"/>
                        </a:cubicBezTo>
                        <a:cubicBezTo>
                          <a:pt x="64" y="16"/>
                          <a:pt x="50" y="14"/>
                          <a:pt x="58" y="18"/>
                        </a:cubicBezTo>
                        <a:cubicBezTo>
                          <a:pt x="56" y="22"/>
                          <a:pt x="46" y="19"/>
                          <a:pt x="41" y="20"/>
                        </a:cubicBezTo>
                        <a:cubicBezTo>
                          <a:pt x="37" y="20"/>
                          <a:pt x="33" y="22"/>
                          <a:pt x="30" y="24"/>
                        </a:cubicBezTo>
                        <a:cubicBezTo>
                          <a:pt x="22" y="20"/>
                          <a:pt x="15" y="17"/>
                          <a:pt x="11" y="10"/>
                        </a:cubicBezTo>
                        <a:cubicBezTo>
                          <a:pt x="8" y="9"/>
                          <a:pt x="1" y="13"/>
                          <a:pt x="2" y="9"/>
                        </a:cubicBezTo>
                        <a:cubicBezTo>
                          <a:pt x="0" y="0"/>
                          <a:pt x="16" y="9"/>
                          <a:pt x="17" y="3"/>
                        </a:cubicBezTo>
                        <a:close/>
                      </a:path>
                    </a:pathLst>
                  </a:custGeom>
                  <a:grpFill/>
                  <a:ln>
                    <a:noFill/>
                  </a:ln>
                </p:spPr>
                <p:txBody>
                  <a:bodyPr anchor="ctr"/>
                  <a:lstStyle/>
                  <a:p>
                    <a:pPr algn="ctr"/>
                    <a:endParaRPr/>
                  </a:p>
                </p:txBody>
              </p:sp>
              <p:sp>
                <p:nvSpPr>
                  <p:cNvPr id="172" name="任意多边形: 形状 86">
                    <a:extLst>
                      <a:ext uri="{FF2B5EF4-FFF2-40B4-BE49-F238E27FC236}">
                        <a16:creationId xmlns:a16="http://schemas.microsoft.com/office/drawing/2014/main" id="{04F77C16-C278-4263-8E32-689F4BE6C1F8}"/>
                      </a:ext>
                    </a:extLst>
                  </p:cNvPr>
                  <p:cNvSpPr>
                    <a:spLocks/>
                  </p:cNvSpPr>
                  <p:nvPr/>
                </p:nvSpPr>
                <p:spPr bwMode="auto">
                  <a:xfrm>
                    <a:off x="3864374" y="596988"/>
                    <a:ext cx="63036" cy="19611"/>
                  </a:xfrm>
                  <a:custGeom>
                    <a:avLst/>
                    <a:gdLst>
                      <a:gd name="T0" fmla="*/ 28 w 30"/>
                      <a:gd name="T1" fmla="*/ 1 h 9"/>
                      <a:gd name="T2" fmla="*/ 17 w 30"/>
                      <a:gd name="T3" fmla="*/ 6 h 9"/>
                      <a:gd name="T4" fmla="*/ 13 w 30"/>
                      <a:gd name="T5" fmla="*/ 8 h 9"/>
                      <a:gd name="T6" fmla="*/ 6 w 30"/>
                      <a:gd name="T7" fmla="*/ 8 h 9"/>
                      <a:gd name="T8" fmla="*/ 10 w 30"/>
                      <a:gd name="T9" fmla="*/ 3 h 9"/>
                      <a:gd name="T10" fmla="*/ 28 w 30"/>
                      <a:gd name="T11" fmla="*/ 1 h 9"/>
                    </a:gdLst>
                    <a:ahLst/>
                    <a:cxnLst>
                      <a:cxn ang="0">
                        <a:pos x="T0" y="T1"/>
                      </a:cxn>
                      <a:cxn ang="0">
                        <a:pos x="T2" y="T3"/>
                      </a:cxn>
                      <a:cxn ang="0">
                        <a:pos x="T4" y="T5"/>
                      </a:cxn>
                      <a:cxn ang="0">
                        <a:pos x="T6" y="T7"/>
                      </a:cxn>
                      <a:cxn ang="0">
                        <a:pos x="T8" y="T9"/>
                      </a:cxn>
                      <a:cxn ang="0">
                        <a:pos x="T10" y="T11"/>
                      </a:cxn>
                    </a:cxnLst>
                    <a:rect l="0" t="0" r="r" b="b"/>
                    <a:pathLst>
                      <a:path w="30" h="9">
                        <a:moveTo>
                          <a:pt x="28" y="1"/>
                        </a:moveTo>
                        <a:cubicBezTo>
                          <a:pt x="30" y="7"/>
                          <a:pt x="22" y="6"/>
                          <a:pt x="17" y="6"/>
                        </a:cubicBezTo>
                        <a:cubicBezTo>
                          <a:pt x="15" y="7"/>
                          <a:pt x="15" y="8"/>
                          <a:pt x="13" y="8"/>
                        </a:cubicBezTo>
                        <a:cubicBezTo>
                          <a:pt x="10" y="8"/>
                          <a:pt x="6" y="6"/>
                          <a:pt x="6" y="8"/>
                        </a:cubicBezTo>
                        <a:cubicBezTo>
                          <a:pt x="0" y="9"/>
                          <a:pt x="9" y="2"/>
                          <a:pt x="10" y="3"/>
                        </a:cubicBezTo>
                        <a:cubicBezTo>
                          <a:pt x="13" y="7"/>
                          <a:pt x="22" y="0"/>
                          <a:pt x="28" y="1"/>
                        </a:cubicBezTo>
                        <a:close/>
                      </a:path>
                    </a:pathLst>
                  </a:custGeom>
                  <a:grpFill/>
                  <a:ln>
                    <a:noFill/>
                  </a:ln>
                </p:spPr>
                <p:txBody>
                  <a:bodyPr anchor="ctr"/>
                  <a:lstStyle/>
                  <a:p>
                    <a:pPr algn="ctr"/>
                    <a:endParaRPr/>
                  </a:p>
                </p:txBody>
              </p:sp>
              <p:sp>
                <p:nvSpPr>
                  <p:cNvPr id="173" name="任意多边形: 形状 87">
                    <a:extLst>
                      <a:ext uri="{FF2B5EF4-FFF2-40B4-BE49-F238E27FC236}">
                        <a16:creationId xmlns:a16="http://schemas.microsoft.com/office/drawing/2014/main" id="{686A5141-4ACC-4B07-8120-1A77DE9FD9F5}"/>
                      </a:ext>
                    </a:extLst>
                  </p:cNvPr>
                  <p:cNvSpPr>
                    <a:spLocks/>
                  </p:cNvSpPr>
                  <p:nvPr/>
                </p:nvSpPr>
                <p:spPr bwMode="auto">
                  <a:xfrm>
                    <a:off x="4109511" y="596988"/>
                    <a:ext cx="56031" cy="37822"/>
                  </a:xfrm>
                  <a:custGeom>
                    <a:avLst/>
                    <a:gdLst>
                      <a:gd name="T0" fmla="*/ 13 w 27"/>
                      <a:gd name="T1" fmla="*/ 1 h 18"/>
                      <a:gd name="T2" fmla="*/ 9 w 27"/>
                      <a:gd name="T3" fmla="*/ 3 h 18"/>
                      <a:gd name="T4" fmla="*/ 18 w 27"/>
                      <a:gd name="T5" fmla="*/ 8 h 18"/>
                      <a:gd name="T6" fmla="*/ 22 w 27"/>
                      <a:gd name="T7" fmla="*/ 6 h 18"/>
                      <a:gd name="T8" fmla="*/ 11 w 27"/>
                      <a:gd name="T9" fmla="*/ 18 h 18"/>
                      <a:gd name="T10" fmla="*/ 0 w 27"/>
                      <a:gd name="T11" fmla="*/ 5 h 18"/>
                      <a:gd name="T12" fmla="*/ 13 w 27"/>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13" y="1"/>
                        </a:moveTo>
                        <a:cubicBezTo>
                          <a:pt x="13" y="3"/>
                          <a:pt x="10" y="2"/>
                          <a:pt x="9" y="3"/>
                        </a:cubicBezTo>
                        <a:cubicBezTo>
                          <a:pt x="9" y="8"/>
                          <a:pt x="21" y="0"/>
                          <a:pt x="18" y="8"/>
                        </a:cubicBezTo>
                        <a:cubicBezTo>
                          <a:pt x="20" y="9"/>
                          <a:pt x="22" y="8"/>
                          <a:pt x="22" y="6"/>
                        </a:cubicBezTo>
                        <a:cubicBezTo>
                          <a:pt x="27" y="12"/>
                          <a:pt x="12" y="13"/>
                          <a:pt x="11" y="18"/>
                        </a:cubicBezTo>
                        <a:cubicBezTo>
                          <a:pt x="6" y="14"/>
                          <a:pt x="7" y="5"/>
                          <a:pt x="0" y="5"/>
                        </a:cubicBezTo>
                        <a:cubicBezTo>
                          <a:pt x="2" y="1"/>
                          <a:pt x="9" y="3"/>
                          <a:pt x="13" y="1"/>
                        </a:cubicBezTo>
                        <a:close/>
                      </a:path>
                    </a:pathLst>
                  </a:custGeom>
                  <a:grpFill/>
                  <a:ln>
                    <a:noFill/>
                  </a:ln>
                </p:spPr>
                <p:txBody>
                  <a:bodyPr anchor="ctr"/>
                  <a:lstStyle/>
                  <a:p>
                    <a:pPr algn="ctr"/>
                    <a:endParaRPr/>
                  </a:p>
                </p:txBody>
              </p:sp>
              <p:sp>
                <p:nvSpPr>
                  <p:cNvPr id="174" name="任意多边形: 形状 88">
                    <a:extLst>
                      <a:ext uri="{FF2B5EF4-FFF2-40B4-BE49-F238E27FC236}">
                        <a16:creationId xmlns:a16="http://schemas.microsoft.com/office/drawing/2014/main" id="{6235061D-619F-42BF-A9DE-A445CF179FCB}"/>
                      </a:ext>
                    </a:extLst>
                  </p:cNvPr>
                  <p:cNvSpPr>
                    <a:spLocks/>
                  </p:cNvSpPr>
                  <p:nvPr/>
                </p:nvSpPr>
                <p:spPr bwMode="auto">
                  <a:xfrm>
                    <a:off x="5381422" y="639011"/>
                    <a:ext cx="3276430" cy="2147400"/>
                  </a:xfrm>
                  <a:custGeom>
                    <a:avLst/>
                    <a:gdLst>
                      <a:gd name="T0" fmla="*/ 936 w 1575"/>
                      <a:gd name="T1" fmla="*/ 72 h 1033"/>
                      <a:gd name="T2" fmla="*/ 1105 w 1575"/>
                      <a:gd name="T3" fmla="*/ 72 h 1033"/>
                      <a:gd name="T4" fmla="*/ 1247 w 1575"/>
                      <a:gd name="T5" fmla="*/ 85 h 1033"/>
                      <a:gd name="T6" fmla="*/ 1432 w 1575"/>
                      <a:gd name="T7" fmla="*/ 115 h 1033"/>
                      <a:gd name="T8" fmla="*/ 1575 w 1575"/>
                      <a:gd name="T9" fmla="*/ 162 h 1033"/>
                      <a:gd name="T10" fmla="*/ 1484 w 1575"/>
                      <a:gd name="T11" fmla="*/ 184 h 1033"/>
                      <a:gd name="T12" fmla="*/ 1366 w 1575"/>
                      <a:gd name="T13" fmla="*/ 273 h 1033"/>
                      <a:gd name="T14" fmla="*/ 1320 w 1575"/>
                      <a:gd name="T15" fmla="*/ 301 h 1033"/>
                      <a:gd name="T16" fmla="*/ 1381 w 1575"/>
                      <a:gd name="T17" fmla="*/ 208 h 1033"/>
                      <a:gd name="T18" fmla="*/ 1247 w 1575"/>
                      <a:gd name="T19" fmla="*/ 247 h 1033"/>
                      <a:gd name="T20" fmla="*/ 1204 w 1575"/>
                      <a:gd name="T21" fmla="*/ 313 h 1033"/>
                      <a:gd name="T22" fmla="*/ 1130 w 1575"/>
                      <a:gd name="T23" fmla="*/ 415 h 1033"/>
                      <a:gd name="T24" fmla="*/ 1081 w 1575"/>
                      <a:gd name="T25" fmla="*/ 439 h 1033"/>
                      <a:gd name="T26" fmla="*/ 1061 w 1575"/>
                      <a:gd name="T27" fmla="*/ 464 h 1033"/>
                      <a:gd name="T28" fmla="*/ 993 w 1575"/>
                      <a:gd name="T29" fmla="*/ 587 h 1033"/>
                      <a:gd name="T30" fmla="*/ 956 w 1575"/>
                      <a:gd name="T31" fmla="*/ 674 h 1033"/>
                      <a:gd name="T32" fmla="*/ 895 w 1575"/>
                      <a:gd name="T33" fmla="*/ 685 h 1033"/>
                      <a:gd name="T34" fmla="*/ 882 w 1575"/>
                      <a:gd name="T35" fmla="*/ 689 h 1033"/>
                      <a:gd name="T36" fmla="*/ 848 w 1575"/>
                      <a:gd name="T37" fmla="*/ 602 h 1033"/>
                      <a:gd name="T38" fmla="*/ 742 w 1575"/>
                      <a:gd name="T39" fmla="*/ 657 h 1033"/>
                      <a:gd name="T40" fmla="*/ 665 w 1575"/>
                      <a:gd name="T41" fmla="*/ 579 h 1033"/>
                      <a:gd name="T42" fmla="*/ 524 w 1575"/>
                      <a:gd name="T43" fmla="*/ 557 h 1033"/>
                      <a:gd name="T44" fmla="*/ 557 w 1575"/>
                      <a:gd name="T45" fmla="*/ 616 h 1033"/>
                      <a:gd name="T46" fmla="*/ 453 w 1575"/>
                      <a:gd name="T47" fmla="*/ 622 h 1033"/>
                      <a:gd name="T48" fmla="*/ 391 w 1575"/>
                      <a:gd name="T49" fmla="*/ 546 h 1033"/>
                      <a:gd name="T50" fmla="*/ 440 w 1575"/>
                      <a:gd name="T51" fmla="*/ 646 h 1033"/>
                      <a:gd name="T52" fmla="*/ 470 w 1575"/>
                      <a:gd name="T53" fmla="*/ 749 h 1033"/>
                      <a:gd name="T54" fmla="*/ 412 w 1575"/>
                      <a:gd name="T55" fmla="*/ 898 h 1033"/>
                      <a:gd name="T56" fmla="*/ 352 w 1575"/>
                      <a:gd name="T57" fmla="*/ 1013 h 1033"/>
                      <a:gd name="T58" fmla="*/ 237 w 1575"/>
                      <a:gd name="T59" fmla="*/ 924 h 1033"/>
                      <a:gd name="T60" fmla="*/ 224 w 1575"/>
                      <a:gd name="T61" fmla="*/ 788 h 1033"/>
                      <a:gd name="T62" fmla="*/ 47 w 1575"/>
                      <a:gd name="T63" fmla="*/ 702 h 1033"/>
                      <a:gd name="T64" fmla="*/ 6 w 1575"/>
                      <a:gd name="T65" fmla="*/ 588 h 1033"/>
                      <a:gd name="T66" fmla="*/ 162 w 1575"/>
                      <a:gd name="T67" fmla="*/ 465 h 1033"/>
                      <a:gd name="T68" fmla="*/ 263 w 1575"/>
                      <a:gd name="T69" fmla="*/ 512 h 1033"/>
                      <a:gd name="T70" fmla="*/ 378 w 1575"/>
                      <a:gd name="T71" fmla="*/ 512 h 1033"/>
                      <a:gd name="T72" fmla="*/ 309 w 1575"/>
                      <a:gd name="T73" fmla="*/ 436 h 1033"/>
                      <a:gd name="T74" fmla="*/ 255 w 1575"/>
                      <a:gd name="T75" fmla="*/ 402 h 1033"/>
                      <a:gd name="T76" fmla="*/ 259 w 1575"/>
                      <a:gd name="T77" fmla="*/ 432 h 1033"/>
                      <a:gd name="T78" fmla="*/ 158 w 1575"/>
                      <a:gd name="T79" fmla="*/ 408 h 1033"/>
                      <a:gd name="T80" fmla="*/ 116 w 1575"/>
                      <a:gd name="T81" fmla="*/ 406 h 1033"/>
                      <a:gd name="T82" fmla="*/ 158 w 1575"/>
                      <a:gd name="T83" fmla="*/ 329 h 1033"/>
                      <a:gd name="T84" fmla="*/ 214 w 1575"/>
                      <a:gd name="T85" fmla="*/ 292 h 1033"/>
                      <a:gd name="T86" fmla="*/ 317 w 1575"/>
                      <a:gd name="T87" fmla="*/ 247 h 1033"/>
                      <a:gd name="T88" fmla="*/ 313 w 1575"/>
                      <a:gd name="T89" fmla="*/ 197 h 1033"/>
                      <a:gd name="T90" fmla="*/ 278 w 1575"/>
                      <a:gd name="T91" fmla="*/ 238 h 1033"/>
                      <a:gd name="T92" fmla="*/ 183 w 1575"/>
                      <a:gd name="T93" fmla="*/ 251 h 1033"/>
                      <a:gd name="T94" fmla="*/ 227 w 1575"/>
                      <a:gd name="T95" fmla="*/ 167 h 1033"/>
                      <a:gd name="T96" fmla="*/ 354 w 1575"/>
                      <a:gd name="T97" fmla="*/ 106 h 1033"/>
                      <a:gd name="T98" fmla="*/ 397 w 1575"/>
                      <a:gd name="T99" fmla="*/ 154 h 1033"/>
                      <a:gd name="T100" fmla="*/ 470 w 1575"/>
                      <a:gd name="T101" fmla="*/ 134 h 1033"/>
                      <a:gd name="T102" fmla="*/ 596 w 1575"/>
                      <a:gd name="T103" fmla="*/ 126 h 1033"/>
                      <a:gd name="T104" fmla="*/ 660 w 1575"/>
                      <a:gd name="T105" fmla="*/ 83 h 1033"/>
                      <a:gd name="T106" fmla="*/ 705 w 1575"/>
                      <a:gd name="T107" fmla="*/ 130 h 1033"/>
                      <a:gd name="T108" fmla="*/ 734 w 1575"/>
                      <a:gd name="T109" fmla="*/ 81 h 1033"/>
                      <a:gd name="T110" fmla="*/ 889 w 1575"/>
                      <a:gd name="T111" fmla="*/ 18 h 1033"/>
                      <a:gd name="T112" fmla="*/ 373 w 1575"/>
                      <a:gd name="T113" fmla="*/ 374 h 1033"/>
                      <a:gd name="T114" fmla="*/ 449 w 1575"/>
                      <a:gd name="T115" fmla="*/ 424 h 1033"/>
                      <a:gd name="T116" fmla="*/ 531 w 1575"/>
                      <a:gd name="T117" fmla="*/ 411 h 1033"/>
                      <a:gd name="T118" fmla="*/ 505 w 1575"/>
                      <a:gd name="T119" fmla="*/ 451 h 1033"/>
                      <a:gd name="T120" fmla="*/ 375 w 1575"/>
                      <a:gd name="T121" fmla="*/ 762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75" h="1033">
                        <a:moveTo>
                          <a:pt x="949" y="11"/>
                        </a:moveTo>
                        <a:cubicBezTo>
                          <a:pt x="949" y="13"/>
                          <a:pt x="952" y="12"/>
                          <a:pt x="954" y="13"/>
                        </a:cubicBezTo>
                        <a:cubicBezTo>
                          <a:pt x="954" y="15"/>
                          <a:pt x="951" y="14"/>
                          <a:pt x="949" y="14"/>
                        </a:cubicBezTo>
                        <a:cubicBezTo>
                          <a:pt x="957" y="22"/>
                          <a:pt x="965" y="11"/>
                          <a:pt x="979" y="14"/>
                        </a:cubicBezTo>
                        <a:cubicBezTo>
                          <a:pt x="982" y="19"/>
                          <a:pt x="987" y="22"/>
                          <a:pt x="993" y="24"/>
                        </a:cubicBezTo>
                        <a:cubicBezTo>
                          <a:pt x="994" y="26"/>
                          <a:pt x="993" y="29"/>
                          <a:pt x="993" y="31"/>
                        </a:cubicBezTo>
                        <a:cubicBezTo>
                          <a:pt x="994" y="33"/>
                          <a:pt x="998" y="33"/>
                          <a:pt x="997" y="37"/>
                        </a:cubicBezTo>
                        <a:cubicBezTo>
                          <a:pt x="993" y="36"/>
                          <a:pt x="994" y="39"/>
                          <a:pt x="993" y="42"/>
                        </a:cubicBezTo>
                        <a:cubicBezTo>
                          <a:pt x="992" y="41"/>
                          <a:pt x="989" y="40"/>
                          <a:pt x="986" y="40"/>
                        </a:cubicBezTo>
                        <a:cubicBezTo>
                          <a:pt x="983" y="41"/>
                          <a:pt x="986" y="43"/>
                          <a:pt x="984" y="44"/>
                        </a:cubicBezTo>
                        <a:cubicBezTo>
                          <a:pt x="983" y="45"/>
                          <a:pt x="982" y="42"/>
                          <a:pt x="980" y="42"/>
                        </a:cubicBezTo>
                        <a:cubicBezTo>
                          <a:pt x="979" y="43"/>
                          <a:pt x="975" y="46"/>
                          <a:pt x="969" y="44"/>
                        </a:cubicBezTo>
                        <a:cubicBezTo>
                          <a:pt x="967" y="44"/>
                          <a:pt x="968" y="47"/>
                          <a:pt x="967" y="48"/>
                        </a:cubicBezTo>
                        <a:cubicBezTo>
                          <a:pt x="967" y="48"/>
                          <a:pt x="964" y="47"/>
                          <a:pt x="964" y="48"/>
                        </a:cubicBezTo>
                        <a:cubicBezTo>
                          <a:pt x="963" y="50"/>
                          <a:pt x="967" y="51"/>
                          <a:pt x="964" y="55"/>
                        </a:cubicBezTo>
                        <a:cubicBezTo>
                          <a:pt x="963" y="52"/>
                          <a:pt x="954" y="56"/>
                          <a:pt x="958" y="57"/>
                        </a:cubicBezTo>
                        <a:cubicBezTo>
                          <a:pt x="954" y="61"/>
                          <a:pt x="948" y="59"/>
                          <a:pt x="943" y="61"/>
                        </a:cubicBezTo>
                        <a:cubicBezTo>
                          <a:pt x="940" y="62"/>
                          <a:pt x="938" y="67"/>
                          <a:pt x="934" y="67"/>
                        </a:cubicBezTo>
                        <a:cubicBezTo>
                          <a:pt x="934" y="69"/>
                          <a:pt x="934" y="72"/>
                          <a:pt x="932" y="72"/>
                        </a:cubicBezTo>
                        <a:cubicBezTo>
                          <a:pt x="933" y="75"/>
                          <a:pt x="934" y="72"/>
                          <a:pt x="936" y="72"/>
                        </a:cubicBezTo>
                        <a:cubicBezTo>
                          <a:pt x="941" y="72"/>
                          <a:pt x="943" y="68"/>
                          <a:pt x="947" y="67"/>
                        </a:cubicBezTo>
                        <a:cubicBezTo>
                          <a:pt x="950" y="66"/>
                          <a:pt x="950" y="69"/>
                          <a:pt x="952" y="68"/>
                        </a:cubicBezTo>
                        <a:cubicBezTo>
                          <a:pt x="955" y="68"/>
                          <a:pt x="955" y="65"/>
                          <a:pt x="956" y="65"/>
                        </a:cubicBezTo>
                        <a:cubicBezTo>
                          <a:pt x="960" y="63"/>
                          <a:pt x="965" y="65"/>
                          <a:pt x="969" y="63"/>
                        </a:cubicBezTo>
                        <a:cubicBezTo>
                          <a:pt x="972" y="62"/>
                          <a:pt x="968" y="60"/>
                          <a:pt x="971" y="59"/>
                        </a:cubicBezTo>
                        <a:cubicBezTo>
                          <a:pt x="972" y="59"/>
                          <a:pt x="974" y="60"/>
                          <a:pt x="975" y="59"/>
                        </a:cubicBezTo>
                        <a:cubicBezTo>
                          <a:pt x="975" y="59"/>
                          <a:pt x="976" y="55"/>
                          <a:pt x="977" y="55"/>
                        </a:cubicBezTo>
                        <a:cubicBezTo>
                          <a:pt x="977" y="55"/>
                          <a:pt x="982" y="57"/>
                          <a:pt x="984" y="57"/>
                        </a:cubicBezTo>
                        <a:cubicBezTo>
                          <a:pt x="989" y="57"/>
                          <a:pt x="989" y="56"/>
                          <a:pt x="993" y="55"/>
                        </a:cubicBezTo>
                        <a:cubicBezTo>
                          <a:pt x="993" y="57"/>
                          <a:pt x="993" y="59"/>
                          <a:pt x="993" y="61"/>
                        </a:cubicBezTo>
                        <a:cubicBezTo>
                          <a:pt x="996" y="59"/>
                          <a:pt x="997" y="59"/>
                          <a:pt x="997" y="63"/>
                        </a:cubicBezTo>
                        <a:cubicBezTo>
                          <a:pt x="1007" y="62"/>
                          <a:pt x="1023" y="64"/>
                          <a:pt x="1038" y="63"/>
                        </a:cubicBezTo>
                        <a:cubicBezTo>
                          <a:pt x="1037" y="71"/>
                          <a:pt x="1051" y="65"/>
                          <a:pt x="1049" y="74"/>
                        </a:cubicBezTo>
                        <a:cubicBezTo>
                          <a:pt x="1051" y="71"/>
                          <a:pt x="1054" y="74"/>
                          <a:pt x="1057" y="74"/>
                        </a:cubicBezTo>
                        <a:cubicBezTo>
                          <a:pt x="1062" y="74"/>
                          <a:pt x="1069" y="72"/>
                          <a:pt x="1072" y="74"/>
                        </a:cubicBezTo>
                        <a:cubicBezTo>
                          <a:pt x="1076" y="74"/>
                          <a:pt x="1072" y="66"/>
                          <a:pt x="1076" y="65"/>
                        </a:cubicBezTo>
                        <a:cubicBezTo>
                          <a:pt x="1082" y="66"/>
                          <a:pt x="1088" y="65"/>
                          <a:pt x="1094" y="67"/>
                        </a:cubicBezTo>
                        <a:cubicBezTo>
                          <a:pt x="1094" y="67"/>
                          <a:pt x="1094" y="68"/>
                          <a:pt x="1094" y="68"/>
                        </a:cubicBezTo>
                        <a:cubicBezTo>
                          <a:pt x="1097" y="69"/>
                          <a:pt x="1101" y="68"/>
                          <a:pt x="1103" y="68"/>
                        </a:cubicBezTo>
                        <a:cubicBezTo>
                          <a:pt x="1104" y="69"/>
                          <a:pt x="1105" y="72"/>
                          <a:pt x="1105" y="72"/>
                        </a:cubicBezTo>
                        <a:cubicBezTo>
                          <a:pt x="1108" y="74"/>
                          <a:pt x="1113" y="71"/>
                          <a:pt x="1115" y="74"/>
                        </a:cubicBezTo>
                        <a:cubicBezTo>
                          <a:pt x="1114" y="78"/>
                          <a:pt x="1114" y="82"/>
                          <a:pt x="1109" y="81"/>
                        </a:cubicBezTo>
                        <a:cubicBezTo>
                          <a:pt x="1109" y="85"/>
                          <a:pt x="1112" y="86"/>
                          <a:pt x="1117" y="85"/>
                        </a:cubicBezTo>
                        <a:cubicBezTo>
                          <a:pt x="1115" y="96"/>
                          <a:pt x="1124" y="97"/>
                          <a:pt x="1128" y="102"/>
                        </a:cubicBezTo>
                        <a:cubicBezTo>
                          <a:pt x="1131" y="100"/>
                          <a:pt x="1134" y="99"/>
                          <a:pt x="1137" y="96"/>
                        </a:cubicBezTo>
                        <a:cubicBezTo>
                          <a:pt x="1138" y="95"/>
                          <a:pt x="1138" y="92"/>
                          <a:pt x="1139" y="91"/>
                        </a:cubicBezTo>
                        <a:cubicBezTo>
                          <a:pt x="1140" y="90"/>
                          <a:pt x="1143" y="91"/>
                          <a:pt x="1143" y="89"/>
                        </a:cubicBezTo>
                        <a:cubicBezTo>
                          <a:pt x="1148" y="88"/>
                          <a:pt x="1146" y="93"/>
                          <a:pt x="1148" y="95"/>
                        </a:cubicBezTo>
                        <a:cubicBezTo>
                          <a:pt x="1153" y="95"/>
                          <a:pt x="1157" y="95"/>
                          <a:pt x="1161" y="95"/>
                        </a:cubicBezTo>
                        <a:cubicBezTo>
                          <a:pt x="1163" y="93"/>
                          <a:pt x="1168" y="94"/>
                          <a:pt x="1167" y="89"/>
                        </a:cubicBezTo>
                        <a:cubicBezTo>
                          <a:pt x="1173" y="91"/>
                          <a:pt x="1187" y="85"/>
                          <a:pt x="1187" y="93"/>
                        </a:cubicBezTo>
                        <a:cubicBezTo>
                          <a:pt x="1193" y="93"/>
                          <a:pt x="1191" y="86"/>
                          <a:pt x="1199" y="89"/>
                        </a:cubicBezTo>
                        <a:cubicBezTo>
                          <a:pt x="1198" y="87"/>
                          <a:pt x="1196" y="87"/>
                          <a:pt x="1195" y="87"/>
                        </a:cubicBezTo>
                        <a:cubicBezTo>
                          <a:pt x="1196" y="86"/>
                          <a:pt x="1196" y="82"/>
                          <a:pt x="1199" y="81"/>
                        </a:cubicBezTo>
                        <a:cubicBezTo>
                          <a:pt x="1204" y="82"/>
                          <a:pt x="1202" y="75"/>
                          <a:pt x="1210" y="78"/>
                        </a:cubicBezTo>
                        <a:cubicBezTo>
                          <a:pt x="1212" y="78"/>
                          <a:pt x="1210" y="75"/>
                          <a:pt x="1210" y="76"/>
                        </a:cubicBezTo>
                        <a:cubicBezTo>
                          <a:pt x="1213" y="72"/>
                          <a:pt x="1218" y="75"/>
                          <a:pt x="1225" y="74"/>
                        </a:cubicBezTo>
                        <a:cubicBezTo>
                          <a:pt x="1223" y="84"/>
                          <a:pt x="1235" y="71"/>
                          <a:pt x="1232" y="80"/>
                        </a:cubicBezTo>
                        <a:cubicBezTo>
                          <a:pt x="1240" y="81"/>
                          <a:pt x="1246" y="79"/>
                          <a:pt x="1253" y="78"/>
                        </a:cubicBezTo>
                        <a:cubicBezTo>
                          <a:pt x="1253" y="83"/>
                          <a:pt x="1245" y="79"/>
                          <a:pt x="1247" y="85"/>
                        </a:cubicBezTo>
                        <a:cubicBezTo>
                          <a:pt x="1248" y="89"/>
                          <a:pt x="1254" y="87"/>
                          <a:pt x="1258" y="87"/>
                        </a:cubicBezTo>
                        <a:cubicBezTo>
                          <a:pt x="1265" y="87"/>
                          <a:pt x="1271" y="87"/>
                          <a:pt x="1277" y="85"/>
                        </a:cubicBezTo>
                        <a:cubicBezTo>
                          <a:pt x="1278" y="92"/>
                          <a:pt x="1287" y="92"/>
                          <a:pt x="1290" y="98"/>
                        </a:cubicBezTo>
                        <a:cubicBezTo>
                          <a:pt x="1294" y="97"/>
                          <a:pt x="1296" y="100"/>
                          <a:pt x="1299" y="100"/>
                        </a:cubicBezTo>
                        <a:cubicBezTo>
                          <a:pt x="1311" y="101"/>
                          <a:pt x="1324" y="98"/>
                          <a:pt x="1335" y="100"/>
                        </a:cubicBezTo>
                        <a:cubicBezTo>
                          <a:pt x="1339" y="101"/>
                          <a:pt x="1343" y="106"/>
                          <a:pt x="1348" y="104"/>
                        </a:cubicBezTo>
                        <a:cubicBezTo>
                          <a:pt x="1347" y="107"/>
                          <a:pt x="1349" y="107"/>
                          <a:pt x="1351" y="108"/>
                        </a:cubicBezTo>
                        <a:cubicBezTo>
                          <a:pt x="1351" y="110"/>
                          <a:pt x="1351" y="113"/>
                          <a:pt x="1351" y="115"/>
                        </a:cubicBezTo>
                        <a:cubicBezTo>
                          <a:pt x="1351" y="118"/>
                          <a:pt x="1358" y="115"/>
                          <a:pt x="1359" y="117"/>
                        </a:cubicBezTo>
                        <a:cubicBezTo>
                          <a:pt x="1361" y="120"/>
                          <a:pt x="1360" y="116"/>
                          <a:pt x="1363" y="117"/>
                        </a:cubicBezTo>
                        <a:cubicBezTo>
                          <a:pt x="1363" y="117"/>
                          <a:pt x="1363" y="119"/>
                          <a:pt x="1364" y="119"/>
                        </a:cubicBezTo>
                        <a:cubicBezTo>
                          <a:pt x="1367" y="119"/>
                          <a:pt x="1387" y="121"/>
                          <a:pt x="1389" y="119"/>
                        </a:cubicBezTo>
                        <a:cubicBezTo>
                          <a:pt x="1389" y="119"/>
                          <a:pt x="1389" y="117"/>
                          <a:pt x="1389" y="117"/>
                        </a:cubicBezTo>
                        <a:cubicBezTo>
                          <a:pt x="1390" y="117"/>
                          <a:pt x="1394" y="119"/>
                          <a:pt x="1394" y="119"/>
                        </a:cubicBezTo>
                        <a:cubicBezTo>
                          <a:pt x="1396" y="117"/>
                          <a:pt x="1399" y="116"/>
                          <a:pt x="1400" y="119"/>
                        </a:cubicBezTo>
                        <a:cubicBezTo>
                          <a:pt x="1403" y="115"/>
                          <a:pt x="1409" y="115"/>
                          <a:pt x="1415" y="113"/>
                        </a:cubicBezTo>
                        <a:cubicBezTo>
                          <a:pt x="1414" y="119"/>
                          <a:pt x="1416" y="122"/>
                          <a:pt x="1417" y="126"/>
                        </a:cubicBezTo>
                        <a:cubicBezTo>
                          <a:pt x="1424" y="126"/>
                          <a:pt x="1427" y="130"/>
                          <a:pt x="1433" y="126"/>
                        </a:cubicBezTo>
                        <a:cubicBezTo>
                          <a:pt x="1434" y="123"/>
                          <a:pt x="1432" y="123"/>
                          <a:pt x="1430" y="122"/>
                        </a:cubicBezTo>
                        <a:cubicBezTo>
                          <a:pt x="1431" y="121"/>
                          <a:pt x="1432" y="118"/>
                          <a:pt x="1432" y="115"/>
                        </a:cubicBezTo>
                        <a:cubicBezTo>
                          <a:pt x="1436" y="111"/>
                          <a:pt x="1448" y="113"/>
                          <a:pt x="1450" y="117"/>
                        </a:cubicBezTo>
                        <a:cubicBezTo>
                          <a:pt x="1458" y="117"/>
                          <a:pt x="1466" y="116"/>
                          <a:pt x="1474" y="117"/>
                        </a:cubicBezTo>
                        <a:cubicBezTo>
                          <a:pt x="1477" y="117"/>
                          <a:pt x="1483" y="121"/>
                          <a:pt x="1484" y="117"/>
                        </a:cubicBezTo>
                        <a:cubicBezTo>
                          <a:pt x="1488" y="119"/>
                          <a:pt x="1487" y="121"/>
                          <a:pt x="1493" y="122"/>
                        </a:cubicBezTo>
                        <a:cubicBezTo>
                          <a:pt x="1495" y="123"/>
                          <a:pt x="1496" y="126"/>
                          <a:pt x="1497" y="126"/>
                        </a:cubicBezTo>
                        <a:cubicBezTo>
                          <a:pt x="1498" y="126"/>
                          <a:pt x="1499" y="125"/>
                          <a:pt x="1499" y="124"/>
                        </a:cubicBezTo>
                        <a:cubicBezTo>
                          <a:pt x="1501" y="125"/>
                          <a:pt x="1499" y="127"/>
                          <a:pt x="1500" y="128"/>
                        </a:cubicBezTo>
                        <a:cubicBezTo>
                          <a:pt x="1501" y="129"/>
                          <a:pt x="1504" y="127"/>
                          <a:pt x="1504" y="128"/>
                        </a:cubicBezTo>
                        <a:cubicBezTo>
                          <a:pt x="1505" y="129"/>
                          <a:pt x="1509" y="130"/>
                          <a:pt x="1514" y="132"/>
                        </a:cubicBezTo>
                        <a:cubicBezTo>
                          <a:pt x="1516" y="133"/>
                          <a:pt x="1521" y="134"/>
                          <a:pt x="1525" y="136"/>
                        </a:cubicBezTo>
                        <a:cubicBezTo>
                          <a:pt x="1526" y="136"/>
                          <a:pt x="1526" y="139"/>
                          <a:pt x="1527" y="139"/>
                        </a:cubicBezTo>
                        <a:cubicBezTo>
                          <a:pt x="1527" y="140"/>
                          <a:pt x="1530" y="139"/>
                          <a:pt x="1530" y="139"/>
                        </a:cubicBezTo>
                        <a:cubicBezTo>
                          <a:pt x="1531" y="140"/>
                          <a:pt x="1530" y="142"/>
                          <a:pt x="1530" y="143"/>
                        </a:cubicBezTo>
                        <a:cubicBezTo>
                          <a:pt x="1531" y="144"/>
                          <a:pt x="1534" y="142"/>
                          <a:pt x="1534" y="143"/>
                        </a:cubicBezTo>
                        <a:cubicBezTo>
                          <a:pt x="1535" y="145"/>
                          <a:pt x="1532" y="151"/>
                          <a:pt x="1540" y="149"/>
                        </a:cubicBezTo>
                        <a:cubicBezTo>
                          <a:pt x="1540" y="153"/>
                          <a:pt x="1540" y="157"/>
                          <a:pt x="1540" y="162"/>
                        </a:cubicBezTo>
                        <a:cubicBezTo>
                          <a:pt x="1546" y="161"/>
                          <a:pt x="1551" y="160"/>
                          <a:pt x="1553" y="154"/>
                        </a:cubicBezTo>
                        <a:cubicBezTo>
                          <a:pt x="1558" y="157"/>
                          <a:pt x="1565" y="156"/>
                          <a:pt x="1569" y="158"/>
                        </a:cubicBezTo>
                        <a:cubicBezTo>
                          <a:pt x="1570" y="158"/>
                          <a:pt x="1569" y="161"/>
                          <a:pt x="1569" y="162"/>
                        </a:cubicBezTo>
                        <a:cubicBezTo>
                          <a:pt x="1570" y="163"/>
                          <a:pt x="1574" y="161"/>
                          <a:pt x="1575" y="162"/>
                        </a:cubicBezTo>
                        <a:cubicBezTo>
                          <a:pt x="1574" y="164"/>
                          <a:pt x="1571" y="164"/>
                          <a:pt x="1571" y="167"/>
                        </a:cubicBezTo>
                        <a:cubicBezTo>
                          <a:pt x="1568" y="168"/>
                          <a:pt x="1568" y="165"/>
                          <a:pt x="1566" y="165"/>
                        </a:cubicBezTo>
                        <a:cubicBezTo>
                          <a:pt x="1564" y="167"/>
                          <a:pt x="1564" y="170"/>
                          <a:pt x="1560" y="169"/>
                        </a:cubicBezTo>
                        <a:cubicBezTo>
                          <a:pt x="1561" y="172"/>
                          <a:pt x="1566" y="171"/>
                          <a:pt x="1564" y="177"/>
                        </a:cubicBezTo>
                        <a:cubicBezTo>
                          <a:pt x="1557" y="171"/>
                          <a:pt x="1563" y="179"/>
                          <a:pt x="1558" y="180"/>
                        </a:cubicBezTo>
                        <a:cubicBezTo>
                          <a:pt x="1557" y="181"/>
                          <a:pt x="1555" y="182"/>
                          <a:pt x="1554" y="184"/>
                        </a:cubicBezTo>
                        <a:cubicBezTo>
                          <a:pt x="1552" y="184"/>
                          <a:pt x="1551" y="183"/>
                          <a:pt x="1549" y="182"/>
                        </a:cubicBezTo>
                        <a:cubicBezTo>
                          <a:pt x="1548" y="181"/>
                          <a:pt x="1546" y="179"/>
                          <a:pt x="1545" y="178"/>
                        </a:cubicBezTo>
                        <a:cubicBezTo>
                          <a:pt x="1542" y="177"/>
                          <a:pt x="1540" y="178"/>
                          <a:pt x="1538" y="177"/>
                        </a:cubicBezTo>
                        <a:cubicBezTo>
                          <a:pt x="1536" y="176"/>
                          <a:pt x="1535" y="173"/>
                          <a:pt x="1534" y="173"/>
                        </a:cubicBezTo>
                        <a:cubicBezTo>
                          <a:pt x="1532" y="172"/>
                          <a:pt x="1529" y="173"/>
                          <a:pt x="1527" y="173"/>
                        </a:cubicBezTo>
                        <a:cubicBezTo>
                          <a:pt x="1526" y="173"/>
                          <a:pt x="1526" y="171"/>
                          <a:pt x="1525" y="171"/>
                        </a:cubicBezTo>
                        <a:cubicBezTo>
                          <a:pt x="1522" y="171"/>
                          <a:pt x="1520" y="164"/>
                          <a:pt x="1517" y="169"/>
                        </a:cubicBezTo>
                        <a:cubicBezTo>
                          <a:pt x="1515" y="169"/>
                          <a:pt x="1516" y="166"/>
                          <a:pt x="1515" y="163"/>
                        </a:cubicBezTo>
                        <a:cubicBezTo>
                          <a:pt x="1512" y="163"/>
                          <a:pt x="1508" y="163"/>
                          <a:pt x="1504" y="163"/>
                        </a:cubicBezTo>
                        <a:cubicBezTo>
                          <a:pt x="1500" y="164"/>
                          <a:pt x="1504" y="168"/>
                          <a:pt x="1504" y="167"/>
                        </a:cubicBezTo>
                        <a:cubicBezTo>
                          <a:pt x="1504" y="170"/>
                          <a:pt x="1500" y="170"/>
                          <a:pt x="1500" y="175"/>
                        </a:cubicBezTo>
                        <a:cubicBezTo>
                          <a:pt x="1492" y="174"/>
                          <a:pt x="1491" y="180"/>
                          <a:pt x="1482" y="178"/>
                        </a:cubicBezTo>
                        <a:cubicBezTo>
                          <a:pt x="1480" y="180"/>
                          <a:pt x="1480" y="183"/>
                          <a:pt x="1476" y="182"/>
                        </a:cubicBezTo>
                        <a:cubicBezTo>
                          <a:pt x="1477" y="185"/>
                          <a:pt x="1481" y="184"/>
                          <a:pt x="1484" y="184"/>
                        </a:cubicBezTo>
                        <a:cubicBezTo>
                          <a:pt x="1486" y="185"/>
                          <a:pt x="1487" y="187"/>
                          <a:pt x="1489" y="188"/>
                        </a:cubicBezTo>
                        <a:cubicBezTo>
                          <a:pt x="1488" y="194"/>
                          <a:pt x="1488" y="192"/>
                          <a:pt x="1491" y="195"/>
                        </a:cubicBezTo>
                        <a:cubicBezTo>
                          <a:pt x="1493" y="199"/>
                          <a:pt x="1498" y="200"/>
                          <a:pt x="1500" y="203"/>
                        </a:cubicBezTo>
                        <a:cubicBezTo>
                          <a:pt x="1500" y="203"/>
                          <a:pt x="1495" y="208"/>
                          <a:pt x="1495" y="208"/>
                        </a:cubicBezTo>
                        <a:cubicBezTo>
                          <a:pt x="1490" y="209"/>
                          <a:pt x="1490" y="204"/>
                          <a:pt x="1487" y="204"/>
                        </a:cubicBezTo>
                        <a:cubicBezTo>
                          <a:pt x="1488" y="204"/>
                          <a:pt x="1490" y="208"/>
                          <a:pt x="1487" y="208"/>
                        </a:cubicBezTo>
                        <a:cubicBezTo>
                          <a:pt x="1482" y="209"/>
                          <a:pt x="1473" y="208"/>
                          <a:pt x="1467" y="210"/>
                        </a:cubicBezTo>
                        <a:cubicBezTo>
                          <a:pt x="1464" y="211"/>
                          <a:pt x="1457" y="213"/>
                          <a:pt x="1458" y="218"/>
                        </a:cubicBezTo>
                        <a:cubicBezTo>
                          <a:pt x="1449" y="216"/>
                          <a:pt x="1448" y="222"/>
                          <a:pt x="1443" y="223"/>
                        </a:cubicBezTo>
                        <a:cubicBezTo>
                          <a:pt x="1441" y="225"/>
                          <a:pt x="1441" y="226"/>
                          <a:pt x="1439" y="227"/>
                        </a:cubicBezTo>
                        <a:cubicBezTo>
                          <a:pt x="1438" y="228"/>
                          <a:pt x="1435" y="231"/>
                          <a:pt x="1433" y="231"/>
                        </a:cubicBezTo>
                        <a:cubicBezTo>
                          <a:pt x="1432" y="231"/>
                          <a:pt x="1430" y="233"/>
                          <a:pt x="1430" y="234"/>
                        </a:cubicBezTo>
                        <a:cubicBezTo>
                          <a:pt x="1424" y="233"/>
                          <a:pt x="1414" y="237"/>
                          <a:pt x="1411" y="232"/>
                        </a:cubicBezTo>
                        <a:cubicBezTo>
                          <a:pt x="1409" y="234"/>
                          <a:pt x="1404" y="233"/>
                          <a:pt x="1405" y="238"/>
                        </a:cubicBezTo>
                        <a:cubicBezTo>
                          <a:pt x="1395" y="239"/>
                          <a:pt x="1394" y="239"/>
                          <a:pt x="1383" y="238"/>
                        </a:cubicBezTo>
                        <a:cubicBezTo>
                          <a:pt x="1382" y="238"/>
                          <a:pt x="1381" y="240"/>
                          <a:pt x="1379" y="240"/>
                        </a:cubicBezTo>
                        <a:cubicBezTo>
                          <a:pt x="1378" y="241"/>
                          <a:pt x="1374" y="242"/>
                          <a:pt x="1374" y="246"/>
                        </a:cubicBezTo>
                        <a:cubicBezTo>
                          <a:pt x="1373" y="251"/>
                          <a:pt x="1365" y="248"/>
                          <a:pt x="1366" y="257"/>
                        </a:cubicBezTo>
                        <a:cubicBezTo>
                          <a:pt x="1365" y="263"/>
                          <a:pt x="1371" y="262"/>
                          <a:pt x="1374" y="264"/>
                        </a:cubicBezTo>
                        <a:cubicBezTo>
                          <a:pt x="1373" y="269"/>
                          <a:pt x="1372" y="274"/>
                          <a:pt x="1366" y="273"/>
                        </a:cubicBezTo>
                        <a:cubicBezTo>
                          <a:pt x="1367" y="277"/>
                          <a:pt x="1366" y="279"/>
                          <a:pt x="1363" y="279"/>
                        </a:cubicBezTo>
                        <a:cubicBezTo>
                          <a:pt x="1363" y="282"/>
                          <a:pt x="1363" y="284"/>
                          <a:pt x="1363" y="287"/>
                        </a:cubicBezTo>
                        <a:cubicBezTo>
                          <a:pt x="1363" y="289"/>
                          <a:pt x="1366" y="285"/>
                          <a:pt x="1366" y="288"/>
                        </a:cubicBezTo>
                        <a:cubicBezTo>
                          <a:pt x="1368" y="292"/>
                          <a:pt x="1364" y="291"/>
                          <a:pt x="1363" y="292"/>
                        </a:cubicBezTo>
                        <a:cubicBezTo>
                          <a:pt x="1362" y="293"/>
                          <a:pt x="1361" y="297"/>
                          <a:pt x="1361" y="298"/>
                        </a:cubicBezTo>
                        <a:cubicBezTo>
                          <a:pt x="1359" y="299"/>
                          <a:pt x="1353" y="298"/>
                          <a:pt x="1351" y="300"/>
                        </a:cubicBezTo>
                        <a:cubicBezTo>
                          <a:pt x="1350" y="301"/>
                          <a:pt x="1353" y="306"/>
                          <a:pt x="1351" y="307"/>
                        </a:cubicBezTo>
                        <a:cubicBezTo>
                          <a:pt x="1350" y="308"/>
                          <a:pt x="1350" y="303"/>
                          <a:pt x="1350" y="303"/>
                        </a:cubicBezTo>
                        <a:cubicBezTo>
                          <a:pt x="1348" y="303"/>
                          <a:pt x="1344" y="304"/>
                          <a:pt x="1348" y="313"/>
                        </a:cubicBezTo>
                        <a:cubicBezTo>
                          <a:pt x="1344" y="311"/>
                          <a:pt x="1345" y="315"/>
                          <a:pt x="1344" y="316"/>
                        </a:cubicBezTo>
                        <a:cubicBezTo>
                          <a:pt x="1343" y="317"/>
                          <a:pt x="1341" y="316"/>
                          <a:pt x="1340" y="316"/>
                        </a:cubicBezTo>
                        <a:cubicBezTo>
                          <a:pt x="1339" y="317"/>
                          <a:pt x="1340" y="322"/>
                          <a:pt x="1336" y="320"/>
                        </a:cubicBezTo>
                        <a:cubicBezTo>
                          <a:pt x="1337" y="323"/>
                          <a:pt x="1334" y="324"/>
                          <a:pt x="1335" y="328"/>
                        </a:cubicBezTo>
                        <a:cubicBezTo>
                          <a:pt x="1332" y="328"/>
                          <a:pt x="1327" y="327"/>
                          <a:pt x="1327" y="329"/>
                        </a:cubicBezTo>
                        <a:cubicBezTo>
                          <a:pt x="1325" y="329"/>
                          <a:pt x="1328" y="327"/>
                          <a:pt x="1327" y="324"/>
                        </a:cubicBezTo>
                        <a:cubicBezTo>
                          <a:pt x="1327" y="324"/>
                          <a:pt x="1325" y="323"/>
                          <a:pt x="1325" y="322"/>
                        </a:cubicBezTo>
                        <a:cubicBezTo>
                          <a:pt x="1325" y="321"/>
                          <a:pt x="1325" y="319"/>
                          <a:pt x="1325" y="318"/>
                        </a:cubicBezTo>
                        <a:cubicBezTo>
                          <a:pt x="1324" y="317"/>
                          <a:pt x="1323" y="315"/>
                          <a:pt x="1322" y="314"/>
                        </a:cubicBezTo>
                        <a:cubicBezTo>
                          <a:pt x="1321" y="314"/>
                          <a:pt x="1320" y="312"/>
                          <a:pt x="1318" y="313"/>
                        </a:cubicBezTo>
                        <a:cubicBezTo>
                          <a:pt x="1320" y="310"/>
                          <a:pt x="1320" y="305"/>
                          <a:pt x="1320" y="301"/>
                        </a:cubicBezTo>
                        <a:cubicBezTo>
                          <a:pt x="1320" y="298"/>
                          <a:pt x="1318" y="298"/>
                          <a:pt x="1318" y="296"/>
                        </a:cubicBezTo>
                        <a:cubicBezTo>
                          <a:pt x="1317" y="289"/>
                          <a:pt x="1320" y="281"/>
                          <a:pt x="1318" y="275"/>
                        </a:cubicBezTo>
                        <a:cubicBezTo>
                          <a:pt x="1325" y="281"/>
                          <a:pt x="1319" y="272"/>
                          <a:pt x="1322" y="268"/>
                        </a:cubicBezTo>
                        <a:cubicBezTo>
                          <a:pt x="1322" y="267"/>
                          <a:pt x="1324" y="274"/>
                          <a:pt x="1325" y="270"/>
                        </a:cubicBezTo>
                        <a:cubicBezTo>
                          <a:pt x="1325" y="269"/>
                          <a:pt x="1325" y="267"/>
                          <a:pt x="1325" y="266"/>
                        </a:cubicBezTo>
                        <a:cubicBezTo>
                          <a:pt x="1327" y="263"/>
                          <a:pt x="1335" y="258"/>
                          <a:pt x="1336" y="257"/>
                        </a:cubicBezTo>
                        <a:cubicBezTo>
                          <a:pt x="1336" y="257"/>
                          <a:pt x="1340" y="256"/>
                          <a:pt x="1338" y="255"/>
                        </a:cubicBezTo>
                        <a:cubicBezTo>
                          <a:pt x="1336" y="253"/>
                          <a:pt x="1339" y="253"/>
                          <a:pt x="1342" y="253"/>
                        </a:cubicBezTo>
                        <a:cubicBezTo>
                          <a:pt x="1345" y="251"/>
                          <a:pt x="1346" y="248"/>
                          <a:pt x="1346" y="244"/>
                        </a:cubicBezTo>
                        <a:cubicBezTo>
                          <a:pt x="1346" y="243"/>
                          <a:pt x="1352" y="241"/>
                          <a:pt x="1351" y="240"/>
                        </a:cubicBezTo>
                        <a:cubicBezTo>
                          <a:pt x="1351" y="240"/>
                          <a:pt x="1350" y="240"/>
                          <a:pt x="1350" y="240"/>
                        </a:cubicBezTo>
                        <a:cubicBezTo>
                          <a:pt x="1350" y="240"/>
                          <a:pt x="1351" y="236"/>
                          <a:pt x="1351" y="236"/>
                        </a:cubicBezTo>
                        <a:cubicBezTo>
                          <a:pt x="1353" y="236"/>
                          <a:pt x="1356" y="241"/>
                          <a:pt x="1355" y="232"/>
                        </a:cubicBezTo>
                        <a:cubicBezTo>
                          <a:pt x="1358" y="232"/>
                          <a:pt x="1362" y="232"/>
                          <a:pt x="1364" y="231"/>
                        </a:cubicBezTo>
                        <a:cubicBezTo>
                          <a:pt x="1365" y="230"/>
                          <a:pt x="1366" y="227"/>
                          <a:pt x="1366" y="227"/>
                        </a:cubicBezTo>
                        <a:cubicBezTo>
                          <a:pt x="1367" y="226"/>
                          <a:pt x="1369" y="227"/>
                          <a:pt x="1370" y="227"/>
                        </a:cubicBezTo>
                        <a:cubicBezTo>
                          <a:pt x="1371" y="226"/>
                          <a:pt x="1373" y="224"/>
                          <a:pt x="1374" y="223"/>
                        </a:cubicBezTo>
                        <a:cubicBezTo>
                          <a:pt x="1375" y="222"/>
                          <a:pt x="1375" y="223"/>
                          <a:pt x="1376" y="221"/>
                        </a:cubicBezTo>
                        <a:cubicBezTo>
                          <a:pt x="1376" y="219"/>
                          <a:pt x="1378" y="214"/>
                          <a:pt x="1381" y="218"/>
                        </a:cubicBezTo>
                        <a:cubicBezTo>
                          <a:pt x="1381" y="214"/>
                          <a:pt x="1381" y="211"/>
                          <a:pt x="1381" y="208"/>
                        </a:cubicBezTo>
                        <a:cubicBezTo>
                          <a:pt x="1377" y="208"/>
                          <a:pt x="1374" y="209"/>
                          <a:pt x="1372" y="210"/>
                        </a:cubicBezTo>
                        <a:cubicBezTo>
                          <a:pt x="1371" y="211"/>
                          <a:pt x="1369" y="213"/>
                          <a:pt x="1368" y="214"/>
                        </a:cubicBezTo>
                        <a:cubicBezTo>
                          <a:pt x="1367" y="215"/>
                          <a:pt x="1366" y="214"/>
                          <a:pt x="1366" y="216"/>
                        </a:cubicBezTo>
                        <a:cubicBezTo>
                          <a:pt x="1366" y="219"/>
                          <a:pt x="1359" y="218"/>
                          <a:pt x="1359" y="223"/>
                        </a:cubicBezTo>
                        <a:cubicBezTo>
                          <a:pt x="1355" y="223"/>
                          <a:pt x="1353" y="224"/>
                          <a:pt x="1353" y="227"/>
                        </a:cubicBezTo>
                        <a:cubicBezTo>
                          <a:pt x="1351" y="227"/>
                          <a:pt x="1352" y="224"/>
                          <a:pt x="1351" y="223"/>
                        </a:cubicBezTo>
                        <a:cubicBezTo>
                          <a:pt x="1351" y="223"/>
                          <a:pt x="1348" y="224"/>
                          <a:pt x="1348" y="223"/>
                        </a:cubicBezTo>
                        <a:cubicBezTo>
                          <a:pt x="1347" y="222"/>
                          <a:pt x="1348" y="219"/>
                          <a:pt x="1348" y="218"/>
                        </a:cubicBezTo>
                        <a:cubicBezTo>
                          <a:pt x="1340" y="219"/>
                          <a:pt x="1335" y="216"/>
                          <a:pt x="1329" y="218"/>
                        </a:cubicBezTo>
                        <a:cubicBezTo>
                          <a:pt x="1327" y="218"/>
                          <a:pt x="1329" y="220"/>
                          <a:pt x="1327" y="221"/>
                        </a:cubicBezTo>
                        <a:cubicBezTo>
                          <a:pt x="1325" y="223"/>
                          <a:pt x="1322" y="222"/>
                          <a:pt x="1320" y="223"/>
                        </a:cubicBezTo>
                        <a:cubicBezTo>
                          <a:pt x="1316" y="225"/>
                          <a:pt x="1316" y="226"/>
                          <a:pt x="1314" y="229"/>
                        </a:cubicBezTo>
                        <a:cubicBezTo>
                          <a:pt x="1313" y="230"/>
                          <a:pt x="1312" y="233"/>
                          <a:pt x="1308" y="232"/>
                        </a:cubicBezTo>
                        <a:cubicBezTo>
                          <a:pt x="1307" y="238"/>
                          <a:pt x="1311" y="237"/>
                          <a:pt x="1310" y="242"/>
                        </a:cubicBezTo>
                        <a:cubicBezTo>
                          <a:pt x="1308" y="243"/>
                          <a:pt x="1307" y="244"/>
                          <a:pt x="1307" y="247"/>
                        </a:cubicBezTo>
                        <a:cubicBezTo>
                          <a:pt x="1299" y="246"/>
                          <a:pt x="1297" y="250"/>
                          <a:pt x="1290" y="249"/>
                        </a:cubicBezTo>
                        <a:cubicBezTo>
                          <a:pt x="1288" y="247"/>
                          <a:pt x="1289" y="246"/>
                          <a:pt x="1290" y="244"/>
                        </a:cubicBezTo>
                        <a:cubicBezTo>
                          <a:pt x="1287" y="244"/>
                          <a:pt x="1286" y="242"/>
                          <a:pt x="1286" y="240"/>
                        </a:cubicBezTo>
                        <a:cubicBezTo>
                          <a:pt x="1283" y="240"/>
                          <a:pt x="1279" y="241"/>
                          <a:pt x="1279" y="238"/>
                        </a:cubicBezTo>
                        <a:cubicBezTo>
                          <a:pt x="1270" y="243"/>
                          <a:pt x="1259" y="246"/>
                          <a:pt x="1247" y="247"/>
                        </a:cubicBezTo>
                        <a:cubicBezTo>
                          <a:pt x="1246" y="244"/>
                          <a:pt x="1241" y="246"/>
                          <a:pt x="1243" y="240"/>
                        </a:cubicBezTo>
                        <a:cubicBezTo>
                          <a:pt x="1241" y="240"/>
                          <a:pt x="1238" y="240"/>
                          <a:pt x="1236" y="240"/>
                        </a:cubicBezTo>
                        <a:cubicBezTo>
                          <a:pt x="1228" y="242"/>
                          <a:pt x="1222" y="244"/>
                          <a:pt x="1215" y="247"/>
                        </a:cubicBezTo>
                        <a:cubicBezTo>
                          <a:pt x="1210" y="250"/>
                          <a:pt x="1206" y="255"/>
                          <a:pt x="1200" y="257"/>
                        </a:cubicBezTo>
                        <a:cubicBezTo>
                          <a:pt x="1201" y="260"/>
                          <a:pt x="1200" y="263"/>
                          <a:pt x="1197" y="262"/>
                        </a:cubicBezTo>
                        <a:cubicBezTo>
                          <a:pt x="1198" y="268"/>
                          <a:pt x="1194" y="267"/>
                          <a:pt x="1195" y="272"/>
                        </a:cubicBezTo>
                        <a:cubicBezTo>
                          <a:pt x="1191" y="268"/>
                          <a:pt x="1187" y="279"/>
                          <a:pt x="1185" y="277"/>
                        </a:cubicBezTo>
                        <a:cubicBezTo>
                          <a:pt x="1182" y="274"/>
                          <a:pt x="1185" y="279"/>
                          <a:pt x="1180" y="279"/>
                        </a:cubicBezTo>
                        <a:cubicBezTo>
                          <a:pt x="1177" y="279"/>
                          <a:pt x="1176" y="280"/>
                          <a:pt x="1176" y="283"/>
                        </a:cubicBezTo>
                        <a:cubicBezTo>
                          <a:pt x="1167" y="280"/>
                          <a:pt x="1170" y="289"/>
                          <a:pt x="1163" y="288"/>
                        </a:cubicBezTo>
                        <a:cubicBezTo>
                          <a:pt x="1164" y="290"/>
                          <a:pt x="1169" y="298"/>
                          <a:pt x="1171" y="294"/>
                        </a:cubicBezTo>
                        <a:cubicBezTo>
                          <a:pt x="1173" y="295"/>
                          <a:pt x="1172" y="299"/>
                          <a:pt x="1172" y="301"/>
                        </a:cubicBezTo>
                        <a:cubicBezTo>
                          <a:pt x="1175" y="300"/>
                          <a:pt x="1178" y="303"/>
                          <a:pt x="1178" y="303"/>
                        </a:cubicBezTo>
                        <a:cubicBezTo>
                          <a:pt x="1180" y="303"/>
                          <a:pt x="1182" y="301"/>
                          <a:pt x="1185" y="301"/>
                        </a:cubicBezTo>
                        <a:cubicBezTo>
                          <a:pt x="1186" y="302"/>
                          <a:pt x="1188" y="303"/>
                          <a:pt x="1187" y="303"/>
                        </a:cubicBezTo>
                        <a:cubicBezTo>
                          <a:pt x="1190" y="303"/>
                          <a:pt x="1192" y="298"/>
                          <a:pt x="1193" y="301"/>
                        </a:cubicBezTo>
                        <a:cubicBezTo>
                          <a:pt x="1195" y="301"/>
                          <a:pt x="1194" y="299"/>
                          <a:pt x="1195" y="298"/>
                        </a:cubicBezTo>
                        <a:cubicBezTo>
                          <a:pt x="1198" y="299"/>
                          <a:pt x="1198" y="312"/>
                          <a:pt x="1202" y="305"/>
                        </a:cubicBezTo>
                        <a:cubicBezTo>
                          <a:pt x="1207" y="304"/>
                          <a:pt x="1201" y="314"/>
                          <a:pt x="1208" y="311"/>
                        </a:cubicBezTo>
                        <a:cubicBezTo>
                          <a:pt x="1208" y="313"/>
                          <a:pt x="1205" y="312"/>
                          <a:pt x="1204" y="313"/>
                        </a:cubicBezTo>
                        <a:cubicBezTo>
                          <a:pt x="1204" y="313"/>
                          <a:pt x="1207" y="318"/>
                          <a:pt x="1206" y="320"/>
                        </a:cubicBezTo>
                        <a:cubicBezTo>
                          <a:pt x="1206" y="321"/>
                          <a:pt x="1204" y="320"/>
                          <a:pt x="1204" y="322"/>
                        </a:cubicBezTo>
                        <a:cubicBezTo>
                          <a:pt x="1204" y="323"/>
                          <a:pt x="1202" y="324"/>
                          <a:pt x="1202" y="326"/>
                        </a:cubicBezTo>
                        <a:cubicBezTo>
                          <a:pt x="1201" y="332"/>
                          <a:pt x="1205" y="342"/>
                          <a:pt x="1199" y="337"/>
                        </a:cubicBezTo>
                        <a:cubicBezTo>
                          <a:pt x="1200" y="353"/>
                          <a:pt x="1193" y="361"/>
                          <a:pt x="1189" y="372"/>
                        </a:cubicBezTo>
                        <a:cubicBezTo>
                          <a:pt x="1187" y="374"/>
                          <a:pt x="1186" y="373"/>
                          <a:pt x="1184" y="372"/>
                        </a:cubicBezTo>
                        <a:cubicBezTo>
                          <a:pt x="1183" y="374"/>
                          <a:pt x="1184" y="376"/>
                          <a:pt x="1184" y="378"/>
                        </a:cubicBezTo>
                        <a:cubicBezTo>
                          <a:pt x="1183" y="380"/>
                          <a:pt x="1180" y="378"/>
                          <a:pt x="1178" y="380"/>
                        </a:cubicBezTo>
                        <a:cubicBezTo>
                          <a:pt x="1177" y="380"/>
                          <a:pt x="1179" y="383"/>
                          <a:pt x="1178" y="383"/>
                        </a:cubicBezTo>
                        <a:cubicBezTo>
                          <a:pt x="1177" y="384"/>
                          <a:pt x="1175" y="383"/>
                          <a:pt x="1174" y="383"/>
                        </a:cubicBezTo>
                        <a:cubicBezTo>
                          <a:pt x="1173" y="385"/>
                          <a:pt x="1176" y="386"/>
                          <a:pt x="1176" y="385"/>
                        </a:cubicBezTo>
                        <a:cubicBezTo>
                          <a:pt x="1175" y="387"/>
                          <a:pt x="1172" y="387"/>
                          <a:pt x="1171" y="389"/>
                        </a:cubicBezTo>
                        <a:cubicBezTo>
                          <a:pt x="1170" y="390"/>
                          <a:pt x="1170" y="393"/>
                          <a:pt x="1169" y="395"/>
                        </a:cubicBezTo>
                        <a:cubicBezTo>
                          <a:pt x="1167" y="396"/>
                          <a:pt x="1165" y="395"/>
                          <a:pt x="1163" y="396"/>
                        </a:cubicBezTo>
                        <a:cubicBezTo>
                          <a:pt x="1161" y="398"/>
                          <a:pt x="1163" y="400"/>
                          <a:pt x="1161" y="402"/>
                        </a:cubicBezTo>
                        <a:cubicBezTo>
                          <a:pt x="1161" y="403"/>
                          <a:pt x="1158" y="401"/>
                          <a:pt x="1158" y="402"/>
                        </a:cubicBezTo>
                        <a:cubicBezTo>
                          <a:pt x="1157" y="402"/>
                          <a:pt x="1157" y="407"/>
                          <a:pt x="1156" y="406"/>
                        </a:cubicBezTo>
                        <a:cubicBezTo>
                          <a:pt x="1154" y="404"/>
                          <a:pt x="1152" y="404"/>
                          <a:pt x="1152" y="410"/>
                        </a:cubicBezTo>
                        <a:cubicBezTo>
                          <a:pt x="1143" y="411"/>
                          <a:pt x="1143" y="410"/>
                          <a:pt x="1133" y="410"/>
                        </a:cubicBezTo>
                        <a:cubicBezTo>
                          <a:pt x="1133" y="411"/>
                          <a:pt x="1126" y="414"/>
                          <a:pt x="1130" y="415"/>
                        </a:cubicBezTo>
                        <a:cubicBezTo>
                          <a:pt x="1131" y="419"/>
                          <a:pt x="1117" y="416"/>
                          <a:pt x="1124" y="419"/>
                        </a:cubicBezTo>
                        <a:cubicBezTo>
                          <a:pt x="1123" y="421"/>
                          <a:pt x="1120" y="421"/>
                          <a:pt x="1120" y="419"/>
                        </a:cubicBezTo>
                        <a:cubicBezTo>
                          <a:pt x="1115" y="423"/>
                          <a:pt x="1118" y="427"/>
                          <a:pt x="1118" y="434"/>
                        </a:cubicBezTo>
                        <a:cubicBezTo>
                          <a:pt x="1113" y="435"/>
                          <a:pt x="1115" y="435"/>
                          <a:pt x="1109" y="434"/>
                        </a:cubicBezTo>
                        <a:cubicBezTo>
                          <a:pt x="1111" y="436"/>
                          <a:pt x="1111" y="438"/>
                          <a:pt x="1107" y="438"/>
                        </a:cubicBezTo>
                        <a:cubicBezTo>
                          <a:pt x="1107" y="441"/>
                          <a:pt x="1109" y="457"/>
                          <a:pt x="1111" y="452"/>
                        </a:cubicBezTo>
                        <a:cubicBezTo>
                          <a:pt x="1115" y="452"/>
                          <a:pt x="1111" y="467"/>
                          <a:pt x="1117" y="467"/>
                        </a:cubicBezTo>
                        <a:cubicBezTo>
                          <a:pt x="1121" y="468"/>
                          <a:pt x="1115" y="473"/>
                          <a:pt x="1120" y="475"/>
                        </a:cubicBezTo>
                        <a:cubicBezTo>
                          <a:pt x="1119" y="475"/>
                          <a:pt x="1119" y="478"/>
                          <a:pt x="1118" y="479"/>
                        </a:cubicBezTo>
                        <a:cubicBezTo>
                          <a:pt x="1116" y="479"/>
                          <a:pt x="1114" y="477"/>
                          <a:pt x="1115" y="477"/>
                        </a:cubicBezTo>
                        <a:cubicBezTo>
                          <a:pt x="1113" y="478"/>
                          <a:pt x="1114" y="479"/>
                          <a:pt x="1113" y="480"/>
                        </a:cubicBezTo>
                        <a:cubicBezTo>
                          <a:pt x="1112" y="481"/>
                          <a:pt x="1109" y="480"/>
                          <a:pt x="1107" y="480"/>
                        </a:cubicBezTo>
                        <a:cubicBezTo>
                          <a:pt x="1103" y="482"/>
                          <a:pt x="1098" y="486"/>
                          <a:pt x="1094" y="482"/>
                        </a:cubicBezTo>
                        <a:cubicBezTo>
                          <a:pt x="1093" y="478"/>
                          <a:pt x="1096" y="477"/>
                          <a:pt x="1096" y="475"/>
                        </a:cubicBezTo>
                        <a:cubicBezTo>
                          <a:pt x="1097" y="471"/>
                          <a:pt x="1094" y="465"/>
                          <a:pt x="1098" y="464"/>
                        </a:cubicBezTo>
                        <a:cubicBezTo>
                          <a:pt x="1097" y="461"/>
                          <a:pt x="1092" y="462"/>
                          <a:pt x="1094" y="456"/>
                        </a:cubicBezTo>
                        <a:cubicBezTo>
                          <a:pt x="1090" y="454"/>
                          <a:pt x="1087" y="457"/>
                          <a:pt x="1083" y="452"/>
                        </a:cubicBezTo>
                        <a:cubicBezTo>
                          <a:pt x="1082" y="447"/>
                          <a:pt x="1089" y="450"/>
                          <a:pt x="1087" y="443"/>
                        </a:cubicBezTo>
                        <a:cubicBezTo>
                          <a:pt x="1086" y="441"/>
                          <a:pt x="1085" y="442"/>
                          <a:pt x="1085" y="443"/>
                        </a:cubicBezTo>
                        <a:cubicBezTo>
                          <a:pt x="1082" y="443"/>
                          <a:pt x="1082" y="441"/>
                          <a:pt x="1081" y="439"/>
                        </a:cubicBezTo>
                        <a:cubicBezTo>
                          <a:pt x="1080" y="438"/>
                          <a:pt x="1078" y="438"/>
                          <a:pt x="1077" y="436"/>
                        </a:cubicBezTo>
                        <a:cubicBezTo>
                          <a:pt x="1076" y="437"/>
                          <a:pt x="1074" y="438"/>
                          <a:pt x="1072" y="438"/>
                        </a:cubicBezTo>
                        <a:cubicBezTo>
                          <a:pt x="1070" y="438"/>
                          <a:pt x="1071" y="439"/>
                          <a:pt x="1072" y="439"/>
                        </a:cubicBezTo>
                        <a:cubicBezTo>
                          <a:pt x="1072" y="445"/>
                          <a:pt x="1067" y="435"/>
                          <a:pt x="1068" y="443"/>
                        </a:cubicBezTo>
                        <a:cubicBezTo>
                          <a:pt x="1063" y="439"/>
                          <a:pt x="1063" y="447"/>
                          <a:pt x="1057" y="443"/>
                        </a:cubicBezTo>
                        <a:cubicBezTo>
                          <a:pt x="1062" y="439"/>
                          <a:pt x="1057" y="436"/>
                          <a:pt x="1062" y="432"/>
                        </a:cubicBezTo>
                        <a:cubicBezTo>
                          <a:pt x="1066" y="430"/>
                          <a:pt x="1053" y="431"/>
                          <a:pt x="1053" y="434"/>
                        </a:cubicBezTo>
                        <a:cubicBezTo>
                          <a:pt x="1053" y="438"/>
                          <a:pt x="1050" y="432"/>
                          <a:pt x="1051" y="432"/>
                        </a:cubicBezTo>
                        <a:cubicBezTo>
                          <a:pt x="1048" y="433"/>
                          <a:pt x="1049" y="437"/>
                          <a:pt x="1046" y="438"/>
                        </a:cubicBezTo>
                        <a:cubicBezTo>
                          <a:pt x="1045" y="438"/>
                          <a:pt x="1041" y="440"/>
                          <a:pt x="1040" y="441"/>
                        </a:cubicBezTo>
                        <a:cubicBezTo>
                          <a:pt x="1039" y="442"/>
                          <a:pt x="1038" y="443"/>
                          <a:pt x="1038" y="445"/>
                        </a:cubicBezTo>
                        <a:cubicBezTo>
                          <a:pt x="1031" y="444"/>
                          <a:pt x="1033" y="444"/>
                          <a:pt x="1025" y="445"/>
                        </a:cubicBezTo>
                        <a:cubicBezTo>
                          <a:pt x="1027" y="445"/>
                          <a:pt x="1026" y="450"/>
                          <a:pt x="1027" y="451"/>
                        </a:cubicBezTo>
                        <a:cubicBezTo>
                          <a:pt x="1028" y="451"/>
                          <a:pt x="1031" y="450"/>
                          <a:pt x="1033" y="451"/>
                        </a:cubicBezTo>
                        <a:cubicBezTo>
                          <a:pt x="1033" y="451"/>
                          <a:pt x="1032" y="454"/>
                          <a:pt x="1033" y="454"/>
                        </a:cubicBezTo>
                        <a:cubicBezTo>
                          <a:pt x="1033" y="455"/>
                          <a:pt x="1037" y="454"/>
                          <a:pt x="1038" y="454"/>
                        </a:cubicBezTo>
                        <a:cubicBezTo>
                          <a:pt x="1039" y="455"/>
                          <a:pt x="1038" y="458"/>
                          <a:pt x="1038" y="458"/>
                        </a:cubicBezTo>
                        <a:cubicBezTo>
                          <a:pt x="1040" y="459"/>
                          <a:pt x="1043" y="458"/>
                          <a:pt x="1044" y="460"/>
                        </a:cubicBezTo>
                        <a:cubicBezTo>
                          <a:pt x="1046" y="459"/>
                          <a:pt x="1045" y="456"/>
                          <a:pt x="1048" y="456"/>
                        </a:cubicBezTo>
                        <a:cubicBezTo>
                          <a:pt x="1055" y="455"/>
                          <a:pt x="1061" y="457"/>
                          <a:pt x="1061" y="464"/>
                        </a:cubicBezTo>
                        <a:cubicBezTo>
                          <a:pt x="1058" y="466"/>
                          <a:pt x="1054" y="466"/>
                          <a:pt x="1051" y="464"/>
                        </a:cubicBezTo>
                        <a:cubicBezTo>
                          <a:pt x="1050" y="466"/>
                          <a:pt x="1049" y="469"/>
                          <a:pt x="1049" y="473"/>
                        </a:cubicBezTo>
                        <a:cubicBezTo>
                          <a:pt x="1046" y="472"/>
                          <a:pt x="1046" y="475"/>
                          <a:pt x="1048" y="475"/>
                        </a:cubicBezTo>
                        <a:cubicBezTo>
                          <a:pt x="1047" y="477"/>
                          <a:pt x="1043" y="476"/>
                          <a:pt x="1040" y="477"/>
                        </a:cubicBezTo>
                        <a:cubicBezTo>
                          <a:pt x="1043" y="483"/>
                          <a:pt x="1049" y="486"/>
                          <a:pt x="1049" y="495"/>
                        </a:cubicBezTo>
                        <a:cubicBezTo>
                          <a:pt x="1054" y="490"/>
                          <a:pt x="1051" y="494"/>
                          <a:pt x="1055" y="497"/>
                        </a:cubicBezTo>
                        <a:cubicBezTo>
                          <a:pt x="1054" y="504"/>
                          <a:pt x="1057" y="514"/>
                          <a:pt x="1053" y="518"/>
                        </a:cubicBezTo>
                        <a:cubicBezTo>
                          <a:pt x="1056" y="522"/>
                          <a:pt x="1058" y="528"/>
                          <a:pt x="1057" y="536"/>
                        </a:cubicBezTo>
                        <a:cubicBezTo>
                          <a:pt x="1051" y="532"/>
                          <a:pt x="1054" y="545"/>
                          <a:pt x="1051" y="542"/>
                        </a:cubicBezTo>
                        <a:cubicBezTo>
                          <a:pt x="1049" y="539"/>
                          <a:pt x="1051" y="542"/>
                          <a:pt x="1049" y="544"/>
                        </a:cubicBezTo>
                        <a:cubicBezTo>
                          <a:pt x="1048" y="545"/>
                          <a:pt x="1044" y="545"/>
                          <a:pt x="1046" y="551"/>
                        </a:cubicBezTo>
                        <a:cubicBezTo>
                          <a:pt x="1040" y="549"/>
                          <a:pt x="1044" y="557"/>
                          <a:pt x="1038" y="555"/>
                        </a:cubicBezTo>
                        <a:cubicBezTo>
                          <a:pt x="1043" y="559"/>
                          <a:pt x="1030" y="562"/>
                          <a:pt x="1033" y="564"/>
                        </a:cubicBezTo>
                        <a:cubicBezTo>
                          <a:pt x="1036" y="567"/>
                          <a:pt x="1032" y="565"/>
                          <a:pt x="1029" y="568"/>
                        </a:cubicBezTo>
                        <a:cubicBezTo>
                          <a:pt x="1028" y="569"/>
                          <a:pt x="1028" y="572"/>
                          <a:pt x="1027" y="574"/>
                        </a:cubicBezTo>
                        <a:cubicBezTo>
                          <a:pt x="1027" y="574"/>
                          <a:pt x="1024" y="573"/>
                          <a:pt x="1023" y="574"/>
                        </a:cubicBezTo>
                        <a:cubicBezTo>
                          <a:pt x="1023" y="574"/>
                          <a:pt x="1024" y="577"/>
                          <a:pt x="1023" y="577"/>
                        </a:cubicBezTo>
                        <a:cubicBezTo>
                          <a:pt x="1022" y="579"/>
                          <a:pt x="1016" y="576"/>
                          <a:pt x="1018" y="581"/>
                        </a:cubicBezTo>
                        <a:cubicBezTo>
                          <a:pt x="1006" y="582"/>
                          <a:pt x="1008" y="583"/>
                          <a:pt x="995" y="581"/>
                        </a:cubicBezTo>
                        <a:cubicBezTo>
                          <a:pt x="993" y="581"/>
                          <a:pt x="994" y="584"/>
                          <a:pt x="993" y="587"/>
                        </a:cubicBezTo>
                        <a:cubicBezTo>
                          <a:pt x="989" y="583"/>
                          <a:pt x="983" y="591"/>
                          <a:pt x="982" y="590"/>
                        </a:cubicBezTo>
                        <a:cubicBezTo>
                          <a:pt x="979" y="587"/>
                          <a:pt x="982" y="592"/>
                          <a:pt x="975" y="592"/>
                        </a:cubicBezTo>
                        <a:cubicBezTo>
                          <a:pt x="972" y="593"/>
                          <a:pt x="976" y="595"/>
                          <a:pt x="973" y="596"/>
                        </a:cubicBezTo>
                        <a:cubicBezTo>
                          <a:pt x="969" y="600"/>
                          <a:pt x="967" y="593"/>
                          <a:pt x="962" y="592"/>
                        </a:cubicBezTo>
                        <a:cubicBezTo>
                          <a:pt x="956" y="591"/>
                          <a:pt x="955" y="594"/>
                          <a:pt x="951" y="594"/>
                        </a:cubicBezTo>
                        <a:cubicBezTo>
                          <a:pt x="948" y="595"/>
                          <a:pt x="947" y="598"/>
                          <a:pt x="947" y="602"/>
                        </a:cubicBezTo>
                        <a:cubicBezTo>
                          <a:pt x="941" y="600"/>
                          <a:pt x="941" y="604"/>
                          <a:pt x="938" y="605"/>
                        </a:cubicBezTo>
                        <a:cubicBezTo>
                          <a:pt x="936" y="610"/>
                          <a:pt x="941" y="609"/>
                          <a:pt x="941" y="613"/>
                        </a:cubicBezTo>
                        <a:cubicBezTo>
                          <a:pt x="941" y="615"/>
                          <a:pt x="941" y="616"/>
                          <a:pt x="943" y="616"/>
                        </a:cubicBezTo>
                        <a:cubicBezTo>
                          <a:pt x="946" y="617"/>
                          <a:pt x="944" y="619"/>
                          <a:pt x="945" y="620"/>
                        </a:cubicBezTo>
                        <a:cubicBezTo>
                          <a:pt x="946" y="622"/>
                          <a:pt x="949" y="621"/>
                          <a:pt x="951" y="622"/>
                        </a:cubicBezTo>
                        <a:cubicBezTo>
                          <a:pt x="951" y="622"/>
                          <a:pt x="950" y="625"/>
                          <a:pt x="951" y="626"/>
                        </a:cubicBezTo>
                        <a:cubicBezTo>
                          <a:pt x="951" y="626"/>
                          <a:pt x="954" y="625"/>
                          <a:pt x="954" y="626"/>
                        </a:cubicBezTo>
                        <a:cubicBezTo>
                          <a:pt x="956" y="627"/>
                          <a:pt x="956" y="632"/>
                          <a:pt x="958" y="635"/>
                        </a:cubicBezTo>
                        <a:cubicBezTo>
                          <a:pt x="959" y="637"/>
                          <a:pt x="964" y="641"/>
                          <a:pt x="964" y="641"/>
                        </a:cubicBezTo>
                        <a:cubicBezTo>
                          <a:pt x="964" y="643"/>
                          <a:pt x="963" y="646"/>
                          <a:pt x="964" y="648"/>
                        </a:cubicBezTo>
                        <a:cubicBezTo>
                          <a:pt x="964" y="651"/>
                          <a:pt x="966" y="652"/>
                          <a:pt x="965" y="656"/>
                        </a:cubicBezTo>
                        <a:cubicBezTo>
                          <a:pt x="965" y="659"/>
                          <a:pt x="964" y="659"/>
                          <a:pt x="964" y="661"/>
                        </a:cubicBezTo>
                        <a:cubicBezTo>
                          <a:pt x="963" y="665"/>
                          <a:pt x="965" y="668"/>
                          <a:pt x="960" y="665"/>
                        </a:cubicBezTo>
                        <a:cubicBezTo>
                          <a:pt x="963" y="672"/>
                          <a:pt x="955" y="668"/>
                          <a:pt x="956" y="674"/>
                        </a:cubicBezTo>
                        <a:cubicBezTo>
                          <a:pt x="949" y="672"/>
                          <a:pt x="950" y="678"/>
                          <a:pt x="945" y="678"/>
                        </a:cubicBezTo>
                        <a:cubicBezTo>
                          <a:pt x="943" y="677"/>
                          <a:pt x="944" y="681"/>
                          <a:pt x="943" y="682"/>
                        </a:cubicBezTo>
                        <a:cubicBezTo>
                          <a:pt x="943" y="682"/>
                          <a:pt x="938" y="682"/>
                          <a:pt x="939" y="684"/>
                        </a:cubicBezTo>
                        <a:cubicBezTo>
                          <a:pt x="941" y="685"/>
                          <a:pt x="941" y="684"/>
                          <a:pt x="939" y="685"/>
                        </a:cubicBezTo>
                        <a:cubicBezTo>
                          <a:pt x="938" y="687"/>
                          <a:pt x="937" y="689"/>
                          <a:pt x="934" y="689"/>
                        </a:cubicBezTo>
                        <a:cubicBezTo>
                          <a:pt x="936" y="680"/>
                          <a:pt x="930" y="688"/>
                          <a:pt x="930" y="684"/>
                        </a:cubicBezTo>
                        <a:cubicBezTo>
                          <a:pt x="930" y="682"/>
                          <a:pt x="929" y="678"/>
                          <a:pt x="926" y="676"/>
                        </a:cubicBezTo>
                        <a:cubicBezTo>
                          <a:pt x="926" y="675"/>
                          <a:pt x="923" y="677"/>
                          <a:pt x="923" y="676"/>
                        </a:cubicBezTo>
                        <a:cubicBezTo>
                          <a:pt x="922" y="675"/>
                          <a:pt x="923" y="673"/>
                          <a:pt x="923" y="672"/>
                        </a:cubicBezTo>
                        <a:cubicBezTo>
                          <a:pt x="921" y="671"/>
                          <a:pt x="916" y="672"/>
                          <a:pt x="915" y="670"/>
                        </a:cubicBezTo>
                        <a:cubicBezTo>
                          <a:pt x="915" y="670"/>
                          <a:pt x="916" y="667"/>
                          <a:pt x="915" y="667"/>
                        </a:cubicBezTo>
                        <a:cubicBezTo>
                          <a:pt x="914" y="666"/>
                          <a:pt x="911" y="667"/>
                          <a:pt x="910" y="667"/>
                        </a:cubicBezTo>
                        <a:cubicBezTo>
                          <a:pt x="908" y="667"/>
                          <a:pt x="909" y="662"/>
                          <a:pt x="908" y="661"/>
                        </a:cubicBezTo>
                        <a:cubicBezTo>
                          <a:pt x="907" y="661"/>
                          <a:pt x="905" y="662"/>
                          <a:pt x="906" y="663"/>
                        </a:cubicBezTo>
                        <a:cubicBezTo>
                          <a:pt x="902" y="659"/>
                          <a:pt x="904" y="659"/>
                          <a:pt x="900" y="656"/>
                        </a:cubicBezTo>
                        <a:cubicBezTo>
                          <a:pt x="895" y="653"/>
                          <a:pt x="896" y="662"/>
                          <a:pt x="895" y="665"/>
                        </a:cubicBezTo>
                        <a:cubicBezTo>
                          <a:pt x="894" y="666"/>
                          <a:pt x="891" y="666"/>
                          <a:pt x="891" y="667"/>
                        </a:cubicBezTo>
                        <a:cubicBezTo>
                          <a:pt x="890" y="670"/>
                          <a:pt x="892" y="675"/>
                          <a:pt x="889" y="678"/>
                        </a:cubicBezTo>
                        <a:cubicBezTo>
                          <a:pt x="890" y="679"/>
                          <a:pt x="891" y="681"/>
                          <a:pt x="891" y="684"/>
                        </a:cubicBezTo>
                        <a:cubicBezTo>
                          <a:pt x="892" y="686"/>
                          <a:pt x="894" y="688"/>
                          <a:pt x="895" y="685"/>
                        </a:cubicBezTo>
                        <a:cubicBezTo>
                          <a:pt x="899" y="690"/>
                          <a:pt x="897" y="692"/>
                          <a:pt x="897" y="698"/>
                        </a:cubicBezTo>
                        <a:cubicBezTo>
                          <a:pt x="897" y="700"/>
                          <a:pt x="898" y="700"/>
                          <a:pt x="898" y="702"/>
                        </a:cubicBezTo>
                        <a:cubicBezTo>
                          <a:pt x="900" y="703"/>
                          <a:pt x="901" y="705"/>
                          <a:pt x="902" y="706"/>
                        </a:cubicBezTo>
                        <a:cubicBezTo>
                          <a:pt x="905" y="708"/>
                          <a:pt x="908" y="709"/>
                          <a:pt x="911" y="711"/>
                        </a:cubicBezTo>
                        <a:cubicBezTo>
                          <a:pt x="913" y="712"/>
                          <a:pt x="911" y="713"/>
                          <a:pt x="913" y="713"/>
                        </a:cubicBezTo>
                        <a:cubicBezTo>
                          <a:pt x="915" y="713"/>
                          <a:pt x="915" y="716"/>
                          <a:pt x="915" y="717"/>
                        </a:cubicBezTo>
                        <a:cubicBezTo>
                          <a:pt x="916" y="719"/>
                          <a:pt x="918" y="717"/>
                          <a:pt x="919" y="719"/>
                        </a:cubicBezTo>
                        <a:cubicBezTo>
                          <a:pt x="920" y="721"/>
                          <a:pt x="918" y="724"/>
                          <a:pt x="919" y="726"/>
                        </a:cubicBezTo>
                        <a:cubicBezTo>
                          <a:pt x="919" y="727"/>
                          <a:pt x="923" y="730"/>
                          <a:pt x="923" y="730"/>
                        </a:cubicBezTo>
                        <a:cubicBezTo>
                          <a:pt x="923" y="732"/>
                          <a:pt x="918" y="737"/>
                          <a:pt x="925" y="738"/>
                        </a:cubicBezTo>
                        <a:cubicBezTo>
                          <a:pt x="924" y="742"/>
                          <a:pt x="920" y="740"/>
                          <a:pt x="917" y="739"/>
                        </a:cubicBezTo>
                        <a:cubicBezTo>
                          <a:pt x="914" y="739"/>
                          <a:pt x="909" y="739"/>
                          <a:pt x="908" y="738"/>
                        </a:cubicBezTo>
                        <a:cubicBezTo>
                          <a:pt x="908" y="738"/>
                          <a:pt x="910" y="729"/>
                          <a:pt x="906" y="736"/>
                        </a:cubicBezTo>
                        <a:cubicBezTo>
                          <a:pt x="902" y="734"/>
                          <a:pt x="904" y="729"/>
                          <a:pt x="902" y="726"/>
                        </a:cubicBezTo>
                        <a:cubicBezTo>
                          <a:pt x="901" y="724"/>
                          <a:pt x="899" y="724"/>
                          <a:pt x="897" y="721"/>
                        </a:cubicBezTo>
                        <a:cubicBezTo>
                          <a:pt x="896" y="718"/>
                          <a:pt x="896" y="716"/>
                          <a:pt x="898" y="715"/>
                        </a:cubicBezTo>
                        <a:cubicBezTo>
                          <a:pt x="895" y="712"/>
                          <a:pt x="894" y="706"/>
                          <a:pt x="889" y="704"/>
                        </a:cubicBezTo>
                        <a:cubicBezTo>
                          <a:pt x="889" y="701"/>
                          <a:pt x="886" y="699"/>
                          <a:pt x="889" y="698"/>
                        </a:cubicBezTo>
                        <a:cubicBezTo>
                          <a:pt x="888" y="697"/>
                          <a:pt x="886" y="696"/>
                          <a:pt x="883" y="695"/>
                        </a:cubicBezTo>
                        <a:cubicBezTo>
                          <a:pt x="884" y="692"/>
                          <a:pt x="884" y="689"/>
                          <a:pt x="882" y="689"/>
                        </a:cubicBezTo>
                        <a:cubicBezTo>
                          <a:pt x="881" y="685"/>
                          <a:pt x="883" y="684"/>
                          <a:pt x="883" y="682"/>
                        </a:cubicBezTo>
                        <a:cubicBezTo>
                          <a:pt x="884" y="678"/>
                          <a:pt x="882" y="677"/>
                          <a:pt x="880" y="676"/>
                        </a:cubicBezTo>
                        <a:cubicBezTo>
                          <a:pt x="881" y="674"/>
                          <a:pt x="882" y="673"/>
                          <a:pt x="880" y="672"/>
                        </a:cubicBezTo>
                        <a:cubicBezTo>
                          <a:pt x="880" y="670"/>
                          <a:pt x="884" y="671"/>
                          <a:pt x="887" y="670"/>
                        </a:cubicBezTo>
                        <a:cubicBezTo>
                          <a:pt x="887" y="669"/>
                          <a:pt x="885" y="669"/>
                          <a:pt x="885" y="667"/>
                        </a:cubicBezTo>
                        <a:cubicBezTo>
                          <a:pt x="885" y="665"/>
                          <a:pt x="888" y="665"/>
                          <a:pt x="887" y="663"/>
                        </a:cubicBezTo>
                        <a:cubicBezTo>
                          <a:pt x="887" y="660"/>
                          <a:pt x="884" y="657"/>
                          <a:pt x="883" y="654"/>
                        </a:cubicBezTo>
                        <a:cubicBezTo>
                          <a:pt x="883" y="650"/>
                          <a:pt x="884" y="645"/>
                          <a:pt x="883" y="643"/>
                        </a:cubicBezTo>
                        <a:cubicBezTo>
                          <a:pt x="883" y="640"/>
                          <a:pt x="881" y="640"/>
                          <a:pt x="880" y="639"/>
                        </a:cubicBezTo>
                        <a:cubicBezTo>
                          <a:pt x="879" y="637"/>
                          <a:pt x="879" y="635"/>
                          <a:pt x="878" y="633"/>
                        </a:cubicBezTo>
                        <a:cubicBezTo>
                          <a:pt x="876" y="630"/>
                          <a:pt x="875" y="627"/>
                          <a:pt x="872" y="626"/>
                        </a:cubicBezTo>
                        <a:cubicBezTo>
                          <a:pt x="866" y="625"/>
                          <a:pt x="870" y="632"/>
                          <a:pt x="865" y="628"/>
                        </a:cubicBezTo>
                        <a:cubicBezTo>
                          <a:pt x="862" y="628"/>
                          <a:pt x="864" y="632"/>
                          <a:pt x="863" y="633"/>
                        </a:cubicBezTo>
                        <a:cubicBezTo>
                          <a:pt x="863" y="634"/>
                          <a:pt x="860" y="633"/>
                          <a:pt x="859" y="633"/>
                        </a:cubicBezTo>
                        <a:cubicBezTo>
                          <a:pt x="858" y="634"/>
                          <a:pt x="860" y="637"/>
                          <a:pt x="857" y="637"/>
                        </a:cubicBezTo>
                        <a:cubicBezTo>
                          <a:pt x="853" y="637"/>
                          <a:pt x="853" y="636"/>
                          <a:pt x="852" y="631"/>
                        </a:cubicBezTo>
                        <a:cubicBezTo>
                          <a:pt x="851" y="630"/>
                          <a:pt x="850" y="630"/>
                          <a:pt x="850" y="629"/>
                        </a:cubicBezTo>
                        <a:cubicBezTo>
                          <a:pt x="849" y="627"/>
                          <a:pt x="852" y="627"/>
                          <a:pt x="852" y="626"/>
                        </a:cubicBezTo>
                        <a:cubicBezTo>
                          <a:pt x="852" y="624"/>
                          <a:pt x="847" y="616"/>
                          <a:pt x="852" y="613"/>
                        </a:cubicBezTo>
                        <a:cubicBezTo>
                          <a:pt x="850" y="611"/>
                          <a:pt x="847" y="609"/>
                          <a:pt x="848" y="602"/>
                        </a:cubicBezTo>
                        <a:cubicBezTo>
                          <a:pt x="846" y="602"/>
                          <a:pt x="847" y="604"/>
                          <a:pt x="846" y="605"/>
                        </a:cubicBezTo>
                        <a:cubicBezTo>
                          <a:pt x="843" y="604"/>
                          <a:pt x="845" y="597"/>
                          <a:pt x="843" y="594"/>
                        </a:cubicBezTo>
                        <a:cubicBezTo>
                          <a:pt x="841" y="593"/>
                          <a:pt x="840" y="592"/>
                          <a:pt x="839" y="590"/>
                        </a:cubicBezTo>
                        <a:cubicBezTo>
                          <a:pt x="838" y="589"/>
                          <a:pt x="838" y="587"/>
                          <a:pt x="837" y="587"/>
                        </a:cubicBezTo>
                        <a:cubicBezTo>
                          <a:pt x="835" y="585"/>
                          <a:pt x="830" y="585"/>
                          <a:pt x="831" y="581"/>
                        </a:cubicBezTo>
                        <a:cubicBezTo>
                          <a:pt x="825" y="580"/>
                          <a:pt x="823" y="584"/>
                          <a:pt x="820" y="587"/>
                        </a:cubicBezTo>
                        <a:cubicBezTo>
                          <a:pt x="817" y="586"/>
                          <a:pt x="815" y="586"/>
                          <a:pt x="815" y="588"/>
                        </a:cubicBezTo>
                        <a:cubicBezTo>
                          <a:pt x="810" y="588"/>
                          <a:pt x="806" y="588"/>
                          <a:pt x="801" y="588"/>
                        </a:cubicBezTo>
                        <a:cubicBezTo>
                          <a:pt x="801" y="590"/>
                          <a:pt x="799" y="591"/>
                          <a:pt x="798" y="592"/>
                        </a:cubicBezTo>
                        <a:cubicBezTo>
                          <a:pt x="797" y="593"/>
                          <a:pt x="796" y="592"/>
                          <a:pt x="796" y="594"/>
                        </a:cubicBezTo>
                        <a:cubicBezTo>
                          <a:pt x="796" y="596"/>
                          <a:pt x="791" y="597"/>
                          <a:pt x="790" y="598"/>
                        </a:cubicBezTo>
                        <a:cubicBezTo>
                          <a:pt x="786" y="601"/>
                          <a:pt x="783" y="608"/>
                          <a:pt x="775" y="611"/>
                        </a:cubicBezTo>
                        <a:cubicBezTo>
                          <a:pt x="771" y="614"/>
                          <a:pt x="770" y="621"/>
                          <a:pt x="762" y="622"/>
                        </a:cubicBezTo>
                        <a:cubicBezTo>
                          <a:pt x="765" y="625"/>
                          <a:pt x="764" y="626"/>
                          <a:pt x="759" y="626"/>
                        </a:cubicBezTo>
                        <a:cubicBezTo>
                          <a:pt x="758" y="628"/>
                          <a:pt x="759" y="629"/>
                          <a:pt x="760" y="629"/>
                        </a:cubicBezTo>
                        <a:cubicBezTo>
                          <a:pt x="760" y="632"/>
                          <a:pt x="757" y="631"/>
                          <a:pt x="757" y="629"/>
                        </a:cubicBezTo>
                        <a:cubicBezTo>
                          <a:pt x="754" y="630"/>
                          <a:pt x="755" y="635"/>
                          <a:pt x="749" y="633"/>
                        </a:cubicBezTo>
                        <a:cubicBezTo>
                          <a:pt x="747" y="634"/>
                          <a:pt x="747" y="637"/>
                          <a:pt x="744" y="637"/>
                        </a:cubicBezTo>
                        <a:cubicBezTo>
                          <a:pt x="743" y="640"/>
                          <a:pt x="746" y="640"/>
                          <a:pt x="746" y="643"/>
                        </a:cubicBezTo>
                        <a:cubicBezTo>
                          <a:pt x="745" y="646"/>
                          <a:pt x="743" y="651"/>
                          <a:pt x="742" y="657"/>
                        </a:cubicBezTo>
                        <a:cubicBezTo>
                          <a:pt x="741" y="666"/>
                          <a:pt x="742" y="675"/>
                          <a:pt x="740" y="678"/>
                        </a:cubicBezTo>
                        <a:cubicBezTo>
                          <a:pt x="740" y="678"/>
                          <a:pt x="737" y="677"/>
                          <a:pt x="736" y="678"/>
                        </a:cubicBezTo>
                        <a:cubicBezTo>
                          <a:pt x="735" y="679"/>
                          <a:pt x="736" y="684"/>
                          <a:pt x="734" y="685"/>
                        </a:cubicBezTo>
                        <a:cubicBezTo>
                          <a:pt x="733" y="687"/>
                          <a:pt x="729" y="686"/>
                          <a:pt x="727" y="687"/>
                        </a:cubicBezTo>
                        <a:cubicBezTo>
                          <a:pt x="725" y="688"/>
                          <a:pt x="725" y="692"/>
                          <a:pt x="721" y="691"/>
                        </a:cubicBezTo>
                        <a:cubicBezTo>
                          <a:pt x="717" y="686"/>
                          <a:pt x="714" y="680"/>
                          <a:pt x="712" y="672"/>
                        </a:cubicBezTo>
                        <a:cubicBezTo>
                          <a:pt x="711" y="672"/>
                          <a:pt x="710" y="670"/>
                          <a:pt x="708" y="669"/>
                        </a:cubicBezTo>
                        <a:cubicBezTo>
                          <a:pt x="707" y="668"/>
                          <a:pt x="707" y="666"/>
                          <a:pt x="705" y="667"/>
                        </a:cubicBezTo>
                        <a:cubicBezTo>
                          <a:pt x="703" y="661"/>
                          <a:pt x="707" y="661"/>
                          <a:pt x="708" y="657"/>
                        </a:cubicBezTo>
                        <a:cubicBezTo>
                          <a:pt x="708" y="654"/>
                          <a:pt x="705" y="652"/>
                          <a:pt x="703" y="650"/>
                        </a:cubicBezTo>
                        <a:cubicBezTo>
                          <a:pt x="701" y="648"/>
                          <a:pt x="700" y="645"/>
                          <a:pt x="697" y="644"/>
                        </a:cubicBezTo>
                        <a:cubicBezTo>
                          <a:pt x="696" y="641"/>
                          <a:pt x="696" y="637"/>
                          <a:pt x="693" y="633"/>
                        </a:cubicBezTo>
                        <a:cubicBezTo>
                          <a:pt x="691" y="630"/>
                          <a:pt x="691" y="617"/>
                          <a:pt x="690" y="607"/>
                        </a:cubicBezTo>
                        <a:cubicBezTo>
                          <a:pt x="689" y="603"/>
                          <a:pt x="688" y="592"/>
                          <a:pt x="686" y="585"/>
                        </a:cubicBezTo>
                        <a:cubicBezTo>
                          <a:pt x="683" y="585"/>
                          <a:pt x="678" y="593"/>
                          <a:pt x="682" y="594"/>
                        </a:cubicBezTo>
                        <a:cubicBezTo>
                          <a:pt x="682" y="599"/>
                          <a:pt x="675" y="595"/>
                          <a:pt x="673" y="594"/>
                        </a:cubicBezTo>
                        <a:cubicBezTo>
                          <a:pt x="672" y="594"/>
                          <a:pt x="670" y="595"/>
                          <a:pt x="669" y="594"/>
                        </a:cubicBezTo>
                        <a:cubicBezTo>
                          <a:pt x="667" y="593"/>
                          <a:pt x="665" y="586"/>
                          <a:pt x="662" y="588"/>
                        </a:cubicBezTo>
                        <a:cubicBezTo>
                          <a:pt x="661" y="585"/>
                          <a:pt x="663" y="585"/>
                          <a:pt x="665" y="585"/>
                        </a:cubicBezTo>
                        <a:cubicBezTo>
                          <a:pt x="663" y="582"/>
                          <a:pt x="665" y="582"/>
                          <a:pt x="665" y="579"/>
                        </a:cubicBezTo>
                        <a:cubicBezTo>
                          <a:pt x="665" y="576"/>
                          <a:pt x="660" y="578"/>
                          <a:pt x="658" y="577"/>
                        </a:cubicBezTo>
                        <a:cubicBezTo>
                          <a:pt x="656" y="576"/>
                          <a:pt x="653" y="568"/>
                          <a:pt x="652" y="574"/>
                        </a:cubicBezTo>
                        <a:cubicBezTo>
                          <a:pt x="648" y="573"/>
                          <a:pt x="650" y="567"/>
                          <a:pt x="651" y="568"/>
                        </a:cubicBezTo>
                        <a:cubicBezTo>
                          <a:pt x="650" y="566"/>
                          <a:pt x="646" y="566"/>
                          <a:pt x="647" y="562"/>
                        </a:cubicBezTo>
                        <a:cubicBezTo>
                          <a:pt x="645" y="561"/>
                          <a:pt x="640" y="564"/>
                          <a:pt x="639" y="562"/>
                        </a:cubicBezTo>
                        <a:cubicBezTo>
                          <a:pt x="639" y="562"/>
                          <a:pt x="640" y="559"/>
                          <a:pt x="639" y="559"/>
                        </a:cubicBezTo>
                        <a:cubicBezTo>
                          <a:pt x="635" y="558"/>
                          <a:pt x="632" y="560"/>
                          <a:pt x="628" y="560"/>
                        </a:cubicBezTo>
                        <a:cubicBezTo>
                          <a:pt x="627" y="561"/>
                          <a:pt x="625" y="561"/>
                          <a:pt x="624" y="560"/>
                        </a:cubicBezTo>
                        <a:cubicBezTo>
                          <a:pt x="622" y="560"/>
                          <a:pt x="621" y="558"/>
                          <a:pt x="621" y="562"/>
                        </a:cubicBezTo>
                        <a:cubicBezTo>
                          <a:pt x="603" y="564"/>
                          <a:pt x="589" y="561"/>
                          <a:pt x="576" y="559"/>
                        </a:cubicBezTo>
                        <a:cubicBezTo>
                          <a:pt x="577" y="555"/>
                          <a:pt x="572" y="556"/>
                          <a:pt x="572" y="553"/>
                        </a:cubicBezTo>
                        <a:cubicBezTo>
                          <a:pt x="572" y="549"/>
                          <a:pt x="564" y="557"/>
                          <a:pt x="569" y="549"/>
                        </a:cubicBezTo>
                        <a:cubicBezTo>
                          <a:pt x="566" y="550"/>
                          <a:pt x="565" y="549"/>
                          <a:pt x="565" y="547"/>
                        </a:cubicBezTo>
                        <a:cubicBezTo>
                          <a:pt x="560" y="550"/>
                          <a:pt x="546" y="547"/>
                          <a:pt x="541" y="546"/>
                        </a:cubicBezTo>
                        <a:cubicBezTo>
                          <a:pt x="538" y="545"/>
                          <a:pt x="537" y="545"/>
                          <a:pt x="537" y="542"/>
                        </a:cubicBezTo>
                        <a:cubicBezTo>
                          <a:pt x="529" y="544"/>
                          <a:pt x="531" y="536"/>
                          <a:pt x="524" y="536"/>
                        </a:cubicBezTo>
                        <a:cubicBezTo>
                          <a:pt x="523" y="529"/>
                          <a:pt x="519" y="525"/>
                          <a:pt x="516" y="520"/>
                        </a:cubicBezTo>
                        <a:cubicBezTo>
                          <a:pt x="500" y="517"/>
                          <a:pt x="500" y="525"/>
                          <a:pt x="501" y="534"/>
                        </a:cubicBezTo>
                        <a:cubicBezTo>
                          <a:pt x="502" y="537"/>
                          <a:pt x="509" y="541"/>
                          <a:pt x="514" y="547"/>
                        </a:cubicBezTo>
                        <a:cubicBezTo>
                          <a:pt x="516" y="549"/>
                          <a:pt x="519" y="559"/>
                          <a:pt x="524" y="557"/>
                        </a:cubicBezTo>
                        <a:cubicBezTo>
                          <a:pt x="523" y="561"/>
                          <a:pt x="527" y="561"/>
                          <a:pt x="526" y="566"/>
                        </a:cubicBezTo>
                        <a:cubicBezTo>
                          <a:pt x="530" y="566"/>
                          <a:pt x="540" y="564"/>
                          <a:pt x="535" y="570"/>
                        </a:cubicBezTo>
                        <a:cubicBezTo>
                          <a:pt x="539" y="572"/>
                          <a:pt x="537" y="567"/>
                          <a:pt x="539" y="566"/>
                        </a:cubicBezTo>
                        <a:cubicBezTo>
                          <a:pt x="540" y="565"/>
                          <a:pt x="546" y="566"/>
                          <a:pt x="546" y="562"/>
                        </a:cubicBezTo>
                        <a:cubicBezTo>
                          <a:pt x="546" y="561"/>
                          <a:pt x="548" y="561"/>
                          <a:pt x="550" y="560"/>
                        </a:cubicBezTo>
                        <a:cubicBezTo>
                          <a:pt x="552" y="560"/>
                          <a:pt x="550" y="558"/>
                          <a:pt x="552" y="557"/>
                        </a:cubicBezTo>
                        <a:cubicBezTo>
                          <a:pt x="555" y="555"/>
                          <a:pt x="559" y="556"/>
                          <a:pt x="563" y="555"/>
                        </a:cubicBezTo>
                        <a:cubicBezTo>
                          <a:pt x="563" y="556"/>
                          <a:pt x="560" y="558"/>
                          <a:pt x="561" y="559"/>
                        </a:cubicBezTo>
                        <a:cubicBezTo>
                          <a:pt x="561" y="559"/>
                          <a:pt x="565" y="558"/>
                          <a:pt x="565" y="559"/>
                        </a:cubicBezTo>
                        <a:cubicBezTo>
                          <a:pt x="566" y="562"/>
                          <a:pt x="564" y="564"/>
                          <a:pt x="567" y="566"/>
                        </a:cubicBezTo>
                        <a:cubicBezTo>
                          <a:pt x="566" y="570"/>
                          <a:pt x="572" y="568"/>
                          <a:pt x="572" y="572"/>
                        </a:cubicBezTo>
                        <a:cubicBezTo>
                          <a:pt x="572" y="576"/>
                          <a:pt x="576" y="573"/>
                          <a:pt x="580" y="575"/>
                        </a:cubicBezTo>
                        <a:cubicBezTo>
                          <a:pt x="582" y="577"/>
                          <a:pt x="581" y="580"/>
                          <a:pt x="585" y="581"/>
                        </a:cubicBezTo>
                        <a:cubicBezTo>
                          <a:pt x="581" y="585"/>
                          <a:pt x="586" y="590"/>
                          <a:pt x="585" y="596"/>
                        </a:cubicBezTo>
                        <a:cubicBezTo>
                          <a:pt x="583" y="596"/>
                          <a:pt x="582" y="596"/>
                          <a:pt x="580" y="596"/>
                        </a:cubicBezTo>
                        <a:cubicBezTo>
                          <a:pt x="582" y="603"/>
                          <a:pt x="575" y="601"/>
                          <a:pt x="576" y="607"/>
                        </a:cubicBezTo>
                        <a:cubicBezTo>
                          <a:pt x="572" y="606"/>
                          <a:pt x="570" y="607"/>
                          <a:pt x="570" y="611"/>
                        </a:cubicBezTo>
                        <a:cubicBezTo>
                          <a:pt x="568" y="611"/>
                          <a:pt x="565" y="611"/>
                          <a:pt x="563" y="611"/>
                        </a:cubicBezTo>
                        <a:cubicBezTo>
                          <a:pt x="560" y="611"/>
                          <a:pt x="562" y="615"/>
                          <a:pt x="561" y="616"/>
                        </a:cubicBezTo>
                        <a:cubicBezTo>
                          <a:pt x="561" y="617"/>
                          <a:pt x="558" y="616"/>
                          <a:pt x="557" y="616"/>
                        </a:cubicBezTo>
                        <a:cubicBezTo>
                          <a:pt x="556" y="617"/>
                          <a:pt x="558" y="621"/>
                          <a:pt x="557" y="622"/>
                        </a:cubicBezTo>
                        <a:cubicBezTo>
                          <a:pt x="554" y="621"/>
                          <a:pt x="552" y="622"/>
                          <a:pt x="552" y="626"/>
                        </a:cubicBezTo>
                        <a:cubicBezTo>
                          <a:pt x="548" y="625"/>
                          <a:pt x="546" y="626"/>
                          <a:pt x="544" y="628"/>
                        </a:cubicBezTo>
                        <a:cubicBezTo>
                          <a:pt x="541" y="629"/>
                          <a:pt x="542" y="630"/>
                          <a:pt x="537" y="631"/>
                        </a:cubicBezTo>
                        <a:cubicBezTo>
                          <a:pt x="535" y="632"/>
                          <a:pt x="526" y="635"/>
                          <a:pt x="526" y="641"/>
                        </a:cubicBezTo>
                        <a:cubicBezTo>
                          <a:pt x="523" y="641"/>
                          <a:pt x="520" y="640"/>
                          <a:pt x="518" y="641"/>
                        </a:cubicBezTo>
                        <a:cubicBezTo>
                          <a:pt x="516" y="642"/>
                          <a:pt x="518" y="643"/>
                          <a:pt x="516" y="644"/>
                        </a:cubicBezTo>
                        <a:cubicBezTo>
                          <a:pt x="516" y="645"/>
                          <a:pt x="513" y="644"/>
                          <a:pt x="513" y="644"/>
                        </a:cubicBezTo>
                        <a:cubicBezTo>
                          <a:pt x="513" y="644"/>
                          <a:pt x="507" y="646"/>
                          <a:pt x="507" y="646"/>
                        </a:cubicBezTo>
                        <a:cubicBezTo>
                          <a:pt x="504" y="650"/>
                          <a:pt x="489" y="648"/>
                          <a:pt x="483" y="652"/>
                        </a:cubicBezTo>
                        <a:cubicBezTo>
                          <a:pt x="477" y="653"/>
                          <a:pt x="488" y="655"/>
                          <a:pt x="479" y="656"/>
                        </a:cubicBezTo>
                        <a:cubicBezTo>
                          <a:pt x="478" y="656"/>
                          <a:pt x="476" y="655"/>
                          <a:pt x="475" y="656"/>
                        </a:cubicBezTo>
                        <a:cubicBezTo>
                          <a:pt x="473" y="656"/>
                          <a:pt x="474" y="660"/>
                          <a:pt x="470" y="659"/>
                        </a:cubicBezTo>
                        <a:cubicBezTo>
                          <a:pt x="472" y="655"/>
                          <a:pt x="467" y="657"/>
                          <a:pt x="466" y="656"/>
                        </a:cubicBezTo>
                        <a:cubicBezTo>
                          <a:pt x="465" y="653"/>
                          <a:pt x="467" y="648"/>
                          <a:pt x="462" y="648"/>
                        </a:cubicBezTo>
                        <a:cubicBezTo>
                          <a:pt x="462" y="645"/>
                          <a:pt x="464" y="645"/>
                          <a:pt x="464" y="643"/>
                        </a:cubicBezTo>
                        <a:cubicBezTo>
                          <a:pt x="463" y="641"/>
                          <a:pt x="459" y="640"/>
                          <a:pt x="462" y="639"/>
                        </a:cubicBezTo>
                        <a:cubicBezTo>
                          <a:pt x="461" y="637"/>
                          <a:pt x="460" y="635"/>
                          <a:pt x="457" y="635"/>
                        </a:cubicBezTo>
                        <a:cubicBezTo>
                          <a:pt x="459" y="630"/>
                          <a:pt x="453" y="624"/>
                          <a:pt x="457" y="624"/>
                        </a:cubicBezTo>
                        <a:cubicBezTo>
                          <a:pt x="457" y="622"/>
                          <a:pt x="454" y="623"/>
                          <a:pt x="453" y="622"/>
                        </a:cubicBezTo>
                        <a:cubicBezTo>
                          <a:pt x="451" y="620"/>
                          <a:pt x="452" y="615"/>
                          <a:pt x="453" y="616"/>
                        </a:cubicBezTo>
                        <a:cubicBezTo>
                          <a:pt x="452" y="615"/>
                          <a:pt x="450" y="613"/>
                          <a:pt x="449" y="613"/>
                        </a:cubicBezTo>
                        <a:cubicBezTo>
                          <a:pt x="448" y="612"/>
                          <a:pt x="449" y="611"/>
                          <a:pt x="447" y="611"/>
                        </a:cubicBezTo>
                        <a:cubicBezTo>
                          <a:pt x="446" y="611"/>
                          <a:pt x="444" y="604"/>
                          <a:pt x="444" y="605"/>
                        </a:cubicBezTo>
                        <a:cubicBezTo>
                          <a:pt x="444" y="605"/>
                          <a:pt x="444" y="607"/>
                          <a:pt x="444" y="607"/>
                        </a:cubicBezTo>
                        <a:cubicBezTo>
                          <a:pt x="440" y="604"/>
                          <a:pt x="440" y="598"/>
                          <a:pt x="434" y="598"/>
                        </a:cubicBezTo>
                        <a:cubicBezTo>
                          <a:pt x="439" y="590"/>
                          <a:pt x="430" y="588"/>
                          <a:pt x="431" y="579"/>
                        </a:cubicBezTo>
                        <a:cubicBezTo>
                          <a:pt x="430" y="577"/>
                          <a:pt x="427" y="578"/>
                          <a:pt x="427" y="575"/>
                        </a:cubicBezTo>
                        <a:cubicBezTo>
                          <a:pt x="427" y="572"/>
                          <a:pt x="421" y="574"/>
                          <a:pt x="419" y="572"/>
                        </a:cubicBezTo>
                        <a:cubicBezTo>
                          <a:pt x="421" y="569"/>
                          <a:pt x="421" y="568"/>
                          <a:pt x="418" y="568"/>
                        </a:cubicBezTo>
                        <a:cubicBezTo>
                          <a:pt x="420" y="565"/>
                          <a:pt x="419" y="564"/>
                          <a:pt x="418" y="559"/>
                        </a:cubicBezTo>
                        <a:cubicBezTo>
                          <a:pt x="417" y="558"/>
                          <a:pt x="418" y="555"/>
                          <a:pt x="418" y="555"/>
                        </a:cubicBezTo>
                        <a:cubicBezTo>
                          <a:pt x="417" y="555"/>
                          <a:pt x="416" y="555"/>
                          <a:pt x="416" y="555"/>
                        </a:cubicBezTo>
                        <a:cubicBezTo>
                          <a:pt x="415" y="550"/>
                          <a:pt x="419" y="552"/>
                          <a:pt x="416" y="547"/>
                        </a:cubicBezTo>
                        <a:cubicBezTo>
                          <a:pt x="414" y="545"/>
                          <a:pt x="412" y="557"/>
                          <a:pt x="412" y="547"/>
                        </a:cubicBezTo>
                        <a:cubicBezTo>
                          <a:pt x="412" y="540"/>
                          <a:pt x="406" y="536"/>
                          <a:pt x="399" y="529"/>
                        </a:cubicBezTo>
                        <a:cubicBezTo>
                          <a:pt x="394" y="533"/>
                          <a:pt x="398" y="534"/>
                          <a:pt x="395" y="540"/>
                        </a:cubicBezTo>
                        <a:cubicBezTo>
                          <a:pt x="391" y="541"/>
                          <a:pt x="392" y="536"/>
                          <a:pt x="390" y="536"/>
                        </a:cubicBezTo>
                        <a:cubicBezTo>
                          <a:pt x="387" y="537"/>
                          <a:pt x="386" y="535"/>
                          <a:pt x="384" y="534"/>
                        </a:cubicBezTo>
                        <a:cubicBezTo>
                          <a:pt x="388" y="537"/>
                          <a:pt x="385" y="546"/>
                          <a:pt x="391" y="546"/>
                        </a:cubicBezTo>
                        <a:cubicBezTo>
                          <a:pt x="389" y="550"/>
                          <a:pt x="392" y="555"/>
                          <a:pt x="395" y="562"/>
                        </a:cubicBezTo>
                        <a:cubicBezTo>
                          <a:pt x="395" y="563"/>
                          <a:pt x="395" y="566"/>
                          <a:pt x="395" y="566"/>
                        </a:cubicBezTo>
                        <a:cubicBezTo>
                          <a:pt x="398" y="568"/>
                          <a:pt x="399" y="577"/>
                          <a:pt x="401" y="581"/>
                        </a:cubicBezTo>
                        <a:cubicBezTo>
                          <a:pt x="403" y="581"/>
                          <a:pt x="406" y="581"/>
                          <a:pt x="408" y="581"/>
                        </a:cubicBezTo>
                        <a:cubicBezTo>
                          <a:pt x="407" y="583"/>
                          <a:pt x="406" y="584"/>
                          <a:pt x="406" y="587"/>
                        </a:cubicBezTo>
                        <a:cubicBezTo>
                          <a:pt x="409" y="587"/>
                          <a:pt x="410" y="586"/>
                          <a:pt x="410" y="585"/>
                        </a:cubicBezTo>
                        <a:cubicBezTo>
                          <a:pt x="414" y="587"/>
                          <a:pt x="412" y="590"/>
                          <a:pt x="414" y="594"/>
                        </a:cubicBezTo>
                        <a:cubicBezTo>
                          <a:pt x="414" y="595"/>
                          <a:pt x="417" y="595"/>
                          <a:pt x="418" y="596"/>
                        </a:cubicBezTo>
                        <a:cubicBezTo>
                          <a:pt x="418" y="597"/>
                          <a:pt x="417" y="599"/>
                          <a:pt x="418" y="600"/>
                        </a:cubicBezTo>
                        <a:cubicBezTo>
                          <a:pt x="418" y="600"/>
                          <a:pt x="419" y="599"/>
                          <a:pt x="419" y="600"/>
                        </a:cubicBezTo>
                        <a:cubicBezTo>
                          <a:pt x="420" y="602"/>
                          <a:pt x="418" y="603"/>
                          <a:pt x="418" y="603"/>
                        </a:cubicBezTo>
                        <a:cubicBezTo>
                          <a:pt x="418" y="606"/>
                          <a:pt x="420" y="606"/>
                          <a:pt x="421" y="607"/>
                        </a:cubicBezTo>
                        <a:cubicBezTo>
                          <a:pt x="422" y="608"/>
                          <a:pt x="421" y="610"/>
                          <a:pt x="421" y="611"/>
                        </a:cubicBezTo>
                        <a:cubicBezTo>
                          <a:pt x="421" y="611"/>
                          <a:pt x="423" y="611"/>
                          <a:pt x="423" y="611"/>
                        </a:cubicBezTo>
                        <a:cubicBezTo>
                          <a:pt x="424" y="613"/>
                          <a:pt x="421" y="620"/>
                          <a:pt x="427" y="618"/>
                        </a:cubicBezTo>
                        <a:cubicBezTo>
                          <a:pt x="427" y="622"/>
                          <a:pt x="427" y="626"/>
                          <a:pt x="429" y="629"/>
                        </a:cubicBezTo>
                        <a:cubicBezTo>
                          <a:pt x="429" y="631"/>
                          <a:pt x="432" y="632"/>
                          <a:pt x="432" y="633"/>
                        </a:cubicBezTo>
                        <a:cubicBezTo>
                          <a:pt x="433" y="635"/>
                          <a:pt x="433" y="637"/>
                          <a:pt x="434" y="639"/>
                        </a:cubicBezTo>
                        <a:cubicBezTo>
                          <a:pt x="435" y="640"/>
                          <a:pt x="437" y="640"/>
                          <a:pt x="438" y="641"/>
                        </a:cubicBezTo>
                        <a:cubicBezTo>
                          <a:pt x="440" y="643"/>
                          <a:pt x="436" y="646"/>
                          <a:pt x="440" y="646"/>
                        </a:cubicBezTo>
                        <a:cubicBezTo>
                          <a:pt x="442" y="646"/>
                          <a:pt x="441" y="651"/>
                          <a:pt x="442" y="654"/>
                        </a:cubicBezTo>
                        <a:cubicBezTo>
                          <a:pt x="449" y="650"/>
                          <a:pt x="447" y="657"/>
                          <a:pt x="457" y="656"/>
                        </a:cubicBezTo>
                        <a:cubicBezTo>
                          <a:pt x="457" y="661"/>
                          <a:pt x="460" y="663"/>
                          <a:pt x="460" y="669"/>
                        </a:cubicBezTo>
                        <a:cubicBezTo>
                          <a:pt x="467" y="679"/>
                          <a:pt x="489" y="676"/>
                          <a:pt x="503" y="674"/>
                        </a:cubicBezTo>
                        <a:cubicBezTo>
                          <a:pt x="505" y="675"/>
                          <a:pt x="504" y="671"/>
                          <a:pt x="505" y="670"/>
                        </a:cubicBezTo>
                        <a:cubicBezTo>
                          <a:pt x="509" y="669"/>
                          <a:pt x="518" y="674"/>
                          <a:pt x="516" y="667"/>
                        </a:cubicBezTo>
                        <a:cubicBezTo>
                          <a:pt x="520" y="669"/>
                          <a:pt x="520" y="672"/>
                          <a:pt x="518" y="676"/>
                        </a:cubicBezTo>
                        <a:cubicBezTo>
                          <a:pt x="518" y="677"/>
                          <a:pt x="516" y="678"/>
                          <a:pt x="516" y="678"/>
                        </a:cubicBezTo>
                        <a:cubicBezTo>
                          <a:pt x="516" y="681"/>
                          <a:pt x="517" y="686"/>
                          <a:pt x="516" y="689"/>
                        </a:cubicBezTo>
                        <a:cubicBezTo>
                          <a:pt x="516" y="690"/>
                          <a:pt x="513" y="689"/>
                          <a:pt x="513" y="689"/>
                        </a:cubicBezTo>
                        <a:cubicBezTo>
                          <a:pt x="512" y="690"/>
                          <a:pt x="512" y="698"/>
                          <a:pt x="511" y="700"/>
                        </a:cubicBezTo>
                        <a:cubicBezTo>
                          <a:pt x="510" y="702"/>
                          <a:pt x="505" y="703"/>
                          <a:pt x="507" y="710"/>
                        </a:cubicBezTo>
                        <a:cubicBezTo>
                          <a:pt x="501" y="710"/>
                          <a:pt x="505" y="720"/>
                          <a:pt x="498" y="719"/>
                        </a:cubicBezTo>
                        <a:cubicBezTo>
                          <a:pt x="499" y="725"/>
                          <a:pt x="496" y="726"/>
                          <a:pt x="496" y="730"/>
                        </a:cubicBezTo>
                        <a:cubicBezTo>
                          <a:pt x="489" y="728"/>
                          <a:pt x="493" y="737"/>
                          <a:pt x="486" y="736"/>
                        </a:cubicBezTo>
                        <a:cubicBezTo>
                          <a:pt x="486" y="738"/>
                          <a:pt x="486" y="739"/>
                          <a:pt x="486" y="741"/>
                        </a:cubicBezTo>
                        <a:cubicBezTo>
                          <a:pt x="485" y="741"/>
                          <a:pt x="484" y="739"/>
                          <a:pt x="483" y="739"/>
                        </a:cubicBezTo>
                        <a:cubicBezTo>
                          <a:pt x="479" y="741"/>
                          <a:pt x="481" y="743"/>
                          <a:pt x="475" y="745"/>
                        </a:cubicBezTo>
                        <a:cubicBezTo>
                          <a:pt x="475" y="745"/>
                          <a:pt x="470" y="747"/>
                          <a:pt x="470" y="747"/>
                        </a:cubicBezTo>
                        <a:cubicBezTo>
                          <a:pt x="470" y="747"/>
                          <a:pt x="470" y="749"/>
                          <a:pt x="470" y="749"/>
                        </a:cubicBezTo>
                        <a:cubicBezTo>
                          <a:pt x="468" y="750"/>
                          <a:pt x="464" y="751"/>
                          <a:pt x="462" y="753"/>
                        </a:cubicBezTo>
                        <a:cubicBezTo>
                          <a:pt x="458" y="756"/>
                          <a:pt x="456" y="762"/>
                          <a:pt x="449" y="762"/>
                        </a:cubicBezTo>
                        <a:cubicBezTo>
                          <a:pt x="451" y="767"/>
                          <a:pt x="447" y="767"/>
                          <a:pt x="447" y="771"/>
                        </a:cubicBezTo>
                        <a:cubicBezTo>
                          <a:pt x="445" y="773"/>
                          <a:pt x="444" y="772"/>
                          <a:pt x="442" y="771"/>
                        </a:cubicBezTo>
                        <a:cubicBezTo>
                          <a:pt x="443" y="773"/>
                          <a:pt x="439" y="776"/>
                          <a:pt x="440" y="777"/>
                        </a:cubicBezTo>
                        <a:cubicBezTo>
                          <a:pt x="444" y="780"/>
                          <a:pt x="438" y="777"/>
                          <a:pt x="438" y="782"/>
                        </a:cubicBezTo>
                        <a:cubicBezTo>
                          <a:pt x="438" y="785"/>
                          <a:pt x="435" y="783"/>
                          <a:pt x="434" y="784"/>
                        </a:cubicBezTo>
                        <a:cubicBezTo>
                          <a:pt x="434" y="785"/>
                          <a:pt x="435" y="787"/>
                          <a:pt x="434" y="788"/>
                        </a:cubicBezTo>
                        <a:cubicBezTo>
                          <a:pt x="434" y="790"/>
                          <a:pt x="430" y="804"/>
                          <a:pt x="431" y="808"/>
                        </a:cubicBezTo>
                        <a:cubicBezTo>
                          <a:pt x="431" y="812"/>
                          <a:pt x="432" y="813"/>
                          <a:pt x="434" y="816"/>
                        </a:cubicBezTo>
                        <a:cubicBezTo>
                          <a:pt x="435" y="821"/>
                          <a:pt x="434" y="823"/>
                          <a:pt x="434" y="827"/>
                        </a:cubicBezTo>
                        <a:cubicBezTo>
                          <a:pt x="434" y="828"/>
                          <a:pt x="436" y="834"/>
                          <a:pt x="438" y="835"/>
                        </a:cubicBezTo>
                        <a:cubicBezTo>
                          <a:pt x="443" y="835"/>
                          <a:pt x="432" y="843"/>
                          <a:pt x="442" y="844"/>
                        </a:cubicBezTo>
                        <a:cubicBezTo>
                          <a:pt x="441" y="853"/>
                          <a:pt x="443" y="860"/>
                          <a:pt x="442" y="868"/>
                        </a:cubicBezTo>
                        <a:cubicBezTo>
                          <a:pt x="441" y="873"/>
                          <a:pt x="436" y="878"/>
                          <a:pt x="436" y="883"/>
                        </a:cubicBezTo>
                        <a:cubicBezTo>
                          <a:pt x="432" y="883"/>
                          <a:pt x="425" y="888"/>
                          <a:pt x="423" y="890"/>
                        </a:cubicBezTo>
                        <a:cubicBezTo>
                          <a:pt x="422" y="892"/>
                          <a:pt x="421" y="892"/>
                          <a:pt x="423" y="892"/>
                        </a:cubicBezTo>
                        <a:cubicBezTo>
                          <a:pt x="423" y="895"/>
                          <a:pt x="419" y="893"/>
                          <a:pt x="418" y="894"/>
                        </a:cubicBezTo>
                        <a:cubicBezTo>
                          <a:pt x="416" y="895"/>
                          <a:pt x="417" y="897"/>
                          <a:pt x="416" y="898"/>
                        </a:cubicBezTo>
                        <a:cubicBezTo>
                          <a:pt x="415" y="898"/>
                          <a:pt x="412" y="894"/>
                          <a:pt x="412" y="898"/>
                        </a:cubicBezTo>
                        <a:cubicBezTo>
                          <a:pt x="412" y="900"/>
                          <a:pt x="410" y="899"/>
                          <a:pt x="408" y="900"/>
                        </a:cubicBezTo>
                        <a:cubicBezTo>
                          <a:pt x="406" y="901"/>
                          <a:pt x="406" y="906"/>
                          <a:pt x="401" y="905"/>
                        </a:cubicBezTo>
                        <a:cubicBezTo>
                          <a:pt x="398" y="916"/>
                          <a:pt x="401" y="931"/>
                          <a:pt x="403" y="946"/>
                        </a:cubicBezTo>
                        <a:cubicBezTo>
                          <a:pt x="401" y="948"/>
                          <a:pt x="399" y="949"/>
                          <a:pt x="399" y="946"/>
                        </a:cubicBezTo>
                        <a:cubicBezTo>
                          <a:pt x="397" y="946"/>
                          <a:pt x="398" y="949"/>
                          <a:pt x="397" y="950"/>
                        </a:cubicBezTo>
                        <a:cubicBezTo>
                          <a:pt x="395" y="952"/>
                          <a:pt x="392" y="949"/>
                          <a:pt x="391" y="952"/>
                        </a:cubicBezTo>
                        <a:cubicBezTo>
                          <a:pt x="391" y="955"/>
                          <a:pt x="384" y="954"/>
                          <a:pt x="382" y="958"/>
                        </a:cubicBezTo>
                        <a:cubicBezTo>
                          <a:pt x="382" y="961"/>
                          <a:pt x="382" y="965"/>
                          <a:pt x="382" y="969"/>
                        </a:cubicBezTo>
                        <a:cubicBezTo>
                          <a:pt x="378" y="969"/>
                          <a:pt x="380" y="975"/>
                          <a:pt x="378" y="978"/>
                        </a:cubicBezTo>
                        <a:cubicBezTo>
                          <a:pt x="378" y="979"/>
                          <a:pt x="375" y="979"/>
                          <a:pt x="375" y="980"/>
                        </a:cubicBezTo>
                        <a:cubicBezTo>
                          <a:pt x="373" y="983"/>
                          <a:pt x="374" y="987"/>
                          <a:pt x="371" y="989"/>
                        </a:cubicBezTo>
                        <a:cubicBezTo>
                          <a:pt x="370" y="990"/>
                          <a:pt x="371" y="992"/>
                          <a:pt x="371" y="993"/>
                        </a:cubicBezTo>
                        <a:cubicBezTo>
                          <a:pt x="371" y="993"/>
                          <a:pt x="368" y="992"/>
                          <a:pt x="367" y="993"/>
                        </a:cubicBezTo>
                        <a:cubicBezTo>
                          <a:pt x="367" y="994"/>
                          <a:pt x="368" y="997"/>
                          <a:pt x="367" y="999"/>
                        </a:cubicBezTo>
                        <a:cubicBezTo>
                          <a:pt x="367" y="999"/>
                          <a:pt x="364" y="998"/>
                          <a:pt x="363" y="999"/>
                        </a:cubicBezTo>
                        <a:cubicBezTo>
                          <a:pt x="363" y="999"/>
                          <a:pt x="364" y="1002"/>
                          <a:pt x="363" y="1002"/>
                        </a:cubicBezTo>
                        <a:cubicBezTo>
                          <a:pt x="363" y="1003"/>
                          <a:pt x="360" y="1002"/>
                          <a:pt x="360" y="1002"/>
                        </a:cubicBezTo>
                        <a:cubicBezTo>
                          <a:pt x="359" y="1003"/>
                          <a:pt x="356" y="1006"/>
                          <a:pt x="356" y="1008"/>
                        </a:cubicBezTo>
                        <a:cubicBezTo>
                          <a:pt x="356" y="1010"/>
                          <a:pt x="354" y="1009"/>
                          <a:pt x="352" y="1010"/>
                        </a:cubicBezTo>
                        <a:cubicBezTo>
                          <a:pt x="352" y="1010"/>
                          <a:pt x="353" y="1013"/>
                          <a:pt x="352" y="1013"/>
                        </a:cubicBezTo>
                        <a:cubicBezTo>
                          <a:pt x="352" y="1014"/>
                          <a:pt x="349" y="1013"/>
                          <a:pt x="349" y="1013"/>
                        </a:cubicBezTo>
                        <a:cubicBezTo>
                          <a:pt x="347" y="1015"/>
                          <a:pt x="346" y="1016"/>
                          <a:pt x="345" y="1017"/>
                        </a:cubicBezTo>
                        <a:cubicBezTo>
                          <a:pt x="344" y="1018"/>
                          <a:pt x="342" y="1021"/>
                          <a:pt x="341" y="1021"/>
                        </a:cubicBezTo>
                        <a:cubicBezTo>
                          <a:pt x="340" y="1021"/>
                          <a:pt x="335" y="1023"/>
                          <a:pt x="335" y="1023"/>
                        </a:cubicBezTo>
                        <a:cubicBezTo>
                          <a:pt x="334" y="1022"/>
                          <a:pt x="334" y="1021"/>
                          <a:pt x="332" y="1023"/>
                        </a:cubicBezTo>
                        <a:cubicBezTo>
                          <a:pt x="329" y="1024"/>
                          <a:pt x="328" y="1024"/>
                          <a:pt x="324" y="1025"/>
                        </a:cubicBezTo>
                        <a:cubicBezTo>
                          <a:pt x="323" y="1025"/>
                          <a:pt x="311" y="1030"/>
                          <a:pt x="308" y="1025"/>
                        </a:cubicBezTo>
                        <a:cubicBezTo>
                          <a:pt x="305" y="1025"/>
                          <a:pt x="307" y="1027"/>
                          <a:pt x="308" y="1027"/>
                        </a:cubicBezTo>
                        <a:cubicBezTo>
                          <a:pt x="305" y="1031"/>
                          <a:pt x="301" y="1027"/>
                          <a:pt x="295" y="1028"/>
                        </a:cubicBezTo>
                        <a:cubicBezTo>
                          <a:pt x="292" y="1029"/>
                          <a:pt x="293" y="1030"/>
                          <a:pt x="295" y="1030"/>
                        </a:cubicBezTo>
                        <a:cubicBezTo>
                          <a:pt x="293" y="1033"/>
                          <a:pt x="283" y="1028"/>
                          <a:pt x="278" y="1028"/>
                        </a:cubicBezTo>
                        <a:cubicBezTo>
                          <a:pt x="278" y="1019"/>
                          <a:pt x="269" y="1014"/>
                          <a:pt x="274" y="1006"/>
                        </a:cubicBezTo>
                        <a:cubicBezTo>
                          <a:pt x="270" y="1003"/>
                          <a:pt x="265" y="1000"/>
                          <a:pt x="267" y="991"/>
                        </a:cubicBezTo>
                        <a:cubicBezTo>
                          <a:pt x="261" y="997"/>
                          <a:pt x="265" y="994"/>
                          <a:pt x="263" y="985"/>
                        </a:cubicBezTo>
                        <a:cubicBezTo>
                          <a:pt x="260" y="977"/>
                          <a:pt x="249" y="970"/>
                          <a:pt x="252" y="959"/>
                        </a:cubicBezTo>
                        <a:cubicBezTo>
                          <a:pt x="250" y="958"/>
                          <a:pt x="250" y="963"/>
                          <a:pt x="250" y="963"/>
                        </a:cubicBezTo>
                        <a:cubicBezTo>
                          <a:pt x="246" y="962"/>
                          <a:pt x="250" y="950"/>
                          <a:pt x="246" y="956"/>
                        </a:cubicBezTo>
                        <a:cubicBezTo>
                          <a:pt x="243" y="953"/>
                          <a:pt x="244" y="947"/>
                          <a:pt x="244" y="943"/>
                        </a:cubicBezTo>
                        <a:cubicBezTo>
                          <a:pt x="245" y="937"/>
                          <a:pt x="245" y="933"/>
                          <a:pt x="242" y="926"/>
                        </a:cubicBezTo>
                        <a:cubicBezTo>
                          <a:pt x="243" y="923"/>
                          <a:pt x="238" y="925"/>
                          <a:pt x="237" y="924"/>
                        </a:cubicBezTo>
                        <a:cubicBezTo>
                          <a:pt x="236" y="923"/>
                          <a:pt x="242" y="919"/>
                          <a:pt x="233" y="920"/>
                        </a:cubicBezTo>
                        <a:cubicBezTo>
                          <a:pt x="232" y="919"/>
                          <a:pt x="234" y="915"/>
                          <a:pt x="233" y="915"/>
                        </a:cubicBezTo>
                        <a:cubicBezTo>
                          <a:pt x="233" y="914"/>
                          <a:pt x="229" y="915"/>
                          <a:pt x="229" y="915"/>
                        </a:cubicBezTo>
                        <a:cubicBezTo>
                          <a:pt x="229" y="914"/>
                          <a:pt x="235" y="907"/>
                          <a:pt x="227" y="909"/>
                        </a:cubicBezTo>
                        <a:cubicBezTo>
                          <a:pt x="227" y="906"/>
                          <a:pt x="230" y="905"/>
                          <a:pt x="229" y="902"/>
                        </a:cubicBezTo>
                        <a:cubicBezTo>
                          <a:pt x="226" y="900"/>
                          <a:pt x="230" y="892"/>
                          <a:pt x="224" y="894"/>
                        </a:cubicBezTo>
                        <a:cubicBezTo>
                          <a:pt x="223" y="877"/>
                          <a:pt x="225" y="871"/>
                          <a:pt x="233" y="861"/>
                        </a:cubicBezTo>
                        <a:cubicBezTo>
                          <a:pt x="232" y="858"/>
                          <a:pt x="235" y="851"/>
                          <a:pt x="231" y="851"/>
                        </a:cubicBezTo>
                        <a:cubicBezTo>
                          <a:pt x="231" y="848"/>
                          <a:pt x="235" y="851"/>
                          <a:pt x="237" y="849"/>
                        </a:cubicBezTo>
                        <a:cubicBezTo>
                          <a:pt x="238" y="849"/>
                          <a:pt x="236" y="845"/>
                          <a:pt x="239" y="846"/>
                        </a:cubicBezTo>
                        <a:cubicBezTo>
                          <a:pt x="238" y="843"/>
                          <a:pt x="237" y="826"/>
                          <a:pt x="235" y="831"/>
                        </a:cubicBezTo>
                        <a:cubicBezTo>
                          <a:pt x="231" y="827"/>
                          <a:pt x="233" y="823"/>
                          <a:pt x="233" y="820"/>
                        </a:cubicBezTo>
                        <a:cubicBezTo>
                          <a:pt x="233" y="815"/>
                          <a:pt x="234" y="810"/>
                          <a:pt x="233" y="807"/>
                        </a:cubicBezTo>
                        <a:cubicBezTo>
                          <a:pt x="233" y="804"/>
                          <a:pt x="230" y="806"/>
                          <a:pt x="229" y="805"/>
                        </a:cubicBezTo>
                        <a:cubicBezTo>
                          <a:pt x="229" y="804"/>
                          <a:pt x="231" y="802"/>
                          <a:pt x="231" y="801"/>
                        </a:cubicBezTo>
                        <a:cubicBezTo>
                          <a:pt x="231" y="801"/>
                          <a:pt x="229" y="800"/>
                          <a:pt x="229" y="799"/>
                        </a:cubicBezTo>
                        <a:cubicBezTo>
                          <a:pt x="229" y="795"/>
                          <a:pt x="227" y="796"/>
                          <a:pt x="226" y="794"/>
                        </a:cubicBezTo>
                        <a:cubicBezTo>
                          <a:pt x="225" y="793"/>
                          <a:pt x="226" y="790"/>
                          <a:pt x="226" y="790"/>
                        </a:cubicBezTo>
                        <a:cubicBezTo>
                          <a:pt x="225" y="790"/>
                          <a:pt x="220" y="789"/>
                          <a:pt x="222" y="788"/>
                        </a:cubicBezTo>
                        <a:cubicBezTo>
                          <a:pt x="222" y="788"/>
                          <a:pt x="224" y="788"/>
                          <a:pt x="224" y="788"/>
                        </a:cubicBezTo>
                        <a:cubicBezTo>
                          <a:pt x="221" y="784"/>
                          <a:pt x="219" y="783"/>
                          <a:pt x="214" y="780"/>
                        </a:cubicBezTo>
                        <a:cubicBezTo>
                          <a:pt x="213" y="780"/>
                          <a:pt x="215" y="779"/>
                          <a:pt x="213" y="779"/>
                        </a:cubicBezTo>
                        <a:cubicBezTo>
                          <a:pt x="211" y="779"/>
                          <a:pt x="211" y="773"/>
                          <a:pt x="207" y="775"/>
                        </a:cubicBezTo>
                        <a:cubicBezTo>
                          <a:pt x="203" y="759"/>
                          <a:pt x="207" y="746"/>
                          <a:pt x="207" y="728"/>
                        </a:cubicBezTo>
                        <a:cubicBezTo>
                          <a:pt x="206" y="725"/>
                          <a:pt x="202" y="731"/>
                          <a:pt x="203" y="723"/>
                        </a:cubicBezTo>
                        <a:cubicBezTo>
                          <a:pt x="192" y="724"/>
                          <a:pt x="184" y="722"/>
                          <a:pt x="177" y="719"/>
                        </a:cubicBezTo>
                        <a:cubicBezTo>
                          <a:pt x="179" y="709"/>
                          <a:pt x="172" y="720"/>
                          <a:pt x="173" y="710"/>
                        </a:cubicBezTo>
                        <a:cubicBezTo>
                          <a:pt x="165" y="707"/>
                          <a:pt x="163" y="705"/>
                          <a:pt x="153" y="708"/>
                        </a:cubicBezTo>
                        <a:cubicBezTo>
                          <a:pt x="151" y="708"/>
                          <a:pt x="148" y="709"/>
                          <a:pt x="145" y="710"/>
                        </a:cubicBezTo>
                        <a:cubicBezTo>
                          <a:pt x="144" y="710"/>
                          <a:pt x="140" y="713"/>
                          <a:pt x="134" y="711"/>
                        </a:cubicBezTo>
                        <a:cubicBezTo>
                          <a:pt x="137" y="716"/>
                          <a:pt x="140" y="713"/>
                          <a:pt x="130" y="715"/>
                        </a:cubicBezTo>
                        <a:cubicBezTo>
                          <a:pt x="124" y="717"/>
                          <a:pt x="120" y="718"/>
                          <a:pt x="110" y="719"/>
                        </a:cubicBezTo>
                        <a:cubicBezTo>
                          <a:pt x="107" y="719"/>
                          <a:pt x="107" y="717"/>
                          <a:pt x="104" y="717"/>
                        </a:cubicBezTo>
                        <a:cubicBezTo>
                          <a:pt x="92" y="716"/>
                          <a:pt x="79" y="723"/>
                          <a:pt x="69" y="721"/>
                        </a:cubicBezTo>
                        <a:cubicBezTo>
                          <a:pt x="70" y="714"/>
                          <a:pt x="62" y="716"/>
                          <a:pt x="60" y="715"/>
                        </a:cubicBezTo>
                        <a:cubicBezTo>
                          <a:pt x="59" y="715"/>
                          <a:pt x="60" y="712"/>
                          <a:pt x="60" y="711"/>
                        </a:cubicBezTo>
                        <a:cubicBezTo>
                          <a:pt x="59" y="711"/>
                          <a:pt x="55" y="712"/>
                          <a:pt x="54" y="711"/>
                        </a:cubicBezTo>
                        <a:cubicBezTo>
                          <a:pt x="53" y="711"/>
                          <a:pt x="55" y="708"/>
                          <a:pt x="54" y="708"/>
                        </a:cubicBezTo>
                        <a:cubicBezTo>
                          <a:pt x="53" y="707"/>
                          <a:pt x="50" y="709"/>
                          <a:pt x="50" y="706"/>
                        </a:cubicBezTo>
                        <a:cubicBezTo>
                          <a:pt x="50" y="705"/>
                          <a:pt x="47" y="702"/>
                          <a:pt x="47" y="702"/>
                        </a:cubicBezTo>
                        <a:cubicBezTo>
                          <a:pt x="46" y="701"/>
                          <a:pt x="47" y="700"/>
                          <a:pt x="45" y="700"/>
                        </a:cubicBezTo>
                        <a:cubicBezTo>
                          <a:pt x="43" y="700"/>
                          <a:pt x="43" y="698"/>
                          <a:pt x="43" y="697"/>
                        </a:cubicBezTo>
                        <a:cubicBezTo>
                          <a:pt x="42" y="694"/>
                          <a:pt x="40" y="696"/>
                          <a:pt x="39" y="695"/>
                        </a:cubicBezTo>
                        <a:cubicBezTo>
                          <a:pt x="39" y="694"/>
                          <a:pt x="40" y="692"/>
                          <a:pt x="39" y="691"/>
                        </a:cubicBezTo>
                        <a:cubicBezTo>
                          <a:pt x="38" y="689"/>
                          <a:pt x="35" y="692"/>
                          <a:pt x="35" y="689"/>
                        </a:cubicBezTo>
                        <a:cubicBezTo>
                          <a:pt x="35" y="688"/>
                          <a:pt x="37" y="686"/>
                          <a:pt x="37" y="687"/>
                        </a:cubicBezTo>
                        <a:cubicBezTo>
                          <a:pt x="35" y="681"/>
                          <a:pt x="26" y="682"/>
                          <a:pt x="28" y="676"/>
                        </a:cubicBezTo>
                        <a:cubicBezTo>
                          <a:pt x="19" y="679"/>
                          <a:pt x="23" y="668"/>
                          <a:pt x="15" y="670"/>
                        </a:cubicBezTo>
                        <a:cubicBezTo>
                          <a:pt x="16" y="669"/>
                          <a:pt x="17" y="667"/>
                          <a:pt x="17" y="665"/>
                        </a:cubicBezTo>
                        <a:cubicBezTo>
                          <a:pt x="16" y="662"/>
                          <a:pt x="12" y="663"/>
                          <a:pt x="9" y="663"/>
                        </a:cubicBezTo>
                        <a:cubicBezTo>
                          <a:pt x="11" y="660"/>
                          <a:pt x="6" y="659"/>
                          <a:pt x="6" y="657"/>
                        </a:cubicBezTo>
                        <a:cubicBezTo>
                          <a:pt x="5" y="654"/>
                          <a:pt x="9" y="655"/>
                          <a:pt x="6" y="650"/>
                        </a:cubicBezTo>
                        <a:cubicBezTo>
                          <a:pt x="5" y="649"/>
                          <a:pt x="4" y="650"/>
                          <a:pt x="4" y="648"/>
                        </a:cubicBezTo>
                        <a:cubicBezTo>
                          <a:pt x="4" y="647"/>
                          <a:pt x="2" y="642"/>
                          <a:pt x="0" y="641"/>
                        </a:cubicBezTo>
                        <a:cubicBezTo>
                          <a:pt x="0" y="638"/>
                          <a:pt x="4" y="640"/>
                          <a:pt x="6" y="639"/>
                        </a:cubicBezTo>
                        <a:cubicBezTo>
                          <a:pt x="7" y="638"/>
                          <a:pt x="6" y="632"/>
                          <a:pt x="9" y="633"/>
                        </a:cubicBezTo>
                        <a:cubicBezTo>
                          <a:pt x="9" y="623"/>
                          <a:pt x="9" y="612"/>
                          <a:pt x="9" y="602"/>
                        </a:cubicBezTo>
                        <a:cubicBezTo>
                          <a:pt x="10" y="599"/>
                          <a:pt x="6" y="601"/>
                          <a:pt x="6" y="600"/>
                        </a:cubicBezTo>
                        <a:cubicBezTo>
                          <a:pt x="5" y="599"/>
                          <a:pt x="7" y="597"/>
                          <a:pt x="7" y="596"/>
                        </a:cubicBezTo>
                        <a:cubicBezTo>
                          <a:pt x="8" y="593"/>
                          <a:pt x="5" y="592"/>
                          <a:pt x="6" y="588"/>
                        </a:cubicBezTo>
                        <a:cubicBezTo>
                          <a:pt x="13" y="596"/>
                          <a:pt x="6" y="575"/>
                          <a:pt x="13" y="583"/>
                        </a:cubicBezTo>
                        <a:cubicBezTo>
                          <a:pt x="14" y="581"/>
                          <a:pt x="13" y="574"/>
                          <a:pt x="15" y="572"/>
                        </a:cubicBezTo>
                        <a:cubicBezTo>
                          <a:pt x="15" y="571"/>
                          <a:pt x="19" y="572"/>
                          <a:pt x="19" y="572"/>
                        </a:cubicBezTo>
                        <a:cubicBezTo>
                          <a:pt x="19" y="571"/>
                          <a:pt x="16" y="568"/>
                          <a:pt x="17" y="566"/>
                        </a:cubicBezTo>
                        <a:cubicBezTo>
                          <a:pt x="24" y="564"/>
                          <a:pt x="23" y="554"/>
                          <a:pt x="30" y="553"/>
                        </a:cubicBezTo>
                        <a:cubicBezTo>
                          <a:pt x="30" y="547"/>
                          <a:pt x="36" y="547"/>
                          <a:pt x="35" y="540"/>
                        </a:cubicBezTo>
                        <a:cubicBezTo>
                          <a:pt x="39" y="541"/>
                          <a:pt x="39" y="539"/>
                          <a:pt x="39" y="536"/>
                        </a:cubicBezTo>
                        <a:cubicBezTo>
                          <a:pt x="50" y="535"/>
                          <a:pt x="59" y="531"/>
                          <a:pt x="58" y="518"/>
                        </a:cubicBezTo>
                        <a:cubicBezTo>
                          <a:pt x="65" y="519"/>
                          <a:pt x="59" y="507"/>
                          <a:pt x="65" y="508"/>
                        </a:cubicBezTo>
                        <a:cubicBezTo>
                          <a:pt x="65" y="505"/>
                          <a:pt x="65" y="501"/>
                          <a:pt x="65" y="497"/>
                        </a:cubicBezTo>
                        <a:cubicBezTo>
                          <a:pt x="69" y="497"/>
                          <a:pt x="69" y="495"/>
                          <a:pt x="73" y="495"/>
                        </a:cubicBezTo>
                        <a:cubicBezTo>
                          <a:pt x="76" y="492"/>
                          <a:pt x="79" y="489"/>
                          <a:pt x="82" y="484"/>
                        </a:cubicBezTo>
                        <a:cubicBezTo>
                          <a:pt x="83" y="483"/>
                          <a:pt x="84" y="484"/>
                          <a:pt x="84" y="482"/>
                        </a:cubicBezTo>
                        <a:cubicBezTo>
                          <a:pt x="84" y="480"/>
                          <a:pt x="89" y="480"/>
                          <a:pt x="88" y="477"/>
                        </a:cubicBezTo>
                        <a:cubicBezTo>
                          <a:pt x="96" y="478"/>
                          <a:pt x="97" y="472"/>
                          <a:pt x="104" y="473"/>
                        </a:cubicBezTo>
                        <a:cubicBezTo>
                          <a:pt x="102" y="480"/>
                          <a:pt x="113" y="473"/>
                          <a:pt x="110" y="480"/>
                        </a:cubicBezTo>
                        <a:cubicBezTo>
                          <a:pt x="114" y="476"/>
                          <a:pt x="129" y="483"/>
                          <a:pt x="129" y="475"/>
                        </a:cubicBezTo>
                        <a:cubicBezTo>
                          <a:pt x="137" y="474"/>
                          <a:pt x="145" y="471"/>
                          <a:pt x="149" y="465"/>
                        </a:cubicBezTo>
                        <a:cubicBezTo>
                          <a:pt x="152" y="466"/>
                          <a:pt x="154" y="466"/>
                          <a:pt x="155" y="464"/>
                        </a:cubicBezTo>
                        <a:cubicBezTo>
                          <a:pt x="158" y="464"/>
                          <a:pt x="159" y="465"/>
                          <a:pt x="162" y="465"/>
                        </a:cubicBezTo>
                        <a:cubicBezTo>
                          <a:pt x="166" y="466"/>
                          <a:pt x="170" y="463"/>
                          <a:pt x="173" y="464"/>
                        </a:cubicBezTo>
                        <a:cubicBezTo>
                          <a:pt x="173" y="464"/>
                          <a:pt x="174" y="465"/>
                          <a:pt x="175" y="465"/>
                        </a:cubicBezTo>
                        <a:cubicBezTo>
                          <a:pt x="179" y="466"/>
                          <a:pt x="187" y="469"/>
                          <a:pt x="196" y="467"/>
                        </a:cubicBezTo>
                        <a:cubicBezTo>
                          <a:pt x="199" y="467"/>
                          <a:pt x="205" y="461"/>
                          <a:pt x="209" y="465"/>
                        </a:cubicBezTo>
                        <a:cubicBezTo>
                          <a:pt x="212" y="468"/>
                          <a:pt x="211" y="466"/>
                          <a:pt x="216" y="465"/>
                        </a:cubicBezTo>
                        <a:cubicBezTo>
                          <a:pt x="216" y="467"/>
                          <a:pt x="219" y="467"/>
                          <a:pt x="218" y="469"/>
                        </a:cubicBezTo>
                        <a:cubicBezTo>
                          <a:pt x="218" y="470"/>
                          <a:pt x="214" y="471"/>
                          <a:pt x="214" y="471"/>
                        </a:cubicBezTo>
                        <a:cubicBezTo>
                          <a:pt x="214" y="473"/>
                          <a:pt x="216" y="472"/>
                          <a:pt x="216" y="473"/>
                        </a:cubicBezTo>
                        <a:cubicBezTo>
                          <a:pt x="217" y="475"/>
                          <a:pt x="214" y="475"/>
                          <a:pt x="214" y="475"/>
                        </a:cubicBezTo>
                        <a:cubicBezTo>
                          <a:pt x="215" y="476"/>
                          <a:pt x="216" y="477"/>
                          <a:pt x="216" y="479"/>
                        </a:cubicBezTo>
                        <a:cubicBezTo>
                          <a:pt x="216" y="484"/>
                          <a:pt x="213" y="486"/>
                          <a:pt x="218" y="493"/>
                        </a:cubicBezTo>
                        <a:cubicBezTo>
                          <a:pt x="219" y="498"/>
                          <a:pt x="221" y="491"/>
                          <a:pt x="224" y="495"/>
                        </a:cubicBezTo>
                        <a:cubicBezTo>
                          <a:pt x="223" y="498"/>
                          <a:pt x="227" y="496"/>
                          <a:pt x="227" y="497"/>
                        </a:cubicBezTo>
                        <a:cubicBezTo>
                          <a:pt x="228" y="498"/>
                          <a:pt x="227" y="500"/>
                          <a:pt x="227" y="501"/>
                        </a:cubicBezTo>
                        <a:cubicBezTo>
                          <a:pt x="229" y="502"/>
                          <a:pt x="233" y="500"/>
                          <a:pt x="233" y="503"/>
                        </a:cubicBezTo>
                        <a:cubicBezTo>
                          <a:pt x="239" y="500"/>
                          <a:pt x="243" y="508"/>
                          <a:pt x="246" y="503"/>
                        </a:cubicBezTo>
                        <a:cubicBezTo>
                          <a:pt x="248" y="502"/>
                          <a:pt x="247" y="506"/>
                          <a:pt x="248" y="506"/>
                        </a:cubicBezTo>
                        <a:cubicBezTo>
                          <a:pt x="251" y="508"/>
                          <a:pt x="253" y="506"/>
                          <a:pt x="257" y="508"/>
                        </a:cubicBezTo>
                        <a:cubicBezTo>
                          <a:pt x="258" y="509"/>
                          <a:pt x="258" y="511"/>
                          <a:pt x="259" y="512"/>
                        </a:cubicBezTo>
                        <a:cubicBezTo>
                          <a:pt x="260" y="513"/>
                          <a:pt x="262" y="511"/>
                          <a:pt x="263" y="512"/>
                        </a:cubicBezTo>
                        <a:cubicBezTo>
                          <a:pt x="265" y="514"/>
                          <a:pt x="266" y="513"/>
                          <a:pt x="268" y="514"/>
                        </a:cubicBezTo>
                        <a:cubicBezTo>
                          <a:pt x="269" y="514"/>
                          <a:pt x="270" y="518"/>
                          <a:pt x="270" y="518"/>
                        </a:cubicBezTo>
                        <a:cubicBezTo>
                          <a:pt x="271" y="518"/>
                          <a:pt x="274" y="516"/>
                          <a:pt x="276" y="516"/>
                        </a:cubicBezTo>
                        <a:cubicBezTo>
                          <a:pt x="275" y="516"/>
                          <a:pt x="277" y="517"/>
                          <a:pt x="278" y="518"/>
                        </a:cubicBezTo>
                        <a:cubicBezTo>
                          <a:pt x="279" y="518"/>
                          <a:pt x="280" y="517"/>
                          <a:pt x="281" y="518"/>
                        </a:cubicBezTo>
                        <a:cubicBezTo>
                          <a:pt x="282" y="516"/>
                          <a:pt x="284" y="515"/>
                          <a:pt x="285" y="514"/>
                        </a:cubicBezTo>
                        <a:cubicBezTo>
                          <a:pt x="285" y="514"/>
                          <a:pt x="288" y="513"/>
                          <a:pt x="287" y="512"/>
                        </a:cubicBezTo>
                        <a:cubicBezTo>
                          <a:pt x="282" y="508"/>
                          <a:pt x="292" y="509"/>
                          <a:pt x="293" y="503"/>
                        </a:cubicBezTo>
                        <a:cubicBezTo>
                          <a:pt x="298" y="504"/>
                          <a:pt x="298" y="499"/>
                          <a:pt x="304" y="501"/>
                        </a:cubicBezTo>
                        <a:cubicBezTo>
                          <a:pt x="305" y="501"/>
                          <a:pt x="305" y="503"/>
                          <a:pt x="306" y="503"/>
                        </a:cubicBezTo>
                        <a:cubicBezTo>
                          <a:pt x="308" y="503"/>
                          <a:pt x="311" y="502"/>
                          <a:pt x="313" y="503"/>
                        </a:cubicBezTo>
                        <a:cubicBezTo>
                          <a:pt x="314" y="503"/>
                          <a:pt x="317" y="506"/>
                          <a:pt x="317" y="506"/>
                        </a:cubicBezTo>
                        <a:cubicBezTo>
                          <a:pt x="318" y="507"/>
                          <a:pt x="320" y="504"/>
                          <a:pt x="322" y="505"/>
                        </a:cubicBezTo>
                        <a:cubicBezTo>
                          <a:pt x="323" y="505"/>
                          <a:pt x="322" y="508"/>
                          <a:pt x="322" y="508"/>
                        </a:cubicBezTo>
                        <a:cubicBezTo>
                          <a:pt x="324" y="509"/>
                          <a:pt x="327" y="505"/>
                          <a:pt x="330" y="506"/>
                        </a:cubicBezTo>
                        <a:cubicBezTo>
                          <a:pt x="331" y="508"/>
                          <a:pt x="326" y="508"/>
                          <a:pt x="326" y="508"/>
                        </a:cubicBezTo>
                        <a:cubicBezTo>
                          <a:pt x="327" y="512"/>
                          <a:pt x="339" y="512"/>
                          <a:pt x="345" y="512"/>
                        </a:cubicBezTo>
                        <a:cubicBezTo>
                          <a:pt x="344" y="519"/>
                          <a:pt x="360" y="517"/>
                          <a:pt x="363" y="512"/>
                        </a:cubicBezTo>
                        <a:cubicBezTo>
                          <a:pt x="365" y="514"/>
                          <a:pt x="373" y="510"/>
                          <a:pt x="375" y="512"/>
                        </a:cubicBezTo>
                        <a:cubicBezTo>
                          <a:pt x="377" y="514"/>
                          <a:pt x="375" y="512"/>
                          <a:pt x="378" y="512"/>
                        </a:cubicBezTo>
                        <a:cubicBezTo>
                          <a:pt x="382" y="512"/>
                          <a:pt x="384" y="514"/>
                          <a:pt x="388" y="514"/>
                        </a:cubicBezTo>
                        <a:cubicBezTo>
                          <a:pt x="391" y="513"/>
                          <a:pt x="393" y="511"/>
                          <a:pt x="397" y="510"/>
                        </a:cubicBezTo>
                        <a:cubicBezTo>
                          <a:pt x="398" y="506"/>
                          <a:pt x="398" y="500"/>
                          <a:pt x="403" y="499"/>
                        </a:cubicBezTo>
                        <a:cubicBezTo>
                          <a:pt x="403" y="496"/>
                          <a:pt x="400" y="495"/>
                          <a:pt x="401" y="492"/>
                        </a:cubicBezTo>
                        <a:cubicBezTo>
                          <a:pt x="407" y="492"/>
                          <a:pt x="406" y="480"/>
                          <a:pt x="412" y="486"/>
                        </a:cubicBezTo>
                        <a:cubicBezTo>
                          <a:pt x="413" y="479"/>
                          <a:pt x="410" y="477"/>
                          <a:pt x="404" y="477"/>
                        </a:cubicBezTo>
                        <a:cubicBezTo>
                          <a:pt x="406" y="475"/>
                          <a:pt x="406" y="472"/>
                          <a:pt x="406" y="469"/>
                        </a:cubicBezTo>
                        <a:cubicBezTo>
                          <a:pt x="404" y="464"/>
                          <a:pt x="393" y="467"/>
                          <a:pt x="391" y="462"/>
                        </a:cubicBezTo>
                        <a:cubicBezTo>
                          <a:pt x="388" y="464"/>
                          <a:pt x="382" y="463"/>
                          <a:pt x="380" y="467"/>
                        </a:cubicBezTo>
                        <a:cubicBezTo>
                          <a:pt x="378" y="468"/>
                          <a:pt x="379" y="464"/>
                          <a:pt x="378" y="464"/>
                        </a:cubicBezTo>
                        <a:cubicBezTo>
                          <a:pt x="375" y="462"/>
                          <a:pt x="369" y="465"/>
                          <a:pt x="365" y="464"/>
                        </a:cubicBezTo>
                        <a:cubicBezTo>
                          <a:pt x="363" y="465"/>
                          <a:pt x="363" y="468"/>
                          <a:pt x="360" y="467"/>
                        </a:cubicBezTo>
                        <a:cubicBezTo>
                          <a:pt x="354" y="468"/>
                          <a:pt x="356" y="460"/>
                          <a:pt x="347" y="462"/>
                        </a:cubicBezTo>
                        <a:cubicBezTo>
                          <a:pt x="347" y="458"/>
                          <a:pt x="344" y="458"/>
                          <a:pt x="345" y="454"/>
                        </a:cubicBezTo>
                        <a:cubicBezTo>
                          <a:pt x="343" y="455"/>
                          <a:pt x="342" y="454"/>
                          <a:pt x="341" y="452"/>
                        </a:cubicBezTo>
                        <a:cubicBezTo>
                          <a:pt x="340" y="450"/>
                          <a:pt x="337" y="449"/>
                          <a:pt x="334" y="449"/>
                        </a:cubicBezTo>
                        <a:cubicBezTo>
                          <a:pt x="337" y="444"/>
                          <a:pt x="335" y="433"/>
                          <a:pt x="334" y="428"/>
                        </a:cubicBezTo>
                        <a:cubicBezTo>
                          <a:pt x="329" y="431"/>
                          <a:pt x="323" y="425"/>
                          <a:pt x="322" y="434"/>
                        </a:cubicBezTo>
                        <a:cubicBezTo>
                          <a:pt x="317" y="431"/>
                          <a:pt x="316" y="435"/>
                          <a:pt x="311" y="432"/>
                        </a:cubicBezTo>
                        <a:cubicBezTo>
                          <a:pt x="312" y="434"/>
                          <a:pt x="311" y="435"/>
                          <a:pt x="309" y="436"/>
                        </a:cubicBezTo>
                        <a:cubicBezTo>
                          <a:pt x="311" y="437"/>
                          <a:pt x="312" y="438"/>
                          <a:pt x="313" y="439"/>
                        </a:cubicBezTo>
                        <a:cubicBezTo>
                          <a:pt x="314" y="441"/>
                          <a:pt x="313" y="444"/>
                          <a:pt x="317" y="443"/>
                        </a:cubicBezTo>
                        <a:cubicBezTo>
                          <a:pt x="315" y="449"/>
                          <a:pt x="315" y="447"/>
                          <a:pt x="319" y="451"/>
                        </a:cubicBezTo>
                        <a:cubicBezTo>
                          <a:pt x="320" y="455"/>
                          <a:pt x="316" y="453"/>
                          <a:pt x="315" y="454"/>
                        </a:cubicBezTo>
                        <a:cubicBezTo>
                          <a:pt x="315" y="455"/>
                          <a:pt x="312" y="461"/>
                          <a:pt x="311" y="460"/>
                        </a:cubicBezTo>
                        <a:cubicBezTo>
                          <a:pt x="307" y="456"/>
                          <a:pt x="311" y="465"/>
                          <a:pt x="304" y="464"/>
                        </a:cubicBezTo>
                        <a:cubicBezTo>
                          <a:pt x="303" y="462"/>
                          <a:pt x="302" y="460"/>
                          <a:pt x="300" y="460"/>
                        </a:cubicBezTo>
                        <a:cubicBezTo>
                          <a:pt x="299" y="457"/>
                          <a:pt x="302" y="456"/>
                          <a:pt x="304" y="456"/>
                        </a:cubicBezTo>
                        <a:cubicBezTo>
                          <a:pt x="301" y="453"/>
                          <a:pt x="295" y="451"/>
                          <a:pt x="300" y="447"/>
                        </a:cubicBezTo>
                        <a:cubicBezTo>
                          <a:pt x="298" y="446"/>
                          <a:pt x="294" y="448"/>
                          <a:pt x="293" y="447"/>
                        </a:cubicBezTo>
                        <a:cubicBezTo>
                          <a:pt x="291" y="446"/>
                          <a:pt x="296" y="445"/>
                          <a:pt x="296" y="445"/>
                        </a:cubicBezTo>
                        <a:cubicBezTo>
                          <a:pt x="296" y="445"/>
                          <a:pt x="292" y="440"/>
                          <a:pt x="287" y="438"/>
                        </a:cubicBezTo>
                        <a:cubicBezTo>
                          <a:pt x="288" y="429"/>
                          <a:pt x="283" y="427"/>
                          <a:pt x="283" y="419"/>
                        </a:cubicBezTo>
                        <a:cubicBezTo>
                          <a:pt x="284" y="416"/>
                          <a:pt x="279" y="418"/>
                          <a:pt x="278" y="417"/>
                        </a:cubicBezTo>
                        <a:cubicBezTo>
                          <a:pt x="277" y="416"/>
                          <a:pt x="281" y="414"/>
                          <a:pt x="280" y="413"/>
                        </a:cubicBezTo>
                        <a:cubicBezTo>
                          <a:pt x="276" y="410"/>
                          <a:pt x="275" y="414"/>
                          <a:pt x="272" y="411"/>
                        </a:cubicBezTo>
                        <a:cubicBezTo>
                          <a:pt x="272" y="411"/>
                          <a:pt x="274" y="409"/>
                          <a:pt x="274" y="408"/>
                        </a:cubicBezTo>
                        <a:cubicBezTo>
                          <a:pt x="273" y="406"/>
                          <a:pt x="272" y="410"/>
                          <a:pt x="272" y="410"/>
                        </a:cubicBezTo>
                        <a:cubicBezTo>
                          <a:pt x="270" y="410"/>
                          <a:pt x="271" y="407"/>
                          <a:pt x="270" y="406"/>
                        </a:cubicBezTo>
                        <a:cubicBezTo>
                          <a:pt x="263" y="407"/>
                          <a:pt x="263" y="401"/>
                          <a:pt x="255" y="402"/>
                        </a:cubicBezTo>
                        <a:cubicBezTo>
                          <a:pt x="255" y="400"/>
                          <a:pt x="253" y="400"/>
                          <a:pt x="252" y="398"/>
                        </a:cubicBezTo>
                        <a:cubicBezTo>
                          <a:pt x="251" y="398"/>
                          <a:pt x="252" y="395"/>
                          <a:pt x="252" y="395"/>
                        </a:cubicBezTo>
                        <a:cubicBezTo>
                          <a:pt x="251" y="394"/>
                          <a:pt x="248" y="395"/>
                          <a:pt x="248" y="395"/>
                        </a:cubicBezTo>
                        <a:cubicBezTo>
                          <a:pt x="248" y="394"/>
                          <a:pt x="248" y="387"/>
                          <a:pt x="246" y="389"/>
                        </a:cubicBezTo>
                        <a:cubicBezTo>
                          <a:pt x="245" y="391"/>
                          <a:pt x="244" y="389"/>
                          <a:pt x="242" y="387"/>
                        </a:cubicBezTo>
                        <a:cubicBezTo>
                          <a:pt x="242" y="386"/>
                          <a:pt x="240" y="386"/>
                          <a:pt x="240" y="383"/>
                        </a:cubicBezTo>
                        <a:cubicBezTo>
                          <a:pt x="234" y="384"/>
                          <a:pt x="235" y="386"/>
                          <a:pt x="229" y="383"/>
                        </a:cubicBezTo>
                        <a:cubicBezTo>
                          <a:pt x="227" y="384"/>
                          <a:pt x="228" y="387"/>
                          <a:pt x="226" y="387"/>
                        </a:cubicBezTo>
                        <a:cubicBezTo>
                          <a:pt x="224" y="392"/>
                          <a:pt x="229" y="391"/>
                          <a:pt x="229" y="395"/>
                        </a:cubicBezTo>
                        <a:cubicBezTo>
                          <a:pt x="229" y="396"/>
                          <a:pt x="232" y="399"/>
                          <a:pt x="233" y="400"/>
                        </a:cubicBezTo>
                        <a:cubicBezTo>
                          <a:pt x="234" y="401"/>
                          <a:pt x="235" y="402"/>
                          <a:pt x="237" y="402"/>
                        </a:cubicBezTo>
                        <a:cubicBezTo>
                          <a:pt x="234" y="408"/>
                          <a:pt x="240" y="407"/>
                          <a:pt x="242" y="410"/>
                        </a:cubicBezTo>
                        <a:cubicBezTo>
                          <a:pt x="243" y="410"/>
                          <a:pt x="244" y="417"/>
                          <a:pt x="246" y="415"/>
                        </a:cubicBezTo>
                        <a:cubicBezTo>
                          <a:pt x="249" y="412"/>
                          <a:pt x="246" y="416"/>
                          <a:pt x="248" y="417"/>
                        </a:cubicBezTo>
                        <a:cubicBezTo>
                          <a:pt x="250" y="419"/>
                          <a:pt x="254" y="418"/>
                          <a:pt x="255" y="423"/>
                        </a:cubicBezTo>
                        <a:cubicBezTo>
                          <a:pt x="258" y="421"/>
                          <a:pt x="259" y="424"/>
                          <a:pt x="259" y="424"/>
                        </a:cubicBezTo>
                        <a:cubicBezTo>
                          <a:pt x="260" y="425"/>
                          <a:pt x="262" y="423"/>
                          <a:pt x="261" y="423"/>
                        </a:cubicBezTo>
                        <a:cubicBezTo>
                          <a:pt x="263" y="423"/>
                          <a:pt x="264" y="428"/>
                          <a:pt x="265" y="424"/>
                        </a:cubicBezTo>
                        <a:cubicBezTo>
                          <a:pt x="269" y="424"/>
                          <a:pt x="264" y="433"/>
                          <a:pt x="270" y="430"/>
                        </a:cubicBezTo>
                        <a:cubicBezTo>
                          <a:pt x="270" y="434"/>
                          <a:pt x="262" y="431"/>
                          <a:pt x="259" y="432"/>
                        </a:cubicBezTo>
                        <a:cubicBezTo>
                          <a:pt x="260" y="434"/>
                          <a:pt x="262" y="433"/>
                          <a:pt x="263" y="436"/>
                        </a:cubicBezTo>
                        <a:cubicBezTo>
                          <a:pt x="264" y="439"/>
                          <a:pt x="260" y="445"/>
                          <a:pt x="263" y="445"/>
                        </a:cubicBezTo>
                        <a:cubicBezTo>
                          <a:pt x="261" y="448"/>
                          <a:pt x="257" y="448"/>
                          <a:pt x="253" y="449"/>
                        </a:cubicBezTo>
                        <a:cubicBezTo>
                          <a:pt x="256" y="448"/>
                          <a:pt x="254" y="441"/>
                          <a:pt x="257" y="441"/>
                        </a:cubicBezTo>
                        <a:cubicBezTo>
                          <a:pt x="256" y="440"/>
                          <a:pt x="256" y="436"/>
                          <a:pt x="253" y="436"/>
                        </a:cubicBezTo>
                        <a:cubicBezTo>
                          <a:pt x="251" y="435"/>
                          <a:pt x="255" y="433"/>
                          <a:pt x="250" y="430"/>
                        </a:cubicBezTo>
                        <a:cubicBezTo>
                          <a:pt x="248" y="429"/>
                          <a:pt x="244" y="429"/>
                          <a:pt x="244" y="424"/>
                        </a:cubicBezTo>
                        <a:cubicBezTo>
                          <a:pt x="236" y="426"/>
                          <a:pt x="235" y="421"/>
                          <a:pt x="229" y="421"/>
                        </a:cubicBezTo>
                        <a:cubicBezTo>
                          <a:pt x="228" y="416"/>
                          <a:pt x="225" y="414"/>
                          <a:pt x="222" y="410"/>
                        </a:cubicBezTo>
                        <a:cubicBezTo>
                          <a:pt x="221" y="408"/>
                          <a:pt x="220" y="410"/>
                          <a:pt x="220" y="408"/>
                        </a:cubicBezTo>
                        <a:cubicBezTo>
                          <a:pt x="220" y="405"/>
                          <a:pt x="217" y="407"/>
                          <a:pt x="216" y="406"/>
                        </a:cubicBezTo>
                        <a:cubicBezTo>
                          <a:pt x="216" y="405"/>
                          <a:pt x="217" y="402"/>
                          <a:pt x="216" y="402"/>
                        </a:cubicBezTo>
                        <a:cubicBezTo>
                          <a:pt x="214" y="401"/>
                          <a:pt x="211" y="403"/>
                          <a:pt x="209" y="402"/>
                        </a:cubicBezTo>
                        <a:cubicBezTo>
                          <a:pt x="208" y="401"/>
                          <a:pt x="212" y="400"/>
                          <a:pt x="213" y="400"/>
                        </a:cubicBezTo>
                        <a:cubicBezTo>
                          <a:pt x="210" y="396"/>
                          <a:pt x="199" y="396"/>
                          <a:pt x="194" y="398"/>
                        </a:cubicBezTo>
                        <a:cubicBezTo>
                          <a:pt x="193" y="400"/>
                          <a:pt x="197" y="401"/>
                          <a:pt x="198" y="400"/>
                        </a:cubicBezTo>
                        <a:cubicBezTo>
                          <a:pt x="196" y="403"/>
                          <a:pt x="195" y="401"/>
                          <a:pt x="192" y="402"/>
                        </a:cubicBezTo>
                        <a:cubicBezTo>
                          <a:pt x="188" y="404"/>
                          <a:pt x="188" y="410"/>
                          <a:pt x="185" y="410"/>
                        </a:cubicBezTo>
                        <a:cubicBezTo>
                          <a:pt x="177" y="409"/>
                          <a:pt x="175" y="403"/>
                          <a:pt x="166" y="404"/>
                        </a:cubicBezTo>
                        <a:cubicBezTo>
                          <a:pt x="163" y="405"/>
                          <a:pt x="164" y="410"/>
                          <a:pt x="158" y="408"/>
                        </a:cubicBezTo>
                        <a:cubicBezTo>
                          <a:pt x="158" y="412"/>
                          <a:pt x="158" y="416"/>
                          <a:pt x="158" y="421"/>
                        </a:cubicBezTo>
                        <a:cubicBezTo>
                          <a:pt x="153" y="423"/>
                          <a:pt x="141" y="421"/>
                          <a:pt x="144" y="432"/>
                        </a:cubicBezTo>
                        <a:cubicBezTo>
                          <a:pt x="131" y="429"/>
                          <a:pt x="141" y="439"/>
                          <a:pt x="130" y="439"/>
                        </a:cubicBezTo>
                        <a:cubicBezTo>
                          <a:pt x="130" y="442"/>
                          <a:pt x="137" y="446"/>
                          <a:pt x="132" y="447"/>
                        </a:cubicBezTo>
                        <a:cubicBezTo>
                          <a:pt x="132" y="453"/>
                          <a:pt x="129" y="447"/>
                          <a:pt x="125" y="452"/>
                        </a:cubicBezTo>
                        <a:cubicBezTo>
                          <a:pt x="125" y="455"/>
                          <a:pt x="125" y="456"/>
                          <a:pt x="127" y="456"/>
                        </a:cubicBezTo>
                        <a:cubicBezTo>
                          <a:pt x="127" y="460"/>
                          <a:pt x="120" y="457"/>
                          <a:pt x="117" y="458"/>
                        </a:cubicBezTo>
                        <a:cubicBezTo>
                          <a:pt x="115" y="458"/>
                          <a:pt x="115" y="463"/>
                          <a:pt x="114" y="464"/>
                        </a:cubicBezTo>
                        <a:cubicBezTo>
                          <a:pt x="108" y="466"/>
                          <a:pt x="98" y="462"/>
                          <a:pt x="93" y="469"/>
                        </a:cubicBezTo>
                        <a:cubicBezTo>
                          <a:pt x="91" y="467"/>
                          <a:pt x="89" y="464"/>
                          <a:pt x="88" y="462"/>
                        </a:cubicBezTo>
                        <a:cubicBezTo>
                          <a:pt x="79" y="460"/>
                          <a:pt x="70" y="464"/>
                          <a:pt x="67" y="462"/>
                        </a:cubicBezTo>
                        <a:cubicBezTo>
                          <a:pt x="68" y="455"/>
                          <a:pt x="71" y="447"/>
                          <a:pt x="65" y="443"/>
                        </a:cubicBezTo>
                        <a:cubicBezTo>
                          <a:pt x="64" y="440"/>
                          <a:pt x="68" y="439"/>
                          <a:pt x="69" y="436"/>
                        </a:cubicBezTo>
                        <a:cubicBezTo>
                          <a:pt x="70" y="430"/>
                          <a:pt x="67" y="425"/>
                          <a:pt x="71" y="421"/>
                        </a:cubicBezTo>
                        <a:cubicBezTo>
                          <a:pt x="69" y="417"/>
                          <a:pt x="70" y="411"/>
                          <a:pt x="65" y="410"/>
                        </a:cubicBezTo>
                        <a:cubicBezTo>
                          <a:pt x="66" y="408"/>
                          <a:pt x="70" y="408"/>
                          <a:pt x="69" y="404"/>
                        </a:cubicBezTo>
                        <a:cubicBezTo>
                          <a:pt x="74" y="405"/>
                          <a:pt x="85" y="400"/>
                          <a:pt x="84" y="408"/>
                        </a:cubicBezTo>
                        <a:cubicBezTo>
                          <a:pt x="88" y="404"/>
                          <a:pt x="106" y="412"/>
                          <a:pt x="110" y="408"/>
                        </a:cubicBezTo>
                        <a:cubicBezTo>
                          <a:pt x="112" y="406"/>
                          <a:pt x="111" y="407"/>
                          <a:pt x="114" y="408"/>
                        </a:cubicBezTo>
                        <a:cubicBezTo>
                          <a:pt x="113" y="408"/>
                          <a:pt x="115" y="405"/>
                          <a:pt x="116" y="406"/>
                        </a:cubicBezTo>
                        <a:cubicBezTo>
                          <a:pt x="116" y="406"/>
                          <a:pt x="116" y="408"/>
                          <a:pt x="116" y="408"/>
                        </a:cubicBezTo>
                        <a:cubicBezTo>
                          <a:pt x="121" y="406"/>
                          <a:pt x="124" y="404"/>
                          <a:pt x="125" y="398"/>
                        </a:cubicBezTo>
                        <a:cubicBezTo>
                          <a:pt x="125" y="396"/>
                          <a:pt x="130" y="386"/>
                          <a:pt x="125" y="382"/>
                        </a:cubicBezTo>
                        <a:cubicBezTo>
                          <a:pt x="122" y="379"/>
                          <a:pt x="126" y="379"/>
                          <a:pt x="123" y="374"/>
                        </a:cubicBezTo>
                        <a:cubicBezTo>
                          <a:pt x="123" y="372"/>
                          <a:pt x="120" y="373"/>
                          <a:pt x="117" y="372"/>
                        </a:cubicBezTo>
                        <a:cubicBezTo>
                          <a:pt x="118" y="371"/>
                          <a:pt x="119" y="369"/>
                          <a:pt x="119" y="367"/>
                        </a:cubicBezTo>
                        <a:cubicBezTo>
                          <a:pt x="117" y="365"/>
                          <a:pt x="116" y="369"/>
                          <a:pt x="116" y="369"/>
                        </a:cubicBezTo>
                        <a:cubicBezTo>
                          <a:pt x="113" y="368"/>
                          <a:pt x="115" y="366"/>
                          <a:pt x="114" y="365"/>
                        </a:cubicBezTo>
                        <a:cubicBezTo>
                          <a:pt x="112" y="364"/>
                          <a:pt x="107" y="364"/>
                          <a:pt x="104" y="363"/>
                        </a:cubicBezTo>
                        <a:cubicBezTo>
                          <a:pt x="104" y="363"/>
                          <a:pt x="104" y="361"/>
                          <a:pt x="102" y="361"/>
                        </a:cubicBezTo>
                        <a:cubicBezTo>
                          <a:pt x="100" y="361"/>
                          <a:pt x="99" y="361"/>
                          <a:pt x="99" y="359"/>
                        </a:cubicBezTo>
                        <a:cubicBezTo>
                          <a:pt x="97" y="354"/>
                          <a:pt x="103" y="357"/>
                          <a:pt x="102" y="357"/>
                        </a:cubicBezTo>
                        <a:cubicBezTo>
                          <a:pt x="108" y="356"/>
                          <a:pt x="112" y="352"/>
                          <a:pt x="123" y="354"/>
                        </a:cubicBezTo>
                        <a:cubicBezTo>
                          <a:pt x="124" y="350"/>
                          <a:pt x="122" y="350"/>
                          <a:pt x="119" y="350"/>
                        </a:cubicBezTo>
                        <a:cubicBezTo>
                          <a:pt x="121" y="345"/>
                          <a:pt x="127" y="350"/>
                          <a:pt x="130" y="350"/>
                        </a:cubicBezTo>
                        <a:cubicBezTo>
                          <a:pt x="132" y="350"/>
                          <a:pt x="136" y="346"/>
                          <a:pt x="136" y="350"/>
                        </a:cubicBezTo>
                        <a:cubicBezTo>
                          <a:pt x="140" y="347"/>
                          <a:pt x="140" y="341"/>
                          <a:pt x="147" y="341"/>
                        </a:cubicBezTo>
                        <a:cubicBezTo>
                          <a:pt x="145" y="334"/>
                          <a:pt x="152" y="337"/>
                          <a:pt x="151" y="331"/>
                        </a:cubicBezTo>
                        <a:cubicBezTo>
                          <a:pt x="155" y="331"/>
                          <a:pt x="158" y="331"/>
                          <a:pt x="162" y="331"/>
                        </a:cubicBezTo>
                        <a:cubicBezTo>
                          <a:pt x="162" y="329"/>
                          <a:pt x="160" y="330"/>
                          <a:pt x="158" y="329"/>
                        </a:cubicBezTo>
                        <a:cubicBezTo>
                          <a:pt x="159" y="326"/>
                          <a:pt x="164" y="328"/>
                          <a:pt x="162" y="322"/>
                        </a:cubicBezTo>
                        <a:cubicBezTo>
                          <a:pt x="167" y="322"/>
                          <a:pt x="166" y="325"/>
                          <a:pt x="170" y="322"/>
                        </a:cubicBezTo>
                        <a:cubicBezTo>
                          <a:pt x="165" y="312"/>
                          <a:pt x="173" y="316"/>
                          <a:pt x="173" y="307"/>
                        </a:cubicBezTo>
                        <a:cubicBezTo>
                          <a:pt x="176" y="307"/>
                          <a:pt x="178" y="308"/>
                          <a:pt x="181" y="307"/>
                        </a:cubicBezTo>
                        <a:cubicBezTo>
                          <a:pt x="183" y="306"/>
                          <a:pt x="183" y="304"/>
                          <a:pt x="185" y="303"/>
                        </a:cubicBezTo>
                        <a:cubicBezTo>
                          <a:pt x="187" y="302"/>
                          <a:pt x="186" y="305"/>
                          <a:pt x="186" y="305"/>
                        </a:cubicBezTo>
                        <a:cubicBezTo>
                          <a:pt x="189" y="306"/>
                          <a:pt x="188" y="303"/>
                          <a:pt x="188" y="303"/>
                        </a:cubicBezTo>
                        <a:cubicBezTo>
                          <a:pt x="190" y="303"/>
                          <a:pt x="194" y="304"/>
                          <a:pt x="196" y="303"/>
                        </a:cubicBezTo>
                        <a:cubicBezTo>
                          <a:pt x="198" y="303"/>
                          <a:pt x="199" y="297"/>
                          <a:pt x="203" y="300"/>
                        </a:cubicBezTo>
                        <a:cubicBezTo>
                          <a:pt x="203" y="295"/>
                          <a:pt x="197" y="296"/>
                          <a:pt x="198" y="290"/>
                        </a:cubicBezTo>
                        <a:cubicBezTo>
                          <a:pt x="203" y="289"/>
                          <a:pt x="200" y="288"/>
                          <a:pt x="199" y="281"/>
                        </a:cubicBezTo>
                        <a:cubicBezTo>
                          <a:pt x="199" y="276"/>
                          <a:pt x="202" y="273"/>
                          <a:pt x="201" y="268"/>
                        </a:cubicBezTo>
                        <a:cubicBezTo>
                          <a:pt x="204" y="268"/>
                          <a:pt x="206" y="268"/>
                          <a:pt x="209" y="268"/>
                        </a:cubicBezTo>
                        <a:cubicBezTo>
                          <a:pt x="214" y="268"/>
                          <a:pt x="204" y="263"/>
                          <a:pt x="213" y="264"/>
                        </a:cubicBezTo>
                        <a:cubicBezTo>
                          <a:pt x="213" y="266"/>
                          <a:pt x="215" y="266"/>
                          <a:pt x="216" y="266"/>
                        </a:cubicBezTo>
                        <a:cubicBezTo>
                          <a:pt x="213" y="270"/>
                          <a:pt x="213" y="266"/>
                          <a:pt x="214" y="272"/>
                        </a:cubicBezTo>
                        <a:cubicBezTo>
                          <a:pt x="215" y="275"/>
                          <a:pt x="214" y="278"/>
                          <a:pt x="218" y="277"/>
                        </a:cubicBezTo>
                        <a:cubicBezTo>
                          <a:pt x="218" y="280"/>
                          <a:pt x="218" y="282"/>
                          <a:pt x="216" y="283"/>
                        </a:cubicBezTo>
                        <a:cubicBezTo>
                          <a:pt x="216" y="286"/>
                          <a:pt x="224" y="280"/>
                          <a:pt x="227" y="285"/>
                        </a:cubicBezTo>
                        <a:cubicBezTo>
                          <a:pt x="226" y="290"/>
                          <a:pt x="215" y="286"/>
                          <a:pt x="214" y="292"/>
                        </a:cubicBezTo>
                        <a:cubicBezTo>
                          <a:pt x="213" y="296"/>
                          <a:pt x="219" y="297"/>
                          <a:pt x="220" y="298"/>
                        </a:cubicBezTo>
                        <a:cubicBezTo>
                          <a:pt x="222" y="299"/>
                          <a:pt x="222" y="302"/>
                          <a:pt x="226" y="301"/>
                        </a:cubicBezTo>
                        <a:cubicBezTo>
                          <a:pt x="224" y="298"/>
                          <a:pt x="219" y="298"/>
                          <a:pt x="227" y="298"/>
                        </a:cubicBezTo>
                        <a:cubicBezTo>
                          <a:pt x="230" y="298"/>
                          <a:pt x="233" y="297"/>
                          <a:pt x="235" y="298"/>
                        </a:cubicBezTo>
                        <a:cubicBezTo>
                          <a:pt x="238" y="298"/>
                          <a:pt x="239" y="300"/>
                          <a:pt x="242" y="300"/>
                        </a:cubicBezTo>
                        <a:cubicBezTo>
                          <a:pt x="247" y="300"/>
                          <a:pt x="248" y="296"/>
                          <a:pt x="253" y="298"/>
                        </a:cubicBezTo>
                        <a:cubicBezTo>
                          <a:pt x="254" y="298"/>
                          <a:pt x="260" y="301"/>
                          <a:pt x="263" y="298"/>
                        </a:cubicBezTo>
                        <a:cubicBezTo>
                          <a:pt x="263" y="298"/>
                          <a:pt x="263" y="296"/>
                          <a:pt x="263" y="296"/>
                        </a:cubicBezTo>
                        <a:cubicBezTo>
                          <a:pt x="268" y="294"/>
                          <a:pt x="274" y="296"/>
                          <a:pt x="276" y="292"/>
                        </a:cubicBezTo>
                        <a:cubicBezTo>
                          <a:pt x="283" y="300"/>
                          <a:pt x="288" y="286"/>
                          <a:pt x="293" y="290"/>
                        </a:cubicBezTo>
                        <a:cubicBezTo>
                          <a:pt x="293" y="288"/>
                          <a:pt x="293" y="285"/>
                          <a:pt x="293" y="283"/>
                        </a:cubicBezTo>
                        <a:cubicBezTo>
                          <a:pt x="296" y="284"/>
                          <a:pt x="296" y="281"/>
                          <a:pt x="296" y="279"/>
                        </a:cubicBezTo>
                        <a:cubicBezTo>
                          <a:pt x="296" y="279"/>
                          <a:pt x="298" y="274"/>
                          <a:pt x="298" y="273"/>
                        </a:cubicBezTo>
                        <a:cubicBezTo>
                          <a:pt x="300" y="272"/>
                          <a:pt x="298" y="272"/>
                          <a:pt x="298" y="268"/>
                        </a:cubicBezTo>
                        <a:cubicBezTo>
                          <a:pt x="302" y="268"/>
                          <a:pt x="305" y="267"/>
                          <a:pt x="306" y="264"/>
                        </a:cubicBezTo>
                        <a:cubicBezTo>
                          <a:pt x="308" y="264"/>
                          <a:pt x="307" y="266"/>
                          <a:pt x="308" y="268"/>
                        </a:cubicBezTo>
                        <a:cubicBezTo>
                          <a:pt x="309" y="266"/>
                          <a:pt x="312" y="266"/>
                          <a:pt x="315" y="266"/>
                        </a:cubicBezTo>
                        <a:cubicBezTo>
                          <a:pt x="317" y="266"/>
                          <a:pt x="316" y="262"/>
                          <a:pt x="319" y="262"/>
                        </a:cubicBezTo>
                        <a:cubicBezTo>
                          <a:pt x="319" y="258"/>
                          <a:pt x="318" y="255"/>
                          <a:pt x="315" y="255"/>
                        </a:cubicBezTo>
                        <a:cubicBezTo>
                          <a:pt x="316" y="253"/>
                          <a:pt x="317" y="251"/>
                          <a:pt x="317" y="247"/>
                        </a:cubicBezTo>
                        <a:cubicBezTo>
                          <a:pt x="321" y="248"/>
                          <a:pt x="323" y="247"/>
                          <a:pt x="322" y="244"/>
                        </a:cubicBezTo>
                        <a:cubicBezTo>
                          <a:pt x="327" y="248"/>
                          <a:pt x="328" y="241"/>
                          <a:pt x="335" y="244"/>
                        </a:cubicBezTo>
                        <a:cubicBezTo>
                          <a:pt x="336" y="244"/>
                          <a:pt x="338" y="246"/>
                          <a:pt x="337" y="246"/>
                        </a:cubicBezTo>
                        <a:cubicBezTo>
                          <a:pt x="339" y="246"/>
                          <a:pt x="339" y="244"/>
                          <a:pt x="341" y="244"/>
                        </a:cubicBezTo>
                        <a:cubicBezTo>
                          <a:pt x="343" y="243"/>
                          <a:pt x="345" y="245"/>
                          <a:pt x="345" y="246"/>
                        </a:cubicBezTo>
                        <a:cubicBezTo>
                          <a:pt x="347" y="245"/>
                          <a:pt x="345" y="243"/>
                          <a:pt x="347" y="242"/>
                        </a:cubicBezTo>
                        <a:cubicBezTo>
                          <a:pt x="348" y="241"/>
                          <a:pt x="350" y="242"/>
                          <a:pt x="350" y="242"/>
                        </a:cubicBezTo>
                        <a:cubicBezTo>
                          <a:pt x="353" y="240"/>
                          <a:pt x="353" y="236"/>
                          <a:pt x="358" y="238"/>
                        </a:cubicBezTo>
                        <a:cubicBezTo>
                          <a:pt x="355" y="236"/>
                          <a:pt x="357" y="229"/>
                          <a:pt x="352" y="229"/>
                        </a:cubicBezTo>
                        <a:cubicBezTo>
                          <a:pt x="349" y="226"/>
                          <a:pt x="349" y="232"/>
                          <a:pt x="349" y="232"/>
                        </a:cubicBezTo>
                        <a:cubicBezTo>
                          <a:pt x="347" y="233"/>
                          <a:pt x="346" y="230"/>
                          <a:pt x="345" y="231"/>
                        </a:cubicBezTo>
                        <a:cubicBezTo>
                          <a:pt x="344" y="231"/>
                          <a:pt x="342" y="232"/>
                          <a:pt x="343" y="232"/>
                        </a:cubicBezTo>
                        <a:cubicBezTo>
                          <a:pt x="341" y="232"/>
                          <a:pt x="341" y="230"/>
                          <a:pt x="339" y="231"/>
                        </a:cubicBezTo>
                        <a:cubicBezTo>
                          <a:pt x="336" y="231"/>
                          <a:pt x="334" y="234"/>
                          <a:pt x="330" y="232"/>
                        </a:cubicBezTo>
                        <a:cubicBezTo>
                          <a:pt x="328" y="232"/>
                          <a:pt x="328" y="235"/>
                          <a:pt x="328" y="236"/>
                        </a:cubicBezTo>
                        <a:cubicBezTo>
                          <a:pt x="320" y="235"/>
                          <a:pt x="312" y="237"/>
                          <a:pt x="306" y="234"/>
                        </a:cubicBezTo>
                        <a:cubicBezTo>
                          <a:pt x="305" y="234"/>
                          <a:pt x="306" y="231"/>
                          <a:pt x="306" y="231"/>
                        </a:cubicBezTo>
                        <a:cubicBezTo>
                          <a:pt x="304" y="229"/>
                          <a:pt x="299" y="231"/>
                          <a:pt x="298" y="229"/>
                        </a:cubicBezTo>
                        <a:cubicBezTo>
                          <a:pt x="303" y="218"/>
                          <a:pt x="300" y="213"/>
                          <a:pt x="298" y="201"/>
                        </a:cubicBezTo>
                        <a:cubicBezTo>
                          <a:pt x="303" y="200"/>
                          <a:pt x="311" y="193"/>
                          <a:pt x="313" y="197"/>
                        </a:cubicBezTo>
                        <a:cubicBezTo>
                          <a:pt x="316" y="195"/>
                          <a:pt x="313" y="194"/>
                          <a:pt x="315" y="190"/>
                        </a:cubicBezTo>
                        <a:cubicBezTo>
                          <a:pt x="321" y="190"/>
                          <a:pt x="321" y="179"/>
                          <a:pt x="322" y="177"/>
                        </a:cubicBezTo>
                        <a:cubicBezTo>
                          <a:pt x="323" y="176"/>
                          <a:pt x="326" y="177"/>
                          <a:pt x="326" y="177"/>
                        </a:cubicBezTo>
                        <a:cubicBezTo>
                          <a:pt x="326" y="173"/>
                          <a:pt x="319" y="171"/>
                          <a:pt x="322" y="167"/>
                        </a:cubicBezTo>
                        <a:cubicBezTo>
                          <a:pt x="320" y="169"/>
                          <a:pt x="315" y="167"/>
                          <a:pt x="311" y="167"/>
                        </a:cubicBezTo>
                        <a:cubicBezTo>
                          <a:pt x="307" y="168"/>
                          <a:pt x="303" y="172"/>
                          <a:pt x="298" y="171"/>
                        </a:cubicBezTo>
                        <a:cubicBezTo>
                          <a:pt x="295" y="168"/>
                          <a:pt x="295" y="182"/>
                          <a:pt x="296" y="178"/>
                        </a:cubicBezTo>
                        <a:cubicBezTo>
                          <a:pt x="295" y="182"/>
                          <a:pt x="294" y="177"/>
                          <a:pt x="293" y="178"/>
                        </a:cubicBezTo>
                        <a:cubicBezTo>
                          <a:pt x="291" y="180"/>
                          <a:pt x="294" y="184"/>
                          <a:pt x="293" y="186"/>
                        </a:cubicBezTo>
                        <a:cubicBezTo>
                          <a:pt x="292" y="187"/>
                          <a:pt x="288" y="191"/>
                          <a:pt x="285" y="193"/>
                        </a:cubicBezTo>
                        <a:cubicBezTo>
                          <a:pt x="280" y="199"/>
                          <a:pt x="280" y="203"/>
                          <a:pt x="272" y="203"/>
                        </a:cubicBezTo>
                        <a:cubicBezTo>
                          <a:pt x="272" y="205"/>
                          <a:pt x="275" y="208"/>
                          <a:pt x="272" y="208"/>
                        </a:cubicBezTo>
                        <a:cubicBezTo>
                          <a:pt x="270" y="208"/>
                          <a:pt x="272" y="211"/>
                          <a:pt x="270" y="212"/>
                        </a:cubicBezTo>
                        <a:cubicBezTo>
                          <a:pt x="270" y="212"/>
                          <a:pt x="267" y="211"/>
                          <a:pt x="267" y="212"/>
                        </a:cubicBezTo>
                        <a:cubicBezTo>
                          <a:pt x="266" y="213"/>
                          <a:pt x="267" y="215"/>
                          <a:pt x="267" y="216"/>
                        </a:cubicBezTo>
                        <a:cubicBezTo>
                          <a:pt x="266" y="216"/>
                          <a:pt x="265" y="215"/>
                          <a:pt x="265" y="216"/>
                        </a:cubicBezTo>
                        <a:cubicBezTo>
                          <a:pt x="264" y="218"/>
                          <a:pt x="266" y="223"/>
                          <a:pt x="263" y="223"/>
                        </a:cubicBezTo>
                        <a:cubicBezTo>
                          <a:pt x="264" y="225"/>
                          <a:pt x="268" y="226"/>
                          <a:pt x="265" y="227"/>
                        </a:cubicBezTo>
                        <a:cubicBezTo>
                          <a:pt x="267" y="229"/>
                          <a:pt x="269" y="232"/>
                          <a:pt x="274" y="232"/>
                        </a:cubicBezTo>
                        <a:cubicBezTo>
                          <a:pt x="274" y="236"/>
                          <a:pt x="275" y="237"/>
                          <a:pt x="278" y="238"/>
                        </a:cubicBezTo>
                        <a:cubicBezTo>
                          <a:pt x="276" y="240"/>
                          <a:pt x="275" y="240"/>
                          <a:pt x="274" y="242"/>
                        </a:cubicBezTo>
                        <a:cubicBezTo>
                          <a:pt x="273" y="244"/>
                          <a:pt x="274" y="246"/>
                          <a:pt x="272" y="247"/>
                        </a:cubicBezTo>
                        <a:cubicBezTo>
                          <a:pt x="270" y="249"/>
                          <a:pt x="268" y="249"/>
                          <a:pt x="265" y="249"/>
                        </a:cubicBezTo>
                        <a:cubicBezTo>
                          <a:pt x="264" y="257"/>
                          <a:pt x="257" y="259"/>
                          <a:pt x="259" y="270"/>
                        </a:cubicBezTo>
                        <a:cubicBezTo>
                          <a:pt x="252" y="267"/>
                          <a:pt x="253" y="279"/>
                          <a:pt x="248" y="279"/>
                        </a:cubicBezTo>
                        <a:cubicBezTo>
                          <a:pt x="247" y="279"/>
                          <a:pt x="247" y="279"/>
                          <a:pt x="246" y="279"/>
                        </a:cubicBezTo>
                        <a:cubicBezTo>
                          <a:pt x="244" y="280"/>
                          <a:pt x="245" y="282"/>
                          <a:pt x="244" y="283"/>
                        </a:cubicBezTo>
                        <a:cubicBezTo>
                          <a:pt x="241" y="284"/>
                          <a:pt x="237" y="280"/>
                          <a:pt x="235" y="285"/>
                        </a:cubicBezTo>
                        <a:cubicBezTo>
                          <a:pt x="231" y="284"/>
                          <a:pt x="234" y="277"/>
                          <a:pt x="233" y="273"/>
                        </a:cubicBezTo>
                        <a:cubicBezTo>
                          <a:pt x="231" y="272"/>
                          <a:pt x="232" y="268"/>
                          <a:pt x="229" y="268"/>
                        </a:cubicBezTo>
                        <a:cubicBezTo>
                          <a:pt x="224" y="268"/>
                          <a:pt x="231" y="262"/>
                          <a:pt x="224" y="262"/>
                        </a:cubicBezTo>
                        <a:cubicBezTo>
                          <a:pt x="227" y="258"/>
                          <a:pt x="220" y="257"/>
                          <a:pt x="220" y="255"/>
                        </a:cubicBezTo>
                        <a:cubicBezTo>
                          <a:pt x="220" y="254"/>
                          <a:pt x="222" y="253"/>
                          <a:pt x="222" y="251"/>
                        </a:cubicBezTo>
                        <a:cubicBezTo>
                          <a:pt x="221" y="246"/>
                          <a:pt x="217" y="243"/>
                          <a:pt x="213" y="240"/>
                        </a:cubicBezTo>
                        <a:cubicBezTo>
                          <a:pt x="207" y="242"/>
                          <a:pt x="209" y="251"/>
                          <a:pt x="199" y="249"/>
                        </a:cubicBezTo>
                        <a:cubicBezTo>
                          <a:pt x="200" y="251"/>
                          <a:pt x="202" y="251"/>
                          <a:pt x="203" y="251"/>
                        </a:cubicBezTo>
                        <a:cubicBezTo>
                          <a:pt x="203" y="253"/>
                          <a:pt x="201" y="253"/>
                          <a:pt x="199" y="253"/>
                        </a:cubicBezTo>
                        <a:cubicBezTo>
                          <a:pt x="196" y="253"/>
                          <a:pt x="198" y="259"/>
                          <a:pt x="194" y="259"/>
                        </a:cubicBezTo>
                        <a:cubicBezTo>
                          <a:pt x="185" y="260"/>
                          <a:pt x="188" y="251"/>
                          <a:pt x="179" y="253"/>
                        </a:cubicBezTo>
                        <a:cubicBezTo>
                          <a:pt x="179" y="251"/>
                          <a:pt x="181" y="252"/>
                          <a:pt x="183" y="251"/>
                        </a:cubicBezTo>
                        <a:cubicBezTo>
                          <a:pt x="185" y="246"/>
                          <a:pt x="178" y="242"/>
                          <a:pt x="183" y="240"/>
                        </a:cubicBezTo>
                        <a:cubicBezTo>
                          <a:pt x="181" y="238"/>
                          <a:pt x="179" y="237"/>
                          <a:pt x="177" y="236"/>
                        </a:cubicBezTo>
                        <a:cubicBezTo>
                          <a:pt x="176" y="234"/>
                          <a:pt x="179" y="233"/>
                          <a:pt x="179" y="232"/>
                        </a:cubicBezTo>
                        <a:cubicBezTo>
                          <a:pt x="179" y="231"/>
                          <a:pt x="175" y="229"/>
                          <a:pt x="175" y="229"/>
                        </a:cubicBezTo>
                        <a:cubicBezTo>
                          <a:pt x="175" y="227"/>
                          <a:pt x="178" y="216"/>
                          <a:pt x="175" y="223"/>
                        </a:cubicBezTo>
                        <a:cubicBezTo>
                          <a:pt x="172" y="222"/>
                          <a:pt x="174" y="219"/>
                          <a:pt x="177" y="219"/>
                        </a:cubicBezTo>
                        <a:cubicBezTo>
                          <a:pt x="173" y="213"/>
                          <a:pt x="183" y="211"/>
                          <a:pt x="179" y="210"/>
                        </a:cubicBezTo>
                        <a:cubicBezTo>
                          <a:pt x="179" y="207"/>
                          <a:pt x="184" y="209"/>
                          <a:pt x="185" y="206"/>
                        </a:cubicBezTo>
                        <a:cubicBezTo>
                          <a:pt x="185" y="204"/>
                          <a:pt x="187" y="206"/>
                          <a:pt x="186" y="206"/>
                        </a:cubicBezTo>
                        <a:cubicBezTo>
                          <a:pt x="188" y="205"/>
                          <a:pt x="188" y="203"/>
                          <a:pt x="190" y="203"/>
                        </a:cubicBezTo>
                        <a:cubicBezTo>
                          <a:pt x="192" y="202"/>
                          <a:pt x="192" y="199"/>
                          <a:pt x="192" y="197"/>
                        </a:cubicBezTo>
                        <a:cubicBezTo>
                          <a:pt x="196" y="198"/>
                          <a:pt x="198" y="197"/>
                          <a:pt x="198" y="193"/>
                        </a:cubicBezTo>
                        <a:cubicBezTo>
                          <a:pt x="203" y="192"/>
                          <a:pt x="200" y="200"/>
                          <a:pt x="207" y="197"/>
                        </a:cubicBezTo>
                        <a:cubicBezTo>
                          <a:pt x="207" y="195"/>
                          <a:pt x="205" y="196"/>
                          <a:pt x="203" y="195"/>
                        </a:cubicBezTo>
                        <a:cubicBezTo>
                          <a:pt x="208" y="191"/>
                          <a:pt x="214" y="193"/>
                          <a:pt x="218" y="188"/>
                        </a:cubicBezTo>
                        <a:cubicBezTo>
                          <a:pt x="219" y="187"/>
                          <a:pt x="217" y="185"/>
                          <a:pt x="218" y="184"/>
                        </a:cubicBezTo>
                        <a:cubicBezTo>
                          <a:pt x="219" y="183"/>
                          <a:pt x="221" y="185"/>
                          <a:pt x="222" y="184"/>
                        </a:cubicBezTo>
                        <a:cubicBezTo>
                          <a:pt x="223" y="183"/>
                          <a:pt x="221" y="180"/>
                          <a:pt x="222" y="178"/>
                        </a:cubicBezTo>
                        <a:cubicBezTo>
                          <a:pt x="222" y="177"/>
                          <a:pt x="227" y="176"/>
                          <a:pt x="227" y="175"/>
                        </a:cubicBezTo>
                        <a:cubicBezTo>
                          <a:pt x="228" y="173"/>
                          <a:pt x="226" y="169"/>
                          <a:pt x="227" y="167"/>
                        </a:cubicBezTo>
                        <a:cubicBezTo>
                          <a:pt x="228" y="167"/>
                          <a:pt x="230" y="170"/>
                          <a:pt x="231" y="169"/>
                        </a:cubicBezTo>
                        <a:cubicBezTo>
                          <a:pt x="229" y="170"/>
                          <a:pt x="234" y="160"/>
                          <a:pt x="233" y="160"/>
                        </a:cubicBezTo>
                        <a:cubicBezTo>
                          <a:pt x="237" y="164"/>
                          <a:pt x="238" y="157"/>
                          <a:pt x="242" y="156"/>
                        </a:cubicBezTo>
                        <a:cubicBezTo>
                          <a:pt x="242" y="153"/>
                          <a:pt x="245" y="151"/>
                          <a:pt x="242" y="150"/>
                        </a:cubicBezTo>
                        <a:cubicBezTo>
                          <a:pt x="243" y="147"/>
                          <a:pt x="248" y="150"/>
                          <a:pt x="248" y="145"/>
                        </a:cubicBezTo>
                        <a:cubicBezTo>
                          <a:pt x="248" y="143"/>
                          <a:pt x="251" y="143"/>
                          <a:pt x="253" y="143"/>
                        </a:cubicBezTo>
                        <a:cubicBezTo>
                          <a:pt x="254" y="141"/>
                          <a:pt x="253" y="140"/>
                          <a:pt x="252" y="139"/>
                        </a:cubicBezTo>
                        <a:cubicBezTo>
                          <a:pt x="257" y="135"/>
                          <a:pt x="260" y="135"/>
                          <a:pt x="265" y="134"/>
                        </a:cubicBezTo>
                        <a:cubicBezTo>
                          <a:pt x="267" y="132"/>
                          <a:pt x="264" y="131"/>
                          <a:pt x="267" y="126"/>
                        </a:cubicBezTo>
                        <a:cubicBezTo>
                          <a:pt x="268" y="125"/>
                          <a:pt x="272" y="124"/>
                          <a:pt x="272" y="121"/>
                        </a:cubicBezTo>
                        <a:cubicBezTo>
                          <a:pt x="272" y="116"/>
                          <a:pt x="278" y="123"/>
                          <a:pt x="278" y="115"/>
                        </a:cubicBezTo>
                        <a:cubicBezTo>
                          <a:pt x="285" y="112"/>
                          <a:pt x="292" y="119"/>
                          <a:pt x="293" y="108"/>
                        </a:cubicBezTo>
                        <a:cubicBezTo>
                          <a:pt x="296" y="110"/>
                          <a:pt x="304" y="106"/>
                          <a:pt x="309" y="109"/>
                        </a:cubicBezTo>
                        <a:cubicBezTo>
                          <a:pt x="311" y="108"/>
                          <a:pt x="312" y="106"/>
                          <a:pt x="313" y="104"/>
                        </a:cubicBezTo>
                        <a:cubicBezTo>
                          <a:pt x="318" y="101"/>
                          <a:pt x="323" y="110"/>
                          <a:pt x="322" y="102"/>
                        </a:cubicBezTo>
                        <a:cubicBezTo>
                          <a:pt x="326" y="103"/>
                          <a:pt x="326" y="107"/>
                          <a:pt x="330" y="108"/>
                        </a:cubicBezTo>
                        <a:cubicBezTo>
                          <a:pt x="333" y="107"/>
                          <a:pt x="332" y="102"/>
                          <a:pt x="337" y="104"/>
                        </a:cubicBezTo>
                        <a:cubicBezTo>
                          <a:pt x="338" y="107"/>
                          <a:pt x="336" y="107"/>
                          <a:pt x="335" y="109"/>
                        </a:cubicBezTo>
                        <a:cubicBezTo>
                          <a:pt x="337" y="110"/>
                          <a:pt x="346" y="101"/>
                          <a:pt x="350" y="106"/>
                        </a:cubicBezTo>
                        <a:cubicBezTo>
                          <a:pt x="353" y="108"/>
                          <a:pt x="351" y="105"/>
                          <a:pt x="354" y="106"/>
                        </a:cubicBezTo>
                        <a:cubicBezTo>
                          <a:pt x="358" y="106"/>
                          <a:pt x="362" y="109"/>
                          <a:pt x="367" y="108"/>
                        </a:cubicBezTo>
                        <a:cubicBezTo>
                          <a:pt x="366" y="109"/>
                          <a:pt x="368" y="112"/>
                          <a:pt x="367" y="113"/>
                        </a:cubicBezTo>
                        <a:cubicBezTo>
                          <a:pt x="367" y="114"/>
                          <a:pt x="364" y="113"/>
                          <a:pt x="363" y="113"/>
                        </a:cubicBezTo>
                        <a:cubicBezTo>
                          <a:pt x="362" y="115"/>
                          <a:pt x="364" y="118"/>
                          <a:pt x="360" y="117"/>
                        </a:cubicBezTo>
                        <a:cubicBezTo>
                          <a:pt x="363" y="121"/>
                          <a:pt x="374" y="118"/>
                          <a:pt x="378" y="117"/>
                        </a:cubicBezTo>
                        <a:cubicBezTo>
                          <a:pt x="382" y="115"/>
                          <a:pt x="381" y="120"/>
                          <a:pt x="382" y="121"/>
                        </a:cubicBezTo>
                        <a:cubicBezTo>
                          <a:pt x="384" y="122"/>
                          <a:pt x="388" y="119"/>
                          <a:pt x="388" y="122"/>
                        </a:cubicBezTo>
                        <a:cubicBezTo>
                          <a:pt x="401" y="119"/>
                          <a:pt x="404" y="130"/>
                          <a:pt x="412" y="126"/>
                        </a:cubicBezTo>
                        <a:cubicBezTo>
                          <a:pt x="410" y="132"/>
                          <a:pt x="418" y="129"/>
                          <a:pt x="418" y="134"/>
                        </a:cubicBezTo>
                        <a:cubicBezTo>
                          <a:pt x="422" y="134"/>
                          <a:pt x="430" y="133"/>
                          <a:pt x="425" y="137"/>
                        </a:cubicBezTo>
                        <a:cubicBezTo>
                          <a:pt x="429" y="139"/>
                          <a:pt x="433" y="138"/>
                          <a:pt x="436" y="139"/>
                        </a:cubicBezTo>
                        <a:cubicBezTo>
                          <a:pt x="437" y="139"/>
                          <a:pt x="436" y="143"/>
                          <a:pt x="436" y="143"/>
                        </a:cubicBezTo>
                        <a:cubicBezTo>
                          <a:pt x="437" y="144"/>
                          <a:pt x="441" y="142"/>
                          <a:pt x="442" y="143"/>
                        </a:cubicBezTo>
                        <a:cubicBezTo>
                          <a:pt x="443" y="150"/>
                          <a:pt x="443" y="152"/>
                          <a:pt x="442" y="160"/>
                        </a:cubicBezTo>
                        <a:cubicBezTo>
                          <a:pt x="439" y="155"/>
                          <a:pt x="435" y="161"/>
                          <a:pt x="431" y="162"/>
                        </a:cubicBezTo>
                        <a:cubicBezTo>
                          <a:pt x="425" y="162"/>
                          <a:pt x="419" y="156"/>
                          <a:pt x="414" y="162"/>
                        </a:cubicBezTo>
                        <a:cubicBezTo>
                          <a:pt x="412" y="162"/>
                          <a:pt x="413" y="158"/>
                          <a:pt x="412" y="158"/>
                        </a:cubicBezTo>
                        <a:cubicBezTo>
                          <a:pt x="409" y="157"/>
                          <a:pt x="409" y="160"/>
                          <a:pt x="408" y="160"/>
                        </a:cubicBezTo>
                        <a:cubicBezTo>
                          <a:pt x="406" y="160"/>
                          <a:pt x="405" y="156"/>
                          <a:pt x="404" y="156"/>
                        </a:cubicBezTo>
                        <a:cubicBezTo>
                          <a:pt x="401" y="156"/>
                          <a:pt x="396" y="161"/>
                          <a:pt x="397" y="154"/>
                        </a:cubicBezTo>
                        <a:cubicBezTo>
                          <a:pt x="391" y="156"/>
                          <a:pt x="393" y="154"/>
                          <a:pt x="386" y="154"/>
                        </a:cubicBezTo>
                        <a:cubicBezTo>
                          <a:pt x="385" y="157"/>
                          <a:pt x="387" y="158"/>
                          <a:pt x="390" y="158"/>
                        </a:cubicBezTo>
                        <a:cubicBezTo>
                          <a:pt x="393" y="157"/>
                          <a:pt x="393" y="160"/>
                          <a:pt x="395" y="160"/>
                        </a:cubicBezTo>
                        <a:cubicBezTo>
                          <a:pt x="392" y="163"/>
                          <a:pt x="395" y="162"/>
                          <a:pt x="397" y="163"/>
                        </a:cubicBezTo>
                        <a:cubicBezTo>
                          <a:pt x="398" y="164"/>
                          <a:pt x="397" y="166"/>
                          <a:pt x="397" y="167"/>
                        </a:cubicBezTo>
                        <a:cubicBezTo>
                          <a:pt x="398" y="169"/>
                          <a:pt x="401" y="169"/>
                          <a:pt x="401" y="171"/>
                        </a:cubicBezTo>
                        <a:cubicBezTo>
                          <a:pt x="401" y="173"/>
                          <a:pt x="405" y="178"/>
                          <a:pt x="404" y="184"/>
                        </a:cubicBezTo>
                        <a:cubicBezTo>
                          <a:pt x="405" y="190"/>
                          <a:pt x="416" y="186"/>
                          <a:pt x="418" y="191"/>
                        </a:cubicBezTo>
                        <a:cubicBezTo>
                          <a:pt x="419" y="190"/>
                          <a:pt x="419" y="187"/>
                          <a:pt x="423" y="188"/>
                        </a:cubicBezTo>
                        <a:cubicBezTo>
                          <a:pt x="422" y="182"/>
                          <a:pt x="414" y="184"/>
                          <a:pt x="412" y="180"/>
                        </a:cubicBezTo>
                        <a:cubicBezTo>
                          <a:pt x="411" y="173"/>
                          <a:pt x="422" y="178"/>
                          <a:pt x="427" y="177"/>
                        </a:cubicBezTo>
                        <a:cubicBezTo>
                          <a:pt x="426" y="181"/>
                          <a:pt x="435" y="176"/>
                          <a:pt x="432" y="182"/>
                        </a:cubicBezTo>
                        <a:cubicBezTo>
                          <a:pt x="437" y="184"/>
                          <a:pt x="440" y="176"/>
                          <a:pt x="440" y="184"/>
                        </a:cubicBezTo>
                        <a:cubicBezTo>
                          <a:pt x="445" y="181"/>
                          <a:pt x="440" y="174"/>
                          <a:pt x="436" y="175"/>
                        </a:cubicBezTo>
                        <a:cubicBezTo>
                          <a:pt x="437" y="171"/>
                          <a:pt x="441" y="170"/>
                          <a:pt x="445" y="169"/>
                        </a:cubicBezTo>
                        <a:cubicBezTo>
                          <a:pt x="448" y="167"/>
                          <a:pt x="448" y="162"/>
                          <a:pt x="451" y="160"/>
                        </a:cubicBezTo>
                        <a:cubicBezTo>
                          <a:pt x="459" y="159"/>
                          <a:pt x="463" y="162"/>
                          <a:pt x="468" y="163"/>
                        </a:cubicBezTo>
                        <a:cubicBezTo>
                          <a:pt x="470" y="163"/>
                          <a:pt x="469" y="160"/>
                          <a:pt x="472" y="160"/>
                        </a:cubicBezTo>
                        <a:cubicBezTo>
                          <a:pt x="472" y="157"/>
                          <a:pt x="470" y="155"/>
                          <a:pt x="468" y="154"/>
                        </a:cubicBezTo>
                        <a:cubicBezTo>
                          <a:pt x="471" y="147"/>
                          <a:pt x="471" y="140"/>
                          <a:pt x="470" y="134"/>
                        </a:cubicBezTo>
                        <a:cubicBezTo>
                          <a:pt x="476" y="134"/>
                          <a:pt x="481" y="133"/>
                          <a:pt x="485" y="136"/>
                        </a:cubicBezTo>
                        <a:cubicBezTo>
                          <a:pt x="486" y="136"/>
                          <a:pt x="491" y="136"/>
                          <a:pt x="490" y="141"/>
                        </a:cubicBezTo>
                        <a:cubicBezTo>
                          <a:pt x="486" y="141"/>
                          <a:pt x="483" y="141"/>
                          <a:pt x="479" y="141"/>
                        </a:cubicBezTo>
                        <a:cubicBezTo>
                          <a:pt x="479" y="143"/>
                          <a:pt x="479" y="145"/>
                          <a:pt x="479" y="147"/>
                        </a:cubicBezTo>
                        <a:cubicBezTo>
                          <a:pt x="483" y="152"/>
                          <a:pt x="485" y="146"/>
                          <a:pt x="488" y="149"/>
                        </a:cubicBezTo>
                        <a:cubicBezTo>
                          <a:pt x="490" y="150"/>
                          <a:pt x="483" y="151"/>
                          <a:pt x="483" y="150"/>
                        </a:cubicBezTo>
                        <a:cubicBezTo>
                          <a:pt x="481" y="154"/>
                          <a:pt x="488" y="150"/>
                          <a:pt x="490" y="154"/>
                        </a:cubicBezTo>
                        <a:cubicBezTo>
                          <a:pt x="493" y="152"/>
                          <a:pt x="497" y="150"/>
                          <a:pt x="500" y="147"/>
                        </a:cubicBezTo>
                        <a:cubicBezTo>
                          <a:pt x="500" y="146"/>
                          <a:pt x="502" y="145"/>
                          <a:pt x="501" y="143"/>
                        </a:cubicBezTo>
                        <a:cubicBezTo>
                          <a:pt x="510" y="145"/>
                          <a:pt x="509" y="138"/>
                          <a:pt x="516" y="139"/>
                        </a:cubicBezTo>
                        <a:cubicBezTo>
                          <a:pt x="519" y="138"/>
                          <a:pt x="520" y="137"/>
                          <a:pt x="520" y="134"/>
                        </a:cubicBezTo>
                        <a:cubicBezTo>
                          <a:pt x="523" y="134"/>
                          <a:pt x="525" y="132"/>
                          <a:pt x="526" y="130"/>
                        </a:cubicBezTo>
                        <a:cubicBezTo>
                          <a:pt x="533" y="136"/>
                          <a:pt x="539" y="127"/>
                          <a:pt x="546" y="126"/>
                        </a:cubicBezTo>
                        <a:cubicBezTo>
                          <a:pt x="546" y="129"/>
                          <a:pt x="546" y="131"/>
                          <a:pt x="546" y="134"/>
                        </a:cubicBezTo>
                        <a:cubicBezTo>
                          <a:pt x="553" y="134"/>
                          <a:pt x="559" y="134"/>
                          <a:pt x="563" y="132"/>
                        </a:cubicBezTo>
                        <a:cubicBezTo>
                          <a:pt x="564" y="132"/>
                          <a:pt x="566" y="132"/>
                          <a:pt x="567" y="132"/>
                        </a:cubicBezTo>
                        <a:cubicBezTo>
                          <a:pt x="567" y="132"/>
                          <a:pt x="566" y="130"/>
                          <a:pt x="567" y="130"/>
                        </a:cubicBezTo>
                        <a:cubicBezTo>
                          <a:pt x="570" y="129"/>
                          <a:pt x="576" y="130"/>
                          <a:pt x="576" y="124"/>
                        </a:cubicBezTo>
                        <a:cubicBezTo>
                          <a:pt x="581" y="127"/>
                          <a:pt x="588" y="127"/>
                          <a:pt x="591" y="132"/>
                        </a:cubicBezTo>
                        <a:cubicBezTo>
                          <a:pt x="594" y="131"/>
                          <a:pt x="595" y="129"/>
                          <a:pt x="596" y="126"/>
                        </a:cubicBezTo>
                        <a:cubicBezTo>
                          <a:pt x="597" y="124"/>
                          <a:pt x="588" y="122"/>
                          <a:pt x="595" y="121"/>
                        </a:cubicBezTo>
                        <a:cubicBezTo>
                          <a:pt x="592" y="116"/>
                          <a:pt x="583" y="118"/>
                          <a:pt x="585" y="108"/>
                        </a:cubicBezTo>
                        <a:cubicBezTo>
                          <a:pt x="588" y="109"/>
                          <a:pt x="589" y="112"/>
                          <a:pt x="595" y="113"/>
                        </a:cubicBezTo>
                        <a:cubicBezTo>
                          <a:pt x="597" y="114"/>
                          <a:pt x="600" y="118"/>
                          <a:pt x="606" y="117"/>
                        </a:cubicBezTo>
                        <a:cubicBezTo>
                          <a:pt x="607" y="117"/>
                          <a:pt x="608" y="115"/>
                          <a:pt x="608" y="115"/>
                        </a:cubicBezTo>
                        <a:cubicBezTo>
                          <a:pt x="609" y="115"/>
                          <a:pt x="611" y="118"/>
                          <a:pt x="611" y="115"/>
                        </a:cubicBezTo>
                        <a:cubicBezTo>
                          <a:pt x="614" y="115"/>
                          <a:pt x="614" y="118"/>
                          <a:pt x="615" y="119"/>
                        </a:cubicBezTo>
                        <a:cubicBezTo>
                          <a:pt x="618" y="120"/>
                          <a:pt x="621" y="118"/>
                          <a:pt x="621" y="122"/>
                        </a:cubicBezTo>
                        <a:cubicBezTo>
                          <a:pt x="627" y="120"/>
                          <a:pt x="629" y="124"/>
                          <a:pt x="636" y="121"/>
                        </a:cubicBezTo>
                        <a:cubicBezTo>
                          <a:pt x="633" y="127"/>
                          <a:pt x="642" y="122"/>
                          <a:pt x="639" y="128"/>
                        </a:cubicBezTo>
                        <a:cubicBezTo>
                          <a:pt x="643" y="128"/>
                          <a:pt x="644" y="129"/>
                          <a:pt x="645" y="132"/>
                        </a:cubicBezTo>
                        <a:cubicBezTo>
                          <a:pt x="651" y="131"/>
                          <a:pt x="652" y="135"/>
                          <a:pt x="658" y="134"/>
                        </a:cubicBezTo>
                        <a:cubicBezTo>
                          <a:pt x="661" y="122"/>
                          <a:pt x="647" y="128"/>
                          <a:pt x="651" y="117"/>
                        </a:cubicBezTo>
                        <a:cubicBezTo>
                          <a:pt x="650" y="114"/>
                          <a:pt x="648" y="118"/>
                          <a:pt x="645" y="117"/>
                        </a:cubicBezTo>
                        <a:cubicBezTo>
                          <a:pt x="645" y="113"/>
                          <a:pt x="648" y="111"/>
                          <a:pt x="647" y="106"/>
                        </a:cubicBezTo>
                        <a:cubicBezTo>
                          <a:pt x="647" y="103"/>
                          <a:pt x="644" y="105"/>
                          <a:pt x="643" y="104"/>
                        </a:cubicBezTo>
                        <a:cubicBezTo>
                          <a:pt x="643" y="103"/>
                          <a:pt x="647" y="100"/>
                          <a:pt x="643" y="100"/>
                        </a:cubicBezTo>
                        <a:cubicBezTo>
                          <a:pt x="643" y="96"/>
                          <a:pt x="648" y="98"/>
                          <a:pt x="647" y="93"/>
                        </a:cubicBezTo>
                        <a:cubicBezTo>
                          <a:pt x="651" y="93"/>
                          <a:pt x="649" y="88"/>
                          <a:pt x="654" y="89"/>
                        </a:cubicBezTo>
                        <a:cubicBezTo>
                          <a:pt x="654" y="85"/>
                          <a:pt x="656" y="83"/>
                          <a:pt x="660" y="83"/>
                        </a:cubicBezTo>
                        <a:cubicBezTo>
                          <a:pt x="658" y="75"/>
                          <a:pt x="666" y="77"/>
                          <a:pt x="665" y="70"/>
                        </a:cubicBezTo>
                        <a:cubicBezTo>
                          <a:pt x="674" y="69"/>
                          <a:pt x="678" y="73"/>
                          <a:pt x="684" y="74"/>
                        </a:cubicBezTo>
                        <a:cubicBezTo>
                          <a:pt x="684" y="77"/>
                          <a:pt x="684" y="79"/>
                          <a:pt x="686" y="80"/>
                        </a:cubicBezTo>
                        <a:cubicBezTo>
                          <a:pt x="686" y="82"/>
                          <a:pt x="682" y="81"/>
                          <a:pt x="680" y="81"/>
                        </a:cubicBezTo>
                        <a:cubicBezTo>
                          <a:pt x="680" y="89"/>
                          <a:pt x="684" y="92"/>
                          <a:pt x="680" y="98"/>
                        </a:cubicBezTo>
                        <a:cubicBezTo>
                          <a:pt x="682" y="99"/>
                          <a:pt x="683" y="101"/>
                          <a:pt x="684" y="102"/>
                        </a:cubicBezTo>
                        <a:cubicBezTo>
                          <a:pt x="685" y="103"/>
                          <a:pt x="686" y="104"/>
                          <a:pt x="688" y="104"/>
                        </a:cubicBezTo>
                        <a:cubicBezTo>
                          <a:pt x="685" y="108"/>
                          <a:pt x="687" y="118"/>
                          <a:pt x="684" y="122"/>
                        </a:cubicBezTo>
                        <a:cubicBezTo>
                          <a:pt x="682" y="128"/>
                          <a:pt x="689" y="126"/>
                          <a:pt x="690" y="130"/>
                        </a:cubicBezTo>
                        <a:cubicBezTo>
                          <a:pt x="688" y="145"/>
                          <a:pt x="682" y="154"/>
                          <a:pt x="669" y="158"/>
                        </a:cubicBezTo>
                        <a:cubicBezTo>
                          <a:pt x="670" y="162"/>
                          <a:pt x="677" y="158"/>
                          <a:pt x="678" y="162"/>
                        </a:cubicBezTo>
                        <a:cubicBezTo>
                          <a:pt x="683" y="161"/>
                          <a:pt x="682" y="155"/>
                          <a:pt x="688" y="156"/>
                        </a:cubicBezTo>
                        <a:cubicBezTo>
                          <a:pt x="687" y="158"/>
                          <a:pt x="686" y="159"/>
                          <a:pt x="686" y="162"/>
                        </a:cubicBezTo>
                        <a:cubicBezTo>
                          <a:pt x="688" y="161"/>
                          <a:pt x="687" y="158"/>
                          <a:pt x="690" y="158"/>
                        </a:cubicBezTo>
                        <a:cubicBezTo>
                          <a:pt x="692" y="158"/>
                          <a:pt x="691" y="155"/>
                          <a:pt x="692" y="154"/>
                        </a:cubicBezTo>
                        <a:cubicBezTo>
                          <a:pt x="692" y="154"/>
                          <a:pt x="695" y="155"/>
                          <a:pt x="695" y="154"/>
                        </a:cubicBezTo>
                        <a:cubicBezTo>
                          <a:pt x="696" y="153"/>
                          <a:pt x="695" y="150"/>
                          <a:pt x="695" y="149"/>
                        </a:cubicBezTo>
                        <a:cubicBezTo>
                          <a:pt x="697" y="149"/>
                          <a:pt x="699" y="149"/>
                          <a:pt x="701" y="149"/>
                        </a:cubicBezTo>
                        <a:cubicBezTo>
                          <a:pt x="699" y="143"/>
                          <a:pt x="707" y="137"/>
                          <a:pt x="701" y="134"/>
                        </a:cubicBezTo>
                        <a:cubicBezTo>
                          <a:pt x="701" y="132"/>
                          <a:pt x="705" y="132"/>
                          <a:pt x="705" y="130"/>
                        </a:cubicBezTo>
                        <a:cubicBezTo>
                          <a:pt x="705" y="128"/>
                          <a:pt x="702" y="128"/>
                          <a:pt x="701" y="128"/>
                        </a:cubicBezTo>
                        <a:cubicBezTo>
                          <a:pt x="701" y="124"/>
                          <a:pt x="707" y="127"/>
                          <a:pt x="710" y="126"/>
                        </a:cubicBezTo>
                        <a:cubicBezTo>
                          <a:pt x="708" y="124"/>
                          <a:pt x="710" y="119"/>
                          <a:pt x="705" y="121"/>
                        </a:cubicBezTo>
                        <a:cubicBezTo>
                          <a:pt x="700" y="123"/>
                          <a:pt x="698" y="116"/>
                          <a:pt x="697" y="121"/>
                        </a:cubicBezTo>
                        <a:cubicBezTo>
                          <a:pt x="694" y="117"/>
                          <a:pt x="694" y="113"/>
                          <a:pt x="695" y="109"/>
                        </a:cubicBezTo>
                        <a:cubicBezTo>
                          <a:pt x="695" y="109"/>
                          <a:pt x="699" y="110"/>
                          <a:pt x="699" y="109"/>
                        </a:cubicBezTo>
                        <a:cubicBezTo>
                          <a:pt x="701" y="108"/>
                          <a:pt x="698" y="102"/>
                          <a:pt x="699" y="100"/>
                        </a:cubicBezTo>
                        <a:cubicBezTo>
                          <a:pt x="699" y="97"/>
                          <a:pt x="697" y="100"/>
                          <a:pt x="697" y="100"/>
                        </a:cubicBezTo>
                        <a:cubicBezTo>
                          <a:pt x="693" y="97"/>
                          <a:pt x="696" y="93"/>
                          <a:pt x="693" y="89"/>
                        </a:cubicBezTo>
                        <a:cubicBezTo>
                          <a:pt x="701" y="91"/>
                          <a:pt x="698" y="84"/>
                          <a:pt x="703" y="83"/>
                        </a:cubicBezTo>
                        <a:cubicBezTo>
                          <a:pt x="703" y="80"/>
                          <a:pt x="703" y="77"/>
                          <a:pt x="703" y="74"/>
                        </a:cubicBezTo>
                        <a:cubicBezTo>
                          <a:pt x="709" y="72"/>
                          <a:pt x="706" y="80"/>
                          <a:pt x="706" y="83"/>
                        </a:cubicBezTo>
                        <a:cubicBezTo>
                          <a:pt x="707" y="86"/>
                          <a:pt x="710" y="82"/>
                          <a:pt x="710" y="85"/>
                        </a:cubicBezTo>
                        <a:cubicBezTo>
                          <a:pt x="710" y="86"/>
                          <a:pt x="708" y="88"/>
                          <a:pt x="708" y="87"/>
                        </a:cubicBezTo>
                        <a:cubicBezTo>
                          <a:pt x="710" y="92"/>
                          <a:pt x="714" y="93"/>
                          <a:pt x="719" y="96"/>
                        </a:cubicBezTo>
                        <a:cubicBezTo>
                          <a:pt x="723" y="97"/>
                          <a:pt x="719" y="91"/>
                          <a:pt x="718" y="91"/>
                        </a:cubicBezTo>
                        <a:cubicBezTo>
                          <a:pt x="720" y="88"/>
                          <a:pt x="726" y="88"/>
                          <a:pt x="731" y="87"/>
                        </a:cubicBezTo>
                        <a:cubicBezTo>
                          <a:pt x="730" y="85"/>
                          <a:pt x="727" y="85"/>
                          <a:pt x="725" y="85"/>
                        </a:cubicBezTo>
                        <a:cubicBezTo>
                          <a:pt x="727" y="80"/>
                          <a:pt x="722" y="80"/>
                          <a:pt x="723" y="76"/>
                        </a:cubicBezTo>
                        <a:cubicBezTo>
                          <a:pt x="725" y="80"/>
                          <a:pt x="736" y="74"/>
                          <a:pt x="734" y="81"/>
                        </a:cubicBezTo>
                        <a:cubicBezTo>
                          <a:pt x="736" y="83"/>
                          <a:pt x="738" y="80"/>
                          <a:pt x="738" y="80"/>
                        </a:cubicBezTo>
                        <a:cubicBezTo>
                          <a:pt x="741" y="80"/>
                          <a:pt x="739" y="82"/>
                          <a:pt x="740" y="83"/>
                        </a:cubicBezTo>
                        <a:cubicBezTo>
                          <a:pt x="741" y="84"/>
                          <a:pt x="743" y="83"/>
                          <a:pt x="744" y="83"/>
                        </a:cubicBezTo>
                        <a:cubicBezTo>
                          <a:pt x="747" y="87"/>
                          <a:pt x="754" y="83"/>
                          <a:pt x="749" y="89"/>
                        </a:cubicBezTo>
                        <a:cubicBezTo>
                          <a:pt x="752" y="89"/>
                          <a:pt x="756" y="89"/>
                          <a:pt x="759" y="89"/>
                        </a:cubicBezTo>
                        <a:cubicBezTo>
                          <a:pt x="759" y="87"/>
                          <a:pt x="751" y="85"/>
                          <a:pt x="757" y="83"/>
                        </a:cubicBezTo>
                        <a:cubicBezTo>
                          <a:pt x="755" y="82"/>
                          <a:pt x="753" y="81"/>
                          <a:pt x="751" y="80"/>
                        </a:cubicBezTo>
                        <a:cubicBezTo>
                          <a:pt x="750" y="70"/>
                          <a:pt x="751" y="70"/>
                          <a:pt x="751" y="59"/>
                        </a:cubicBezTo>
                        <a:cubicBezTo>
                          <a:pt x="761" y="58"/>
                          <a:pt x="775" y="61"/>
                          <a:pt x="783" y="59"/>
                        </a:cubicBezTo>
                        <a:cubicBezTo>
                          <a:pt x="786" y="58"/>
                          <a:pt x="784" y="53"/>
                          <a:pt x="788" y="57"/>
                        </a:cubicBezTo>
                        <a:cubicBezTo>
                          <a:pt x="794" y="53"/>
                          <a:pt x="790" y="50"/>
                          <a:pt x="792" y="44"/>
                        </a:cubicBezTo>
                        <a:cubicBezTo>
                          <a:pt x="797" y="45"/>
                          <a:pt x="799" y="44"/>
                          <a:pt x="801" y="42"/>
                        </a:cubicBezTo>
                        <a:cubicBezTo>
                          <a:pt x="804" y="38"/>
                          <a:pt x="809" y="37"/>
                          <a:pt x="813" y="33"/>
                        </a:cubicBezTo>
                        <a:cubicBezTo>
                          <a:pt x="832" y="30"/>
                          <a:pt x="851" y="28"/>
                          <a:pt x="867" y="22"/>
                        </a:cubicBezTo>
                        <a:cubicBezTo>
                          <a:pt x="870" y="19"/>
                          <a:pt x="870" y="26"/>
                          <a:pt x="870" y="26"/>
                        </a:cubicBezTo>
                        <a:cubicBezTo>
                          <a:pt x="871" y="25"/>
                          <a:pt x="874" y="21"/>
                          <a:pt x="872" y="20"/>
                        </a:cubicBezTo>
                        <a:cubicBezTo>
                          <a:pt x="875" y="21"/>
                          <a:pt x="872" y="23"/>
                          <a:pt x="874" y="26"/>
                        </a:cubicBezTo>
                        <a:cubicBezTo>
                          <a:pt x="875" y="26"/>
                          <a:pt x="879" y="25"/>
                          <a:pt x="878" y="27"/>
                        </a:cubicBezTo>
                        <a:cubicBezTo>
                          <a:pt x="881" y="26"/>
                          <a:pt x="876" y="25"/>
                          <a:pt x="880" y="24"/>
                        </a:cubicBezTo>
                        <a:cubicBezTo>
                          <a:pt x="883" y="23"/>
                          <a:pt x="889" y="24"/>
                          <a:pt x="889" y="18"/>
                        </a:cubicBezTo>
                        <a:cubicBezTo>
                          <a:pt x="893" y="19"/>
                          <a:pt x="895" y="18"/>
                          <a:pt x="895" y="14"/>
                        </a:cubicBezTo>
                        <a:cubicBezTo>
                          <a:pt x="897" y="15"/>
                          <a:pt x="898" y="18"/>
                          <a:pt x="900" y="18"/>
                        </a:cubicBezTo>
                        <a:cubicBezTo>
                          <a:pt x="905" y="18"/>
                          <a:pt x="904" y="12"/>
                          <a:pt x="904" y="7"/>
                        </a:cubicBezTo>
                        <a:cubicBezTo>
                          <a:pt x="913" y="4"/>
                          <a:pt x="922" y="0"/>
                          <a:pt x="936" y="1"/>
                        </a:cubicBezTo>
                        <a:cubicBezTo>
                          <a:pt x="934" y="3"/>
                          <a:pt x="934" y="6"/>
                          <a:pt x="934" y="9"/>
                        </a:cubicBezTo>
                        <a:cubicBezTo>
                          <a:pt x="937" y="13"/>
                          <a:pt x="945" y="13"/>
                          <a:pt x="949" y="9"/>
                        </a:cubicBezTo>
                        <a:cubicBezTo>
                          <a:pt x="951" y="9"/>
                          <a:pt x="950" y="11"/>
                          <a:pt x="949" y="11"/>
                        </a:cubicBezTo>
                        <a:close/>
                        <a:moveTo>
                          <a:pt x="1396" y="238"/>
                        </a:moveTo>
                        <a:cubicBezTo>
                          <a:pt x="1396" y="236"/>
                          <a:pt x="1393" y="236"/>
                          <a:pt x="1392" y="234"/>
                        </a:cubicBezTo>
                        <a:cubicBezTo>
                          <a:pt x="1386" y="233"/>
                          <a:pt x="1386" y="238"/>
                          <a:pt x="1392" y="236"/>
                        </a:cubicBezTo>
                        <a:cubicBezTo>
                          <a:pt x="1393" y="238"/>
                          <a:pt x="1394" y="238"/>
                          <a:pt x="1396" y="238"/>
                        </a:cubicBezTo>
                        <a:close/>
                        <a:moveTo>
                          <a:pt x="403" y="378"/>
                        </a:moveTo>
                        <a:cubicBezTo>
                          <a:pt x="401" y="384"/>
                          <a:pt x="409" y="380"/>
                          <a:pt x="406" y="387"/>
                        </a:cubicBezTo>
                        <a:cubicBezTo>
                          <a:pt x="410" y="388"/>
                          <a:pt x="411" y="384"/>
                          <a:pt x="412" y="387"/>
                        </a:cubicBezTo>
                        <a:cubicBezTo>
                          <a:pt x="412" y="389"/>
                          <a:pt x="411" y="389"/>
                          <a:pt x="410" y="389"/>
                        </a:cubicBezTo>
                        <a:cubicBezTo>
                          <a:pt x="407" y="390"/>
                          <a:pt x="399" y="393"/>
                          <a:pt x="397" y="393"/>
                        </a:cubicBezTo>
                        <a:cubicBezTo>
                          <a:pt x="392" y="392"/>
                          <a:pt x="391" y="388"/>
                          <a:pt x="388" y="385"/>
                        </a:cubicBezTo>
                        <a:cubicBezTo>
                          <a:pt x="388" y="382"/>
                          <a:pt x="393" y="384"/>
                          <a:pt x="393" y="382"/>
                        </a:cubicBezTo>
                        <a:cubicBezTo>
                          <a:pt x="389" y="378"/>
                          <a:pt x="388" y="377"/>
                          <a:pt x="382" y="380"/>
                        </a:cubicBezTo>
                        <a:cubicBezTo>
                          <a:pt x="380" y="376"/>
                          <a:pt x="379" y="373"/>
                          <a:pt x="373" y="374"/>
                        </a:cubicBezTo>
                        <a:cubicBezTo>
                          <a:pt x="370" y="374"/>
                          <a:pt x="372" y="377"/>
                          <a:pt x="371" y="378"/>
                        </a:cubicBezTo>
                        <a:cubicBezTo>
                          <a:pt x="370" y="379"/>
                          <a:pt x="367" y="379"/>
                          <a:pt x="365" y="380"/>
                        </a:cubicBezTo>
                        <a:cubicBezTo>
                          <a:pt x="363" y="381"/>
                          <a:pt x="362" y="387"/>
                          <a:pt x="358" y="385"/>
                        </a:cubicBezTo>
                        <a:cubicBezTo>
                          <a:pt x="360" y="392"/>
                          <a:pt x="354" y="394"/>
                          <a:pt x="354" y="395"/>
                        </a:cubicBezTo>
                        <a:cubicBezTo>
                          <a:pt x="353" y="399"/>
                          <a:pt x="354" y="403"/>
                          <a:pt x="352" y="408"/>
                        </a:cubicBezTo>
                        <a:cubicBezTo>
                          <a:pt x="350" y="408"/>
                          <a:pt x="350" y="406"/>
                          <a:pt x="349" y="406"/>
                        </a:cubicBezTo>
                        <a:cubicBezTo>
                          <a:pt x="347" y="412"/>
                          <a:pt x="353" y="415"/>
                          <a:pt x="349" y="419"/>
                        </a:cubicBezTo>
                        <a:cubicBezTo>
                          <a:pt x="352" y="417"/>
                          <a:pt x="351" y="422"/>
                          <a:pt x="352" y="423"/>
                        </a:cubicBezTo>
                        <a:cubicBezTo>
                          <a:pt x="353" y="423"/>
                          <a:pt x="355" y="422"/>
                          <a:pt x="356" y="423"/>
                        </a:cubicBezTo>
                        <a:cubicBezTo>
                          <a:pt x="360" y="424"/>
                          <a:pt x="361" y="427"/>
                          <a:pt x="363" y="424"/>
                        </a:cubicBezTo>
                        <a:cubicBezTo>
                          <a:pt x="364" y="424"/>
                          <a:pt x="367" y="425"/>
                          <a:pt x="367" y="424"/>
                        </a:cubicBezTo>
                        <a:cubicBezTo>
                          <a:pt x="374" y="424"/>
                          <a:pt x="372" y="423"/>
                          <a:pt x="375" y="421"/>
                        </a:cubicBezTo>
                        <a:cubicBezTo>
                          <a:pt x="378" y="420"/>
                          <a:pt x="379" y="423"/>
                          <a:pt x="382" y="423"/>
                        </a:cubicBezTo>
                        <a:cubicBezTo>
                          <a:pt x="382" y="421"/>
                          <a:pt x="382" y="419"/>
                          <a:pt x="384" y="419"/>
                        </a:cubicBezTo>
                        <a:cubicBezTo>
                          <a:pt x="388" y="418"/>
                          <a:pt x="397" y="418"/>
                          <a:pt x="401" y="419"/>
                        </a:cubicBezTo>
                        <a:cubicBezTo>
                          <a:pt x="404" y="420"/>
                          <a:pt x="405" y="422"/>
                          <a:pt x="408" y="423"/>
                        </a:cubicBezTo>
                        <a:cubicBezTo>
                          <a:pt x="410" y="423"/>
                          <a:pt x="410" y="421"/>
                          <a:pt x="412" y="421"/>
                        </a:cubicBezTo>
                        <a:cubicBezTo>
                          <a:pt x="411" y="421"/>
                          <a:pt x="413" y="422"/>
                          <a:pt x="414" y="423"/>
                        </a:cubicBezTo>
                        <a:cubicBezTo>
                          <a:pt x="419" y="424"/>
                          <a:pt x="419" y="424"/>
                          <a:pt x="423" y="424"/>
                        </a:cubicBezTo>
                        <a:cubicBezTo>
                          <a:pt x="431" y="425"/>
                          <a:pt x="441" y="423"/>
                          <a:pt x="449" y="424"/>
                        </a:cubicBezTo>
                        <a:cubicBezTo>
                          <a:pt x="449" y="420"/>
                          <a:pt x="449" y="417"/>
                          <a:pt x="451" y="415"/>
                        </a:cubicBezTo>
                        <a:cubicBezTo>
                          <a:pt x="445" y="407"/>
                          <a:pt x="439" y="398"/>
                          <a:pt x="427" y="396"/>
                        </a:cubicBezTo>
                        <a:cubicBezTo>
                          <a:pt x="427" y="393"/>
                          <a:pt x="424" y="393"/>
                          <a:pt x="423" y="391"/>
                        </a:cubicBezTo>
                        <a:cubicBezTo>
                          <a:pt x="423" y="388"/>
                          <a:pt x="422" y="387"/>
                          <a:pt x="421" y="385"/>
                        </a:cubicBezTo>
                        <a:cubicBezTo>
                          <a:pt x="422" y="380"/>
                          <a:pt x="428" y="379"/>
                          <a:pt x="427" y="372"/>
                        </a:cubicBezTo>
                        <a:cubicBezTo>
                          <a:pt x="416" y="371"/>
                          <a:pt x="411" y="376"/>
                          <a:pt x="403" y="378"/>
                        </a:cubicBezTo>
                        <a:close/>
                        <a:moveTo>
                          <a:pt x="531" y="464"/>
                        </a:moveTo>
                        <a:cubicBezTo>
                          <a:pt x="529" y="464"/>
                          <a:pt x="526" y="464"/>
                          <a:pt x="529" y="465"/>
                        </a:cubicBezTo>
                        <a:cubicBezTo>
                          <a:pt x="532" y="463"/>
                          <a:pt x="539" y="463"/>
                          <a:pt x="542" y="462"/>
                        </a:cubicBezTo>
                        <a:cubicBezTo>
                          <a:pt x="543" y="462"/>
                          <a:pt x="542" y="458"/>
                          <a:pt x="542" y="458"/>
                        </a:cubicBezTo>
                        <a:cubicBezTo>
                          <a:pt x="543" y="457"/>
                          <a:pt x="545" y="460"/>
                          <a:pt x="546" y="460"/>
                        </a:cubicBezTo>
                        <a:cubicBezTo>
                          <a:pt x="546" y="456"/>
                          <a:pt x="546" y="451"/>
                          <a:pt x="546" y="447"/>
                        </a:cubicBezTo>
                        <a:cubicBezTo>
                          <a:pt x="544" y="444"/>
                          <a:pt x="542" y="443"/>
                          <a:pt x="541" y="441"/>
                        </a:cubicBezTo>
                        <a:cubicBezTo>
                          <a:pt x="540" y="440"/>
                          <a:pt x="541" y="438"/>
                          <a:pt x="541" y="438"/>
                        </a:cubicBezTo>
                        <a:cubicBezTo>
                          <a:pt x="540" y="435"/>
                          <a:pt x="534" y="433"/>
                          <a:pt x="539" y="432"/>
                        </a:cubicBezTo>
                        <a:cubicBezTo>
                          <a:pt x="542" y="432"/>
                          <a:pt x="546" y="432"/>
                          <a:pt x="550" y="432"/>
                        </a:cubicBezTo>
                        <a:cubicBezTo>
                          <a:pt x="551" y="425"/>
                          <a:pt x="546" y="425"/>
                          <a:pt x="546" y="423"/>
                        </a:cubicBezTo>
                        <a:cubicBezTo>
                          <a:pt x="546" y="419"/>
                          <a:pt x="542" y="419"/>
                          <a:pt x="541" y="417"/>
                        </a:cubicBezTo>
                        <a:cubicBezTo>
                          <a:pt x="541" y="417"/>
                          <a:pt x="544" y="415"/>
                          <a:pt x="542" y="413"/>
                        </a:cubicBezTo>
                        <a:cubicBezTo>
                          <a:pt x="537" y="415"/>
                          <a:pt x="536" y="411"/>
                          <a:pt x="531" y="411"/>
                        </a:cubicBezTo>
                        <a:cubicBezTo>
                          <a:pt x="533" y="401"/>
                          <a:pt x="520" y="404"/>
                          <a:pt x="520" y="395"/>
                        </a:cubicBezTo>
                        <a:cubicBezTo>
                          <a:pt x="525" y="391"/>
                          <a:pt x="528" y="385"/>
                          <a:pt x="539" y="387"/>
                        </a:cubicBezTo>
                        <a:cubicBezTo>
                          <a:pt x="539" y="386"/>
                          <a:pt x="539" y="384"/>
                          <a:pt x="541" y="383"/>
                        </a:cubicBezTo>
                        <a:cubicBezTo>
                          <a:pt x="541" y="378"/>
                          <a:pt x="535" y="379"/>
                          <a:pt x="535" y="374"/>
                        </a:cubicBezTo>
                        <a:cubicBezTo>
                          <a:pt x="526" y="373"/>
                          <a:pt x="522" y="377"/>
                          <a:pt x="516" y="374"/>
                        </a:cubicBezTo>
                        <a:cubicBezTo>
                          <a:pt x="516" y="377"/>
                          <a:pt x="516" y="378"/>
                          <a:pt x="514" y="376"/>
                        </a:cubicBezTo>
                        <a:cubicBezTo>
                          <a:pt x="513" y="375"/>
                          <a:pt x="512" y="378"/>
                          <a:pt x="513" y="378"/>
                        </a:cubicBezTo>
                        <a:cubicBezTo>
                          <a:pt x="508" y="380"/>
                          <a:pt x="502" y="383"/>
                          <a:pt x="500" y="383"/>
                        </a:cubicBezTo>
                        <a:cubicBezTo>
                          <a:pt x="494" y="385"/>
                          <a:pt x="496" y="386"/>
                          <a:pt x="494" y="389"/>
                        </a:cubicBezTo>
                        <a:cubicBezTo>
                          <a:pt x="493" y="390"/>
                          <a:pt x="491" y="388"/>
                          <a:pt x="490" y="389"/>
                        </a:cubicBezTo>
                        <a:cubicBezTo>
                          <a:pt x="489" y="390"/>
                          <a:pt x="491" y="394"/>
                          <a:pt x="490" y="395"/>
                        </a:cubicBezTo>
                        <a:cubicBezTo>
                          <a:pt x="491" y="399"/>
                          <a:pt x="495" y="392"/>
                          <a:pt x="496" y="398"/>
                        </a:cubicBezTo>
                        <a:cubicBezTo>
                          <a:pt x="496" y="400"/>
                          <a:pt x="497" y="401"/>
                          <a:pt x="498" y="402"/>
                        </a:cubicBezTo>
                        <a:cubicBezTo>
                          <a:pt x="496" y="408"/>
                          <a:pt x="499" y="412"/>
                          <a:pt x="500" y="413"/>
                        </a:cubicBezTo>
                        <a:cubicBezTo>
                          <a:pt x="500" y="416"/>
                          <a:pt x="500" y="416"/>
                          <a:pt x="501" y="417"/>
                        </a:cubicBezTo>
                        <a:cubicBezTo>
                          <a:pt x="502" y="417"/>
                          <a:pt x="503" y="423"/>
                          <a:pt x="503" y="423"/>
                        </a:cubicBezTo>
                        <a:cubicBezTo>
                          <a:pt x="505" y="428"/>
                          <a:pt x="505" y="427"/>
                          <a:pt x="507" y="430"/>
                        </a:cubicBezTo>
                        <a:cubicBezTo>
                          <a:pt x="508" y="432"/>
                          <a:pt x="506" y="434"/>
                          <a:pt x="507" y="436"/>
                        </a:cubicBezTo>
                        <a:cubicBezTo>
                          <a:pt x="508" y="437"/>
                          <a:pt x="512" y="438"/>
                          <a:pt x="511" y="441"/>
                        </a:cubicBezTo>
                        <a:cubicBezTo>
                          <a:pt x="504" y="439"/>
                          <a:pt x="509" y="449"/>
                          <a:pt x="505" y="451"/>
                        </a:cubicBezTo>
                        <a:cubicBezTo>
                          <a:pt x="513" y="452"/>
                          <a:pt x="513" y="463"/>
                          <a:pt x="522" y="458"/>
                        </a:cubicBezTo>
                        <a:cubicBezTo>
                          <a:pt x="515" y="465"/>
                          <a:pt x="531" y="459"/>
                          <a:pt x="531" y="464"/>
                        </a:cubicBezTo>
                        <a:close/>
                        <a:moveTo>
                          <a:pt x="587" y="378"/>
                        </a:moveTo>
                        <a:cubicBezTo>
                          <a:pt x="586" y="379"/>
                          <a:pt x="587" y="382"/>
                          <a:pt x="585" y="383"/>
                        </a:cubicBezTo>
                        <a:cubicBezTo>
                          <a:pt x="584" y="385"/>
                          <a:pt x="580" y="385"/>
                          <a:pt x="580" y="387"/>
                        </a:cubicBezTo>
                        <a:cubicBezTo>
                          <a:pt x="581" y="389"/>
                          <a:pt x="585" y="392"/>
                          <a:pt x="585" y="395"/>
                        </a:cubicBezTo>
                        <a:cubicBezTo>
                          <a:pt x="585" y="395"/>
                          <a:pt x="582" y="395"/>
                          <a:pt x="583" y="396"/>
                        </a:cubicBezTo>
                        <a:cubicBezTo>
                          <a:pt x="585" y="398"/>
                          <a:pt x="589" y="397"/>
                          <a:pt x="591" y="400"/>
                        </a:cubicBezTo>
                        <a:cubicBezTo>
                          <a:pt x="591" y="398"/>
                          <a:pt x="593" y="397"/>
                          <a:pt x="595" y="396"/>
                        </a:cubicBezTo>
                        <a:cubicBezTo>
                          <a:pt x="596" y="391"/>
                          <a:pt x="592" y="391"/>
                          <a:pt x="591" y="387"/>
                        </a:cubicBezTo>
                        <a:cubicBezTo>
                          <a:pt x="594" y="386"/>
                          <a:pt x="597" y="384"/>
                          <a:pt x="596" y="380"/>
                        </a:cubicBezTo>
                        <a:cubicBezTo>
                          <a:pt x="593" y="380"/>
                          <a:pt x="592" y="378"/>
                          <a:pt x="595" y="376"/>
                        </a:cubicBezTo>
                        <a:cubicBezTo>
                          <a:pt x="592" y="377"/>
                          <a:pt x="589" y="376"/>
                          <a:pt x="587" y="378"/>
                        </a:cubicBezTo>
                        <a:close/>
                        <a:moveTo>
                          <a:pt x="343" y="428"/>
                        </a:moveTo>
                        <a:cubicBezTo>
                          <a:pt x="342" y="436"/>
                          <a:pt x="356" y="431"/>
                          <a:pt x="356" y="428"/>
                        </a:cubicBezTo>
                        <a:cubicBezTo>
                          <a:pt x="351" y="426"/>
                          <a:pt x="348" y="426"/>
                          <a:pt x="343" y="428"/>
                        </a:cubicBezTo>
                        <a:close/>
                        <a:moveTo>
                          <a:pt x="386" y="775"/>
                        </a:moveTo>
                        <a:cubicBezTo>
                          <a:pt x="388" y="768"/>
                          <a:pt x="399" y="768"/>
                          <a:pt x="397" y="756"/>
                        </a:cubicBezTo>
                        <a:cubicBezTo>
                          <a:pt x="392" y="761"/>
                          <a:pt x="382" y="752"/>
                          <a:pt x="377" y="758"/>
                        </a:cubicBezTo>
                        <a:cubicBezTo>
                          <a:pt x="385" y="759"/>
                          <a:pt x="375" y="760"/>
                          <a:pt x="375" y="762"/>
                        </a:cubicBezTo>
                        <a:cubicBezTo>
                          <a:pt x="375" y="760"/>
                          <a:pt x="377" y="766"/>
                          <a:pt x="377" y="767"/>
                        </a:cubicBezTo>
                        <a:cubicBezTo>
                          <a:pt x="377" y="770"/>
                          <a:pt x="377" y="773"/>
                          <a:pt x="375" y="773"/>
                        </a:cubicBezTo>
                        <a:cubicBezTo>
                          <a:pt x="375" y="772"/>
                          <a:pt x="373" y="771"/>
                          <a:pt x="373" y="773"/>
                        </a:cubicBezTo>
                        <a:cubicBezTo>
                          <a:pt x="375" y="776"/>
                          <a:pt x="381" y="775"/>
                          <a:pt x="386" y="775"/>
                        </a:cubicBezTo>
                        <a:close/>
                      </a:path>
                    </a:pathLst>
                  </a:custGeom>
                  <a:grpFill/>
                  <a:ln>
                    <a:noFill/>
                  </a:ln>
                </p:spPr>
                <p:txBody>
                  <a:bodyPr anchor="ctr"/>
                  <a:lstStyle/>
                  <a:p>
                    <a:pPr algn="ctr"/>
                    <a:endParaRPr/>
                  </a:p>
                </p:txBody>
              </p:sp>
              <p:sp>
                <p:nvSpPr>
                  <p:cNvPr id="175" name="任意多边形: 形状 89">
                    <a:extLst>
                      <a:ext uri="{FF2B5EF4-FFF2-40B4-BE49-F238E27FC236}">
                        <a16:creationId xmlns:a16="http://schemas.microsoft.com/office/drawing/2014/main" id="{E9356DDF-04D1-4EEC-BAC6-C9BFD8BA3CFF}"/>
                      </a:ext>
                    </a:extLst>
                  </p:cNvPr>
                  <p:cNvSpPr>
                    <a:spLocks/>
                  </p:cNvSpPr>
                  <p:nvPr/>
                </p:nvSpPr>
                <p:spPr bwMode="auto">
                  <a:xfrm>
                    <a:off x="4137527" y="707649"/>
                    <a:ext cx="47627" cy="25214"/>
                  </a:xfrm>
                  <a:custGeom>
                    <a:avLst/>
                    <a:gdLst>
                      <a:gd name="T0" fmla="*/ 16 w 23"/>
                      <a:gd name="T1" fmla="*/ 0 h 12"/>
                      <a:gd name="T2" fmla="*/ 20 w 23"/>
                      <a:gd name="T3" fmla="*/ 11 h 12"/>
                      <a:gd name="T4" fmla="*/ 0 w 23"/>
                      <a:gd name="T5" fmla="*/ 6 h 12"/>
                      <a:gd name="T6" fmla="*/ 16 w 23"/>
                      <a:gd name="T7" fmla="*/ 0 h 12"/>
                    </a:gdLst>
                    <a:ahLst/>
                    <a:cxnLst>
                      <a:cxn ang="0">
                        <a:pos x="T0" y="T1"/>
                      </a:cxn>
                      <a:cxn ang="0">
                        <a:pos x="T2" y="T3"/>
                      </a:cxn>
                      <a:cxn ang="0">
                        <a:pos x="T4" y="T5"/>
                      </a:cxn>
                      <a:cxn ang="0">
                        <a:pos x="T6" y="T7"/>
                      </a:cxn>
                    </a:cxnLst>
                    <a:rect l="0" t="0" r="r" b="b"/>
                    <a:pathLst>
                      <a:path w="23" h="12">
                        <a:moveTo>
                          <a:pt x="16" y="0"/>
                        </a:moveTo>
                        <a:cubicBezTo>
                          <a:pt x="16" y="5"/>
                          <a:pt x="23" y="4"/>
                          <a:pt x="20" y="11"/>
                        </a:cubicBezTo>
                        <a:cubicBezTo>
                          <a:pt x="10" y="12"/>
                          <a:pt x="4" y="10"/>
                          <a:pt x="0" y="6"/>
                        </a:cubicBezTo>
                        <a:cubicBezTo>
                          <a:pt x="3" y="1"/>
                          <a:pt x="10" y="1"/>
                          <a:pt x="16" y="0"/>
                        </a:cubicBezTo>
                        <a:close/>
                      </a:path>
                    </a:pathLst>
                  </a:custGeom>
                  <a:grpFill/>
                  <a:ln>
                    <a:noFill/>
                  </a:ln>
                </p:spPr>
                <p:txBody>
                  <a:bodyPr anchor="ctr"/>
                  <a:lstStyle/>
                  <a:p>
                    <a:pPr algn="ctr"/>
                    <a:endParaRPr/>
                  </a:p>
                </p:txBody>
              </p:sp>
              <p:sp>
                <p:nvSpPr>
                  <p:cNvPr id="176" name="任意多边形: 形状 90">
                    <a:extLst>
                      <a:ext uri="{FF2B5EF4-FFF2-40B4-BE49-F238E27FC236}">
                        <a16:creationId xmlns:a16="http://schemas.microsoft.com/office/drawing/2014/main" id="{2A4EA835-C103-4619-AF3F-3A25ECA1A2B7}"/>
                      </a:ext>
                    </a:extLst>
                  </p:cNvPr>
                  <p:cNvSpPr>
                    <a:spLocks/>
                  </p:cNvSpPr>
                  <p:nvPr/>
                </p:nvSpPr>
                <p:spPr bwMode="auto">
                  <a:xfrm>
                    <a:off x="4234180" y="755276"/>
                    <a:ext cx="466461" cy="326383"/>
                  </a:xfrm>
                  <a:custGeom>
                    <a:avLst/>
                    <a:gdLst>
                      <a:gd name="T0" fmla="*/ 22 w 224"/>
                      <a:gd name="T1" fmla="*/ 9 h 157"/>
                      <a:gd name="T2" fmla="*/ 29 w 224"/>
                      <a:gd name="T3" fmla="*/ 7 h 157"/>
                      <a:gd name="T4" fmla="*/ 29 w 224"/>
                      <a:gd name="T5" fmla="*/ 11 h 157"/>
                      <a:gd name="T6" fmla="*/ 29 w 224"/>
                      <a:gd name="T7" fmla="*/ 18 h 157"/>
                      <a:gd name="T8" fmla="*/ 35 w 224"/>
                      <a:gd name="T9" fmla="*/ 33 h 157"/>
                      <a:gd name="T10" fmla="*/ 48 w 224"/>
                      <a:gd name="T11" fmla="*/ 9 h 157"/>
                      <a:gd name="T12" fmla="*/ 65 w 224"/>
                      <a:gd name="T13" fmla="*/ 7 h 157"/>
                      <a:gd name="T14" fmla="*/ 76 w 224"/>
                      <a:gd name="T15" fmla="*/ 25 h 157"/>
                      <a:gd name="T16" fmla="*/ 89 w 224"/>
                      <a:gd name="T17" fmla="*/ 22 h 157"/>
                      <a:gd name="T18" fmla="*/ 107 w 224"/>
                      <a:gd name="T19" fmla="*/ 20 h 157"/>
                      <a:gd name="T20" fmla="*/ 115 w 224"/>
                      <a:gd name="T21" fmla="*/ 27 h 157"/>
                      <a:gd name="T22" fmla="*/ 122 w 224"/>
                      <a:gd name="T23" fmla="*/ 31 h 157"/>
                      <a:gd name="T24" fmla="*/ 126 w 224"/>
                      <a:gd name="T25" fmla="*/ 33 h 157"/>
                      <a:gd name="T26" fmla="*/ 143 w 224"/>
                      <a:gd name="T27" fmla="*/ 37 h 157"/>
                      <a:gd name="T28" fmla="*/ 158 w 224"/>
                      <a:gd name="T29" fmla="*/ 44 h 157"/>
                      <a:gd name="T30" fmla="*/ 163 w 224"/>
                      <a:gd name="T31" fmla="*/ 50 h 157"/>
                      <a:gd name="T32" fmla="*/ 174 w 224"/>
                      <a:gd name="T33" fmla="*/ 59 h 157"/>
                      <a:gd name="T34" fmla="*/ 167 w 224"/>
                      <a:gd name="T35" fmla="*/ 74 h 157"/>
                      <a:gd name="T36" fmla="*/ 184 w 224"/>
                      <a:gd name="T37" fmla="*/ 76 h 157"/>
                      <a:gd name="T38" fmla="*/ 188 w 224"/>
                      <a:gd name="T39" fmla="*/ 85 h 157"/>
                      <a:gd name="T40" fmla="*/ 202 w 224"/>
                      <a:gd name="T41" fmla="*/ 87 h 157"/>
                      <a:gd name="T42" fmla="*/ 212 w 224"/>
                      <a:gd name="T43" fmla="*/ 96 h 157"/>
                      <a:gd name="T44" fmla="*/ 216 w 224"/>
                      <a:gd name="T45" fmla="*/ 104 h 157"/>
                      <a:gd name="T46" fmla="*/ 206 w 224"/>
                      <a:gd name="T47" fmla="*/ 117 h 157"/>
                      <a:gd name="T48" fmla="*/ 193 w 224"/>
                      <a:gd name="T49" fmla="*/ 115 h 157"/>
                      <a:gd name="T50" fmla="*/ 182 w 224"/>
                      <a:gd name="T51" fmla="*/ 104 h 157"/>
                      <a:gd name="T52" fmla="*/ 173 w 224"/>
                      <a:gd name="T53" fmla="*/ 113 h 157"/>
                      <a:gd name="T54" fmla="*/ 186 w 224"/>
                      <a:gd name="T55" fmla="*/ 121 h 157"/>
                      <a:gd name="T56" fmla="*/ 193 w 224"/>
                      <a:gd name="T57" fmla="*/ 134 h 157"/>
                      <a:gd name="T58" fmla="*/ 188 w 224"/>
                      <a:gd name="T59" fmla="*/ 147 h 157"/>
                      <a:gd name="T60" fmla="*/ 163 w 224"/>
                      <a:gd name="T61" fmla="*/ 137 h 157"/>
                      <a:gd name="T62" fmla="*/ 171 w 224"/>
                      <a:gd name="T63" fmla="*/ 147 h 157"/>
                      <a:gd name="T64" fmla="*/ 180 w 224"/>
                      <a:gd name="T65" fmla="*/ 152 h 157"/>
                      <a:gd name="T66" fmla="*/ 171 w 224"/>
                      <a:gd name="T67" fmla="*/ 152 h 157"/>
                      <a:gd name="T68" fmla="*/ 150 w 224"/>
                      <a:gd name="T69" fmla="*/ 145 h 157"/>
                      <a:gd name="T70" fmla="*/ 139 w 224"/>
                      <a:gd name="T71" fmla="*/ 139 h 157"/>
                      <a:gd name="T72" fmla="*/ 133 w 224"/>
                      <a:gd name="T73" fmla="*/ 130 h 157"/>
                      <a:gd name="T74" fmla="*/ 122 w 224"/>
                      <a:gd name="T75" fmla="*/ 109 h 157"/>
                      <a:gd name="T76" fmla="*/ 124 w 224"/>
                      <a:gd name="T77" fmla="*/ 104 h 157"/>
                      <a:gd name="T78" fmla="*/ 128 w 224"/>
                      <a:gd name="T79" fmla="*/ 96 h 157"/>
                      <a:gd name="T80" fmla="*/ 133 w 224"/>
                      <a:gd name="T81" fmla="*/ 87 h 157"/>
                      <a:gd name="T82" fmla="*/ 128 w 224"/>
                      <a:gd name="T83" fmla="*/ 76 h 157"/>
                      <a:gd name="T84" fmla="*/ 120 w 224"/>
                      <a:gd name="T85" fmla="*/ 70 h 157"/>
                      <a:gd name="T86" fmla="*/ 115 w 224"/>
                      <a:gd name="T87" fmla="*/ 70 h 157"/>
                      <a:gd name="T88" fmla="*/ 107 w 224"/>
                      <a:gd name="T89" fmla="*/ 68 h 157"/>
                      <a:gd name="T90" fmla="*/ 92 w 224"/>
                      <a:gd name="T91" fmla="*/ 52 h 157"/>
                      <a:gd name="T92" fmla="*/ 78 w 224"/>
                      <a:gd name="T93" fmla="*/ 55 h 157"/>
                      <a:gd name="T94" fmla="*/ 65 w 224"/>
                      <a:gd name="T95" fmla="*/ 55 h 157"/>
                      <a:gd name="T96" fmla="*/ 50 w 224"/>
                      <a:gd name="T97" fmla="*/ 55 h 157"/>
                      <a:gd name="T98" fmla="*/ 22 w 224"/>
                      <a:gd name="T99" fmla="*/ 50 h 157"/>
                      <a:gd name="T100" fmla="*/ 9 w 224"/>
                      <a:gd name="T101" fmla="*/ 42 h 157"/>
                      <a:gd name="T102" fmla="*/ 5 w 224"/>
                      <a:gd name="T103" fmla="*/ 33 h 157"/>
                      <a:gd name="T104" fmla="*/ 7 w 224"/>
                      <a:gd name="T105" fmla="*/ 25 h 157"/>
                      <a:gd name="T106" fmla="*/ 145 w 224"/>
                      <a:gd name="T107" fmla="*/ 107 h 157"/>
                      <a:gd name="T108" fmla="*/ 154 w 224"/>
                      <a:gd name="T109" fmla="*/ 100 h 157"/>
                      <a:gd name="T110" fmla="*/ 145 w 224"/>
                      <a:gd name="T111" fmla="*/ 10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4" h="157">
                        <a:moveTo>
                          <a:pt x="9" y="11"/>
                        </a:moveTo>
                        <a:cubicBezTo>
                          <a:pt x="12" y="16"/>
                          <a:pt x="19" y="4"/>
                          <a:pt x="22" y="9"/>
                        </a:cubicBezTo>
                        <a:cubicBezTo>
                          <a:pt x="24" y="9"/>
                          <a:pt x="23" y="5"/>
                          <a:pt x="24" y="5"/>
                        </a:cubicBezTo>
                        <a:cubicBezTo>
                          <a:pt x="26" y="4"/>
                          <a:pt x="27" y="7"/>
                          <a:pt x="29" y="7"/>
                        </a:cubicBezTo>
                        <a:cubicBezTo>
                          <a:pt x="32" y="7"/>
                          <a:pt x="32" y="0"/>
                          <a:pt x="37" y="5"/>
                        </a:cubicBezTo>
                        <a:cubicBezTo>
                          <a:pt x="36" y="13"/>
                          <a:pt x="32" y="7"/>
                          <a:pt x="29" y="11"/>
                        </a:cubicBezTo>
                        <a:cubicBezTo>
                          <a:pt x="28" y="12"/>
                          <a:pt x="33" y="12"/>
                          <a:pt x="33" y="12"/>
                        </a:cubicBezTo>
                        <a:cubicBezTo>
                          <a:pt x="32" y="15"/>
                          <a:pt x="30" y="15"/>
                          <a:pt x="29" y="18"/>
                        </a:cubicBezTo>
                        <a:cubicBezTo>
                          <a:pt x="29" y="21"/>
                          <a:pt x="31" y="22"/>
                          <a:pt x="31" y="24"/>
                        </a:cubicBezTo>
                        <a:cubicBezTo>
                          <a:pt x="32" y="27"/>
                          <a:pt x="30" y="33"/>
                          <a:pt x="35" y="33"/>
                        </a:cubicBezTo>
                        <a:cubicBezTo>
                          <a:pt x="39" y="32"/>
                          <a:pt x="35" y="22"/>
                          <a:pt x="37" y="18"/>
                        </a:cubicBezTo>
                        <a:cubicBezTo>
                          <a:pt x="46" y="20"/>
                          <a:pt x="45" y="13"/>
                          <a:pt x="48" y="9"/>
                        </a:cubicBezTo>
                        <a:cubicBezTo>
                          <a:pt x="50" y="13"/>
                          <a:pt x="55" y="5"/>
                          <a:pt x="57" y="11"/>
                        </a:cubicBezTo>
                        <a:cubicBezTo>
                          <a:pt x="61" y="11"/>
                          <a:pt x="59" y="5"/>
                          <a:pt x="65" y="7"/>
                        </a:cubicBezTo>
                        <a:cubicBezTo>
                          <a:pt x="64" y="14"/>
                          <a:pt x="69" y="15"/>
                          <a:pt x="74" y="16"/>
                        </a:cubicBezTo>
                        <a:cubicBezTo>
                          <a:pt x="72" y="22"/>
                          <a:pt x="73" y="21"/>
                          <a:pt x="76" y="25"/>
                        </a:cubicBezTo>
                        <a:cubicBezTo>
                          <a:pt x="78" y="23"/>
                          <a:pt x="80" y="23"/>
                          <a:pt x="83" y="25"/>
                        </a:cubicBezTo>
                        <a:cubicBezTo>
                          <a:pt x="87" y="27"/>
                          <a:pt x="87" y="23"/>
                          <a:pt x="89" y="22"/>
                        </a:cubicBezTo>
                        <a:cubicBezTo>
                          <a:pt x="91" y="21"/>
                          <a:pt x="94" y="23"/>
                          <a:pt x="94" y="20"/>
                        </a:cubicBezTo>
                        <a:cubicBezTo>
                          <a:pt x="100" y="22"/>
                          <a:pt x="102" y="22"/>
                          <a:pt x="107" y="20"/>
                        </a:cubicBezTo>
                        <a:cubicBezTo>
                          <a:pt x="107" y="24"/>
                          <a:pt x="112" y="22"/>
                          <a:pt x="111" y="22"/>
                        </a:cubicBezTo>
                        <a:cubicBezTo>
                          <a:pt x="113" y="23"/>
                          <a:pt x="113" y="26"/>
                          <a:pt x="115" y="27"/>
                        </a:cubicBezTo>
                        <a:cubicBezTo>
                          <a:pt x="116" y="28"/>
                          <a:pt x="119" y="29"/>
                          <a:pt x="120" y="29"/>
                        </a:cubicBezTo>
                        <a:cubicBezTo>
                          <a:pt x="121" y="30"/>
                          <a:pt x="120" y="31"/>
                          <a:pt x="122" y="31"/>
                        </a:cubicBezTo>
                        <a:cubicBezTo>
                          <a:pt x="126" y="31"/>
                          <a:pt x="121" y="34"/>
                          <a:pt x="124" y="37"/>
                        </a:cubicBezTo>
                        <a:cubicBezTo>
                          <a:pt x="125" y="38"/>
                          <a:pt x="126" y="34"/>
                          <a:pt x="126" y="33"/>
                        </a:cubicBezTo>
                        <a:cubicBezTo>
                          <a:pt x="129" y="35"/>
                          <a:pt x="129" y="38"/>
                          <a:pt x="133" y="39"/>
                        </a:cubicBezTo>
                        <a:cubicBezTo>
                          <a:pt x="137" y="39"/>
                          <a:pt x="139" y="37"/>
                          <a:pt x="143" y="37"/>
                        </a:cubicBezTo>
                        <a:cubicBezTo>
                          <a:pt x="142" y="44"/>
                          <a:pt x="154" y="40"/>
                          <a:pt x="154" y="46"/>
                        </a:cubicBezTo>
                        <a:cubicBezTo>
                          <a:pt x="156" y="46"/>
                          <a:pt x="157" y="46"/>
                          <a:pt x="158" y="44"/>
                        </a:cubicBezTo>
                        <a:cubicBezTo>
                          <a:pt x="160" y="45"/>
                          <a:pt x="161" y="48"/>
                          <a:pt x="161" y="52"/>
                        </a:cubicBezTo>
                        <a:cubicBezTo>
                          <a:pt x="163" y="52"/>
                          <a:pt x="163" y="51"/>
                          <a:pt x="163" y="50"/>
                        </a:cubicBezTo>
                        <a:cubicBezTo>
                          <a:pt x="166" y="52"/>
                          <a:pt x="168" y="56"/>
                          <a:pt x="174" y="55"/>
                        </a:cubicBezTo>
                        <a:cubicBezTo>
                          <a:pt x="173" y="57"/>
                          <a:pt x="172" y="59"/>
                          <a:pt x="174" y="59"/>
                        </a:cubicBezTo>
                        <a:cubicBezTo>
                          <a:pt x="176" y="62"/>
                          <a:pt x="169" y="65"/>
                          <a:pt x="174" y="66"/>
                        </a:cubicBezTo>
                        <a:cubicBezTo>
                          <a:pt x="172" y="69"/>
                          <a:pt x="167" y="69"/>
                          <a:pt x="167" y="74"/>
                        </a:cubicBezTo>
                        <a:cubicBezTo>
                          <a:pt x="171" y="81"/>
                          <a:pt x="180" y="72"/>
                          <a:pt x="182" y="80"/>
                        </a:cubicBezTo>
                        <a:cubicBezTo>
                          <a:pt x="184" y="79"/>
                          <a:pt x="183" y="77"/>
                          <a:pt x="184" y="76"/>
                        </a:cubicBezTo>
                        <a:cubicBezTo>
                          <a:pt x="186" y="76"/>
                          <a:pt x="185" y="80"/>
                          <a:pt x="186" y="81"/>
                        </a:cubicBezTo>
                        <a:cubicBezTo>
                          <a:pt x="186" y="81"/>
                          <a:pt x="188" y="85"/>
                          <a:pt x="188" y="85"/>
                        </a:cubicBezTo>
                        <a:cubicBezTo>
                          <a:pt x="190" y="85"/>
                          <a:pt x="192" y="81"/>
                          <a:pt x="191" y="89"/>
                        </a:cubicBezTo>
                        <a:cubicBezTo>
                          <a:pt x="196" y="89"/>
                          <a:pt x="197" y="86"/>
                          <a:pt x="202" y="87"/>
                        </a:cubicBezTo>
                        <a:cubicBezTo>
                          <a:pt x="203" y="88"/>
                          <a:pt x="204" y="90"/>
                          <a:pt x="204" y="93"/>
                        </a:cubicBezTo>
                        <a:cubicBezTo>
                          <a:pt x="208" y="93"/>
                          <a:pt x="214" y="91"/>
                          <a:pt x="212" y="96"/>
                        </a:cubicBezTo>
                        <a:cubicBezTo>
                          <a:pt x="219" y="93"/>
                          <a:pt x="215" y="97"/>
                          <a:pt x="221" y="98"/>
                        </a:cubicBezTo>
                        <a:cubicBezTo>
                          <a:pt x="224" y="102"/>
                          <a:pt x="215" y="104"/>
                          <a:pt x="216" y="104"/>
                        </a:cubicBezTo>
                        <a:cubicBezTo>
                          <a:pt x="214" y="105"/>
                          <a:pt x="217" y="106"/>
                          <a:pt x="217" y="106"/>
                        </a:cubicBezTo>
                        <a:cubicBezTo>
                          <a:pt x="213" y="111"/>
                          <a:pt x="209" y="110"/>
                          <a:pt x="206" y="117"/>
                        </a:cubicBezTo>
                        <a:cubicBezTo>
                          <a:pt x="204" y="117"/>
                          <a:pt x="203" y="117"/>
                          <a:pt x="202" y="119"/>
                        </a:cubicBezTo>
                        <a:cubicBezTo>
                          <a:pt x="201" y="118"/>
                          <a:pt x="193" y="118"/>
                          <a:pt x="193" y="115"/>
                        </a:cubicBezTo>
                        <a:cubicBezTo>
                          <a:pt x="193" y="111"/>
                          <a:pt x="184" y="115"/>
                          <a:pt x="186" y="107"/>
                        </a:cubicBezTo>
                        <a:cubicBezTo>
                          <a:pt x="182" y="108"/>
                          <a:pt x="182" y="106"/>
                          <a:pt x="182" y="104"/>
                        </a:cubicBezTo>
                        <a:cubicBezTo>
                          <a:pt x="179" y="104"/>
                          <a:pt x="177" y="104"/>
                          <a:pt x="174" y="104"/>
                        </a:cubicBezTo>
                        <a:cubicBezTo>
                          <a:pt x="170" y="103"/>
                          <a:pt x="174" y="110"/>
                          <a:pt x="173" y="113"/>
                        </a:cubicBezTo>
                        <a:cubicBezTo>
                          <a:pt x="173" y="117"/>
                          <a:pt x="178" y="117"/>
                          <a:pt x="178" y="121"/>
                        </a:cubicBezTo>
                        <a:cubicBezTo>
                          <a:pt x="182" y="118"/>
                          <a:pt x="185" y="125"/>
                          <a:pt x="186" y="121"/>
                        </a:cubicBezTo>
                        <a:cubicBezTo>
                          <a:pt x="188" y="123"/>
                          <a:pt x="189" y="127"/>
                          <a:pt x="189" y="132"/>
                        </a:cubicBezTo>
                        <a:cubicBezTo>
                          <a:pt x="189" y="134"/>
                          <a:pt x="193" y="133"/>
                          <a:pt x="193" y="134"/>
                        </a:cubicBezTo>
                        <a:cubicBezTo>
                          <a:pt x="196" y="138"/>
                          <a:pt x="191" y="147"/>
                          <a:pt x="191" y="150"/>
                        </a:cubicBezTo>
                        <a:cubicBezTo>
                          <a:pt x="187" y="152"/>
                          <a:pt x="189" y="148"/>
                          <a:pt x="188" y="147"/>
                        </a:cubicBezTo>
                        <a:cubicBezTo>
                          <a:pt x="185" y="145"/>
                          <a:pt x="179" y="146"/>
                          <a:pt x="178" y="141"/>
                        </a:cubicBezTo>
                        <a:cubicBezTo>
                          <a:pt x="171" y="142"/>
                          <a:pt x="172" y="135"/>
                          <a:pt x="163" y="137"/>
                        </a:cubicBezTo>
                        <a:cubicBezTo>
                          <a:pt x="164" y="141"/>
                          <a:pt x="170" y="138"/>
                          <a:pt x="171" y="141"/>
                        </a:cubicBezTo>
                        <a:cubicBezTo>
                          <a:pt x="164" y="147"/>
                          <a:pt x="177" y="144"/>
                          <a:pt x="171" y="147"/>
                        </a:cubicBezTo>
                        <a:cubicBezTo>
                          <a:pt x="171" y="149"/>
                          <a:pt x="176" y="149"/>
                          <a:pt x="178" y="150"/>
                        </a:cubicBezTo>
                        <a:cubicBezTo>
                          <a:pt x="179" y="151"/>
                          <a:pt x="178" y="152"/>
                          <a:pt x="180" y="152"/>
                        </a:cubicBezTo>
                        <a:cubicBezTo>
                          <a:pt x="183" y="152"/>
                          <a:pt x="184" y="153"/>
                          <a:pt x="184" y="156"/>
                        </a:cubicBezTo>
                        <a:cubicBezTo>
                          <a:pt x="178" y="157"/>
                          <a:pt x="175" y="155"/>
                          <a:pt x="171" y="152"/>
                        </a:cubicBezTo>
                        <a:cubicBezTo>
                          <a:pt x="168" y="151"/>
                          <a:pt x="163" y="151"/>
                          <a:pt x="160" y="148"/>
                        </a:cubicBezTo>
                        <a:cubicBezTo>
                          <a:pt x="157" y="147"/>
                          <a:pt x="153" y="145"/>
                          <a:pt x="150" y="145"/>
                        </a:cubicBezTo>
                        <a:cubicBezTo>
                          <a:pt x="148" y="145"/>
                          <a:pt x="148" y="142"/>
                          <a:pt x="147" y="141"/>
                        </a:cubicBezTo>
                        <a:cubicBezTo>
                          <a:pt x="144" y="140"/>
                          <a:pt x="141" y="141"/>
                          <a:pt x="139" y="139"/>
                        </a:cubicBezTo>
                        <a:cubicBezTo>
                          <a:pt x="137" y="138"/>
                          <a:pt x="139" y="135"/>
                          <a:pt x="137" y="134"/>
                        </a:cubicBezTo>
                        <a:cubicBezTo>
                          <a:pt x="136" y="132"/>
                          <a:pt x="132" y="134"/>
                          <a:pt x="133" y="130"/>
                        </a:cubicBezTo>
                        <a:cubicBezTo>
                          <a:pt x="125" y="130"/>
                          <a:pt x="125" y="122"/>
                          <a:pt x="120" y="119"/>
                        </a:cubicBezTo>
                        <a:cubicBezTo>
                          <a:pt x="122" y="118"/>
                          <a:pt x="120" y="112"/>
                          <a:pt x="122" y="109"/>
                        </a:cubicBezTo>
                        <a:cubicBezTo>
                          <a:pt x="123" y="109"/>
                          <a:pt x="126" y="110"/>
                          <a:pt x="126" y="109"/>
                        </a:cubicBezTo>
                        <a:cubicBezTo>
                          <a:pt x="126" y="108"/>
                          <a:pt x="123" y="106"/>
                          <a:pt x="124" y="104"/>
                        </a:cubicBezTo>
                        <a:cubicBezTo>
                          <a:pt x="124" y="103"/>
                          <a:pt x="128" y="104"/>
                          <a:pt x="128" y="104"/>
                        </a:cubicBezTo>
                        <a:cubicBezTo>
                          <a:pt x="129" y="103"/>
                          <a:pt x="127" y="98"/>
                          <a:pt x="128" y="96"/>
                        </a:cubicBezTo>
                        <a:cubicBezTo>
                          <a:pt x="128" y="96"/>
                          <a:pt x="131" y="97"/>
                          <a:pt x="132" y="96"/>
                        </a:cubicBezTo>
                        <a:cubicBezTo>
                          <a:pt x="134" y="94"/>
                          <a:pt x="131" y="89"/>
                          <a:pt x="133" y="87"/>
                        </a:cubicBezTo>
                        <a:cubicBezTo>
                          <a:pt x="133" y="85"/>
                          <a:pt x="130" y="85"/>
                          <a:pt x="128" y="85"/>
                        </a:cubicBezTo>
                        <a:cubicBezTo>
                          <a:pt x="128" y="82"/>
                          <a:pt x="128" y="79"/>
                          <a:pt x="128" y="76"/>
                        </a:cubicBezTo>
                        <a:cubicBezTo>
                          <a:pt x="126" y="76"/>
                          <a:pt x="125" y="76"/>
                          <a:pt x="124" y="78"/>
                        </a:cubicBezTo>
                        <a:cubicBezTo>
                          <a:pt x="121" y="76"/>
                          <a:pt x="123" y="72"/>
                          <a:pt x="120" y="70"/>
                        </a:cubicBezTo>
                        <a:cubicBezTo>
                          <a:pt x="120" y="70"/>
                          <a:pt x="118" y="72"/>
                          <a:pt x="117" y="72"/>
                        </a:cubicBezTo>
                        <a:cubicBezTo>
                          <a:pt x="117" y="72"/>
                          <a:pt x="115" y="70"/>
                          <a:pt x="115" y="70"/>
                        </a:cubicBezTo>
                        <a:cubicBezTo>
                          <a:pt x="114" y="70"/>
                          <a:pt x="112" y="67"/>
                          <a:pt x="111" y="66"/>
                        </a:cubicBezTo>
                        <a:cubicBezTo>
                          <a:pt x="110" y="66"/>
                          <a:pt x="109" y="69"/>
                          <a:pt x="107" y="68"/>
                        </a:cubicBezTo>
                        <a:cubicBezTo>
                          <a:pt x="107" y="68"/>
                          <a:pt x="104" y="64"/>
                          <a:pt x="100" y="65"/>
                        </a:cubicBezTo>
                        <a:cubicBezTo>
                          <a:pt x="108" y="56"/>
                          <a:pt x="90" y="61"/>
                          <a:pt x="92" y="52"/>
                        </a:cubicBezTo>
                        <a:cubicBezTo>
                          <a:pt x="88" y="52"/>
                          <a:pt x="83" y="52"/>
                          <a:pt x="83" y="57"/>
                        </a:cubicBezTo>
                        <a:cubicBezTo>
                          <a:pt x="80" y="59"/>
                          <a:pt x="78" y="55"/>
                          <a:pt x="78" y="55"/>
                        </a:cubicBezTo>
                        <a:cubicBezTo>
                          <a:pt x="76" y="55"/>
                          <a:pt x="75" y="57"/>
                          <a:pt x="72" y="57"/>
                        </a:cubicBezTo>
                        <a:cubicBezTo>
                          <a:pt x="69" y="57"/>
                          <a:pt x="68" y="55"/>
                          <a:pt x="65" y="55"/>
                        </a:cubicBezTo>
                        <a:cubicBezTo>
                          <a:pt x="61" y="55"/>
                          <a:pt x="61" y="57"/>
                          <a:pt x="57" y="57"/>
                        </a:cubicBezTo>
                        <a:cubicBezTo>
                          <a:pt x="53" y="57"/>
                          <a:pt x="52" y="56"/>
                          <a:pt x="50" y="55"/>
                        </a:cubicBezTo>
                        <a:cubicBezTo>
                          <a:pt x="41" y="55"/>
                          <a:pt x="34" y="56"/>
                          <a:pt x="25" y="53"/>
                        </a:cubicBezTo>
                        <a:cubicBezTo>
                          <a:pt x="24" y="53"/>
                          <a:pt x="22" y="50"/>
                          <a:pt x="22" y="50"/>
                        </a:cubicBezTo>
                        <a:cubicBezTo>
                          <a:pt x="18" y="49"/>
                          <a:pt x="15" y="51"/>
                          <a:pt x="16" y="46"/>
                        </a:cubicBezTo>
                        <a:cubicBezTo>
                          <a:pt x="13" y="46"/>
                          <a:pt x="7" y="48"/>
                          <a:pt x="9" y="42"/>
                        </a:cubicBezTo>
                        <a:cubicBezTo>
                          <a:pt x="15" y="44"/>
                          <a:pt x="16" y="40"/>
                          <a:pt x="20" y="39"/>
                        </a:cubicBezTo>
                        <a:cubicBezTo>
                          <a:pt x="17" y="35"/>
                          <a:pt x="7" y="38"/>
                          <a:pt x="5" y="33"/>
                        </a:cubicBezTo>
                        <a:cubicBezTo>
                          <a:pt x="3" y="33"/>
                          <a:pt x="3" y="34"/>
                          <a:pt x="3" y="35"/>
                        </a:cubicBezTo>
                        <a:cubicBezTo>
                          <a:pt x="0" y="34"/>
                          <a:pt x="5" y="27"/>
                          <a:pt x="7" y="25"/>
                        </a:cubicBezTo>
                        <a:cubicBezTo>
                          <a:pt x="5" y="19"/>
                          <a:pt x="10" y="17"/>
                          <a:pt x="9" y="11"/>
                        </a:cubicBezTo>
                        <a:close/>
                        <a:moveTo>
                          <a:pt x="145" y="107"/>
                        </a:moveTo>
                        <a:cubicBezTo>
                          <a:pt x="145" y="103"/>
                          <a:pt x="154" y="107"/>
                          <a:pt x="158" y="106"/>
                        </a:cubicBezTo>
                        <a:cubicBezTo>
                          <a:pt x="158" y="102"/>
                          <a:pt x="155" y="102"/>
                          <a:pt x="154" y="100"/>
                        </a:cubicBezTo>
                        <a:cubicBezTo>
                          <a:pt x="152" y="97"/>
                          <a:pt x="147" y="99"/>
                          <a:pt x="143" y="96"/>
                        </a:cubicBezTo>
                        <a:cubicBezTo>
                          <a:pt x="144" y="100"/>
                          <a:pt x="141" y="107"/>
                          <a:pt x="145" y="107"/>
                        </a:cubicBezTo>
                        <a:close/>
                      </a:path>
                    </a:pathLst>
                  </a:custGeom>
                  <a:grpFill/>
                  <a:ln>
                    <a:noFill/>
                  </a:ln>
                </p:spPr>
                <p:txBody>
                  <a:bodyPr anchor="ctr"/>
                  <a:lstStyle/>
                  <a:p>
                    <a:pPr algn="ctr"/>
                    <a:endParaRPr/>
                  </a:p>
                </p:txBody>
              </p:sp>
              <p:sp>
                <p:nvSpPr>
                  <p:cNvPr id="177" name="任意多边形: 形状 91">
                    <a:extLst>
                      <a:ext uri="{FF2B5EF4-FFF2-40B4-BE49-F238E27FC236}">
                        <a16:creationId xmlns:a16="http://schemas.microsoft.com/office/drawing/2014/main" id="{9DD7F805-7C66-443D-A611-0B8A2FB9D9BC}"/>
                      </a:ext>
                    </a:extLst>
                  </p:cNvPr>
                  <p:cNvSpPr>
                    <a:spLocks/>
                  </p:cNvSpPr>
                  <p:nvPr/>
                </p:nvSpPr>
                <p:spPr bwMode="auto">
                  <a:xfrm>
                    <a:off x="3778927" y="772085"/>
                    <a:ext cx="287161" cy="145681"/>
                  </a:xfrm>
                  <a:custGeom>
                    <a:avLst/>
                    <a:gdLst>
                      <a:gd name="T0" fmla="*/ 15 w 138"/>
                      <a:gd name="T1" fmla="*/ 53 h 70"/>
                      <a:gd name="T2" fmla="*/ 17 w 138"/>
                      <a:gd name="T3" fmla="*/ 47 h 70"/>
                      <a:gd name="T4" fmla="*/ 24 w 138"/>
                      <a:gd name="T5" fmla="*/ 45 h 70"/>
                      <a:gd name="T6" fmla="*/ 28 w 138"/>
                      <a:gd name="T7" fmla="*/ 44 h 70"/>
                      <a:gd name="T8" fmla="*/ 49 w 138"/>
                      <a:gd name="T9" fmla="*/ 42 h 70"/>
                      <a:gd name="T10" fmla="*/ 28 w 138"/>
                      <a:gd name="T11" fmla="*/ 40 h 70"/>
                      <a:gd name="T12" fmla="*/ 26 w 138"/>
                      <a:gd name="T13" fmla="*/ 38 h 70"/>
                      <a:gd name="T14" fmla="*/ 21 w 138"/>
                      <a:gd name="T15" fmla="*/ 40 h 70"/>
                      <a:gd name="T16" fmla="*/ 10 w 138"/>
                      <a:gd name="T17" fmla="*/ 38 h 70"/>
                      <a:gd name="T18" fmla="*/ 19 w 138"/>
                      <a:gd name="T19" fmla="*/ 31 h 70"/>
                      <a:gd name="T20" fmla="*/ 24 w 138"/>
                      <a:gd name="T21" fmla="*/ 31 h 70"/>
                      <a:gd name="T22" fmla="*/ 4 w 138"/>
                      <a:gd name="T23" fmla="*/ 27 h 70"/>
                      <a:gd name="T24" fmla="*/ 0 w 138"/>
                      <a:gd name="T25" fmla="*/ 21 h 70"/>
                      <a:gd name="T26" fmla="*/ 10 w 138"/>
                      <a:gd name="T27" fmla="*/ 14 h 70"/>
                      <a:gd name="T28" fmla="*/ 10 w 138"/>
                      <a:gd name="T29" fmla="*/ 12 h 70"/>
                      <a:gd name="T30" fmla="*/ 28 w 138"/>
                      <a:gd name="T31" fmla="*/ 4 h 70"/>
                      <a:gd name="T32" fmla="*/ 34 w 138"/>
                      <a:gd name="T33" fmla="*/ 1 h 70"/>
                      <a:gd name="T34" fmla="*/ 37 w 138"/>
                      <a:gd name="T35" fmla="*/ 3 h 70"/>
                      <a:gd name="T36" fmla="*/ 41 w 138"/>
                      <a:gd name="T37" fmla="*/ 10 h 70"/>
                      <a:gd name="T38" fmla="*/ 37 w 138"/>
                      <a:gd name="T39" fmla="*/ 12 h 70"/>
                      <a:gd name="T40" fmla="*/ 41 w 138"/>
                      <a:gd name="T41" fmla="*/ 14 h 70"/>
                      <a:gd name="T42" fmla="*/ 43 w 138"/>
                      <a:gd name="T43" fmla="*/ 10 h 70"/>
                      <a:gd name="T44" fmla="*/ 54 w 138"/>
                      <a:gd name="T45" fmla="*/ 8 h 70"/>
                      <a:gd name="T46" fmla="*/ 60 w 138"/>
                      <a:gd name="T47" fmla="*/ 17 h 70"/>
                      <a:gd name="T48" fmla="*/ 67 w 138"/>
                      <a:gd name="T49" fmla="*/ 14 h 70"/>
                      <a:gd name="T50" fmla="*/ 73 w 138"/>
                      <a:gd name="T51" fmla="*/ 8 h 70"/>
                      <a:gd name="T52" fmla="*/ 79 w 138"/>
                      <a:gd name="T53" fmla="*/ 10 h 70"/>
                      <a:gd name="T54" fmla="*/ 80 w 138"/>
                      <a:gd name="T55" fmla="*/ 17 h 70"/>
                      <a:gd name="T56" fmla="*/ 84 w 138"/>
                      <a:gd name="T57" fmla="*/ 25 h 70"/>
                      <a:gd name="T58" fmla="*/ 92 w 138"/>
                      <a:gd name="T59" fmla="*/ 19 h 70"/>
                      <a:gd name="T60" fmla="*/ 86 w 138"/>
                      <a:gd name="T61" fmla="*/ 16 h 70"/>
                      <a:gd name="T62" fmla="*/ 86 w 138"/>
                      <a:gd name="T63" fmla="*/ 4 h 70"/>
                      <a:gd name="T64" fmla="*/ 93 w 138"/>
                      <a:gd name="T65" fmla="*/ 3 h 70"/>
                      <a:gd name="T66" fmla="*/ 101 w 138"/>
                      <a:gd name="T67" fmla="*/ 16 h 70"/>
                      <a:gd name="T68" fmla="*/ 106 w 138"/>
                      <a:gd name="T69" fmla="*/ 19 h 70"/>
                      <a:gd name="T70" fmla="*/ 110 w 138"/>
                      <a:gd name="T71" fmla="*/ 25 h 70"/>
                      <a:gd name="T72" fmla="*/ 108 w 138"/>
                      <a:gd name="T73" fmla="*/ 31 h 70"/>
                      <a:gd name="T74" fmla="*/ 114 w 138"/>
                      <a:gd name="T75" fmla="*/ 38 h 70"/>
                      <a:gd name="T76" fmla="*/ 131 w 138"/>
                      <a:gd name="T77" fmla="*/ 40 h 70"/>
                      <a:gd name="T78" fmla="*/ 136 w 138"/>
                      <a:gd name="T79" fmla="*/ 45 h 70"/>
                      <a:gd name="T80" fmla="*/ 138 w 138"/>
                      <a:gd name="T81" fmla="*/ 49 h 70"/>
                      <a:gd name="T82" fmla="*/ 123 w 138"/>
                      <a:gd name="T83" fmla="*/ 49 h 70"/>
                      <a:gd name="T84" fmla="*/ 127 w 138"/>
                      <a:gd name="T85" fmla="*/ 62 h 70"/>
                      <a:gd name="T86" fmla="*/ 106 w 138"/>
                      <a:gd name="T87" fmla="*/ 62 h 70"/>
                      <a:gd name="T88" fmla="*/ 80 w 138"/>
                      <a:gd name="T89" fmla="*/ 62 h 70"/>
                      <a:gd name="T90" fmla="*/ 71 w 138"/>
                      <a:gd name="T91" fmla="*/ 64 h 70"/>
                      <a:gd name="T92" fmla="*/ 69 w 138"/>
                      <a:gd name="T93" fmla="*/ 68 h 70"/>
                      <a:gd name="T94" fmla="*/ 45 w 138"/>
                      <a:gd name="T95" fmla="*/ 68 h 70"/>
                      <a:gd name="T96" fmla="*/ 37 w 138"/>
                      <a:gd name="T97" fmla="*/ 57 h 70"/>
                      <a:gd name="T98" fmla="*/ 23 w 138"/>
                      <a:gd name="T99" fmla="*/ 53 h 70"/>
                      <a:gd name="T100" fmla="*/ 21 w 138"/>
                      <a:gd name="T101" fmla="*/ 55 h 70"/>
                      <a:gd name="T102" fmla="*/ 21 w 138"/>
                      <a:gd name="T103" fmla="*/ 51 h 70"/>
                      <a:gd name="T104" fmla="*/ 15 w 138"/>
                      <a:gd name="T105" fmla="*/ 5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8" h="70">
                        <a:moveTo>
                          <a:pt x="15" y="53"/>
                        </a:moveTo>
                        <a:cubicBezTo>
                          <a:pt x="11" y="53"/>
                          <a:pt x="16" y="48"/>
                          <a:pt x="17" y="47"/>
                        </a:cubicBezTo>
                        <a:cubicBezTo>
                          <a:pt x="17" y="45"/>
                          <a:pt x="22" y="46"/>
                          <a:pt x="24" y="45"/>
                        </a:cubicBezTo>
                        <a:cubicBezTo>
                          <a:pt x="26" y="45"/>
                          <a:pt x="26" y="44"/>
                          <a:pt x="28" y="44"/>
                        </a:cubicBezTo>
                        <a:cubicBezTo>
                          <a:pt x="35" y="43"/>
                          <a:pt x="44" y="46"/>
                          <a:pt x="49" y="42"/>
                        </a:cubicBezTo>
                        <a:cubicBezTo>
                          <a:pt x="47" y="37"/>
                          <a:pt x="35" y="42"/>
                          <a:pt x="28" y="40"/>
                        </a:cubicBezTo>
                        <a:cubicBezTo>
                          <a:pt x="27" y="40"/>
                          <a:pt x="26" y="38"/>
                          <a:pt x="26" y="38"/>
                        </a:cubicBezTo>
                        <a:cubicBezTo>
                          <a:pt x="25" y="38"/>
                          <a:pt x="23" y="40"/>
                          <a:pt x="21" y="40"/>
                        </a:cubicBezTo>
                        <a:cubicBezTo>
                          <a:pt x="17" y="40"/>
                          <a:pt x="13" y="37"/>
                          <a:pt x="10" y="38"/>
                        </a:cubicBezTo>
                        <a:cubicBezTo>
                          <a:pt x="5" y="32"/>
                          <a:pt x="19" y="34"/>
                          <a:pt x="19" y="31"/>
                        </a:cubicBezTo>
                        <a:cubicBezTo>
                          <a:pt x="19" y="27"/>
                          <a:pt x="23" y="30"/>
                          <a:pt x="24" y="31"/>
                        </a:cubicBezTo>
                        <a:cubicBezTo>
                          <a:pt x="24" y="20"/>
                          <a:pt x="13" y="30"/>
                          <a:pt x="4" y="27"/>
                        </a:cubicBezTo>
                        <a:cubicBezTo>
                          <a:pt x="0" y="24"/>
                          <a:pt x="8" y="21"/>
                          <a:pt x="0" y="21"/>
                        </a:cubicBezTo>
                        <a:cubicBezTo>
                          <a:pt x="2" y="18"/>
                          <a:pt x="2" y="12"/>
                          <a:pt x="10" y="14"/>
                        </a:cubicBezTo>
                        <a:cubicBezTo>
                          <a:pt x="12" y="14"/>
                          <a:pt x="10" y="11"/>
                          <a:pt x="10" y="12"/>
                        </a:cubicBezTo>
                        <a:cubicBezTo>
                          <a:pt x="13" y="7"/>
                          <a:pt x="21" y="6"/>
                          <a:pt x="28" y="4"/>
                        </a:cubicBezTo>
                        <a:cubicBezTo>
                          <a:pt x="30" y="3"/>
                          <a:pt x="30" y="0"/>
                          <a:pt x="34" y="1"/>
                        </a:cubicBezTo>
                        <a:cubicBezTo>
                          <a:pt x="34" y="3"/>
                          <a:pt x="36" y="2"/>
                          <a:pt x="37" y="3"/>
                        </a:cubicBezTo>
                        <a:cubicBezTo>
                          <a:pt x="37" y="7"/>
                          <a:pt x="34" y="10"/>
                          <a:pt x="41" y="10"/>
                        </a:cubicBezTo>
                        <a:cubicBezTo>
                          <a:pt x="41" y="12"/>
                          <a:pt x="39" y="11"/>
                          <a:pt x="37" y="12"/>
                        </a:cubicBezTo>
                        <a:cubicBezTo>
                          <a:pt x="37" y="13"/>
                          <a:pt x="40" y="14"/>
                          <a:pt x="41" y="14"/>
                        </a:cubicBezTo>
                        <a:cubicBezTo>
                          <a:pt x="43" y="13"/>
                          <a:pt x="42" y="10"/>
                          <a:pt x="43" y="10"/>
                        </a:cubicBezTo>
                        <a:cubicBezTo>
                          <a:pt x="47" y="8"/>
                          <a:pt x="50" y="9"/>
                          <a:pt x="54" y="8"/>
                        </a:cubicBezTo>
                        <a:cubicBezTo>
                          <a:pt x="56" y="11"/>
                          <a:pt x="60" y="12"/>
                          <a:pt x="60" y="17"/>
                        </a:cubicBezTo>
                        <a:cubicBezTo>
                          <a:pt x="64" y="17"/>
                          <a:pt x="62" y="12"/>
                          <a:pt x="67" y="14"/>
                        </a:cubicBezTo>
                        <a:cubicBezTo>
                          <a:pt x="69" y="12"/>
                          <a:pt x="71" y="10"/>
                          <a:pt x="73" y="8"/>
                        </a:cubicBezTo>
                        <a:cubicBezTo>
                          <a:pt x="74" y="9"/>
                          <a:pt x="76" y="10"/>
                          <a:pt x="79" y="10"/>
                        </a:cubicBezTo>
                        <a:cubicBezTo>
                          <a:pt x="80" y="13"/>
                          <a:pt x="79" y="15"/>
                          <a:pt x="80" y="17"/>
                        </a:cubicBezTo>
                        <a:cubicBezTo>
                          <a:pt x="81" y="20"/>
                          <a:pt x="86" y="20"/>
                          <a:pt x="84" y="25"/>
                        </a:cubicBezTo>
                        <a:cubicBezTo>
                          <a:pt x="88" y="24"/>
                          <a:pt x="88" y="20"/>
                          <a:pt x="92" y="19"/>
                        </a:cubicBezTo>
                        <a:cubicBezTo>
                          <a:pt x="91" y="17"/>
                          <a:pt x="87" y="17"/>
                          <a:pt x="86" y="16"/>
                        </a:cubicBezTo>
                        <a:cubicBezTo>
                          <a:pt x="84" y="12"/>
                          <a:pt x="87" y="9"/>
                          <a:pt x="86" y="4"/>
                        </a:cubicBezTo>
                        <a:cubicBezTo>
                          <a:pt x="89" y="5"/>
                          <a:pt x="90" y="2"/>
                          <a:pt x="93" y="3"/>
                        </a:cubicBezTo>
                        <a:cubicBezTo>
                          <a:pt x="94" y="6"/>
                          <a:pt x="98" y="11"/>
                          <a:pt x="101" y="16"/>
                        </a:cubicBezTo>
                        <a:cubicBezTo>
                          <a:pt x="101" y="16"/>
                          <a:pt x="105" y="24"/>
                          <a:pt x="106" y="19"/>
                        </a:cubicBezTo>
                        <a:cubicBezTo>
                          <a:pt x="109" y="20"/>
                          <a:pt x="107" y="25"/>
                          <a:pt x="110" y="25"/>
                        </a:cubicBezTo>
                        <a:cubicBezTo>
                          <a:pt x="110" y="28"/>
                          <a:pt x="110" y="30"/>
                          <a:pt x="108" y="31"/>
                        </a:cubicBezTo>
                        <a:cubicBezTo>
                          <a:pt x="109" y="34"/>
                          <a:pt x="116" y="32"/>
                          <a:pt x="114" y="38"/>
                        </a:cubicBezTo>
                        <a:cubicBezTo>
                          <a:pt x="121" y="34"/>
                          <a:pt x="121" y="41"/>
                          <a:pt x="131" y="40"/>
                        </a:cubicBezTo>
                        <a:cubicBezTo>
                          <a:pt x="127" y="47"/>
                          <a:pt x="135" y="44"/>
                          <a:pt x="136" y="45"/>
                        </a:cubicBezTo>
                        <a:cubicBezTo>
                          <a:pt x="137" y="46"/>
                          <a:pt x="133" y="51"/>
                          <a:pt x="138" y="49"/>
                        </a:cubicBezTo>
                        <a:cubicBezTo>
                          <a:pt x="135" y="58"/>
                          <a:pt x="131" y="47"/>
                          <a:pt x="123" y="49"/>
                        </a:cubicBezTo>
                        <a:cubicBezTo>
                          <a:pt x="121" y="56"/>
                          <a:pt x="130" y="54"/>
                          <a:pt x="127" y="62"/>
                        </a:cubicBezTo>
                        <a:cubicBezTo>
                          <a:pt x="120" y="64"/>
                          <a:pt x="112" y="66"/>
                          <a:pt x="106" y="62"/>
                        </a:cubicBezTo>
                        <a:cubicBezTo>
                          <a:pt x="100" y="58"/>
                          <a:pt x="88" y="57"/>
                          <a:pt x="80" y="62"/>
                        </a:cubicBezTo>
                        <a:cubicBezTo>
                          <a:pt x="78" y="63"/>
                          <a:pt x="76" y="62"/>
                          <a:pt x="71" y="64"/>
                        </a:cubicBezTo>
                        <a:cubicBezTo>
                          <a:pt x="69" y="65"/>
                          <a:pt x="69" y="66"/>
                          <a:pt x="69" y="68"/>
                        </a:cubicBezTo>
                        <a:cubicBezTo>
                          <a:pt x="64" y="65"/>
                          <a:pt x="54" y="70"/>
                          <a:pt x="45" y="68"/>
                        </a:cubicBezTo>
                        <a:cubicBezTo>
                          <a:pt x="43" y="64"/>
                          <a:pt x="40" y="61"/>
                          <a:pt x="37" y="57"/>
                        </a:cubicBezTo>
                        <a:cubicBezTo>
                          <a:pt x="32" y="56"/>
                          <a:pt x="23" y="59"/>
                          <a:pt x="23" y="53"/>
                        </a:cubicBezTo>
                        <a:cubicBezTo>
                          <a:pt x="21" y="53"/>
                          <a:pt x="21" y="54"/>
                          <a:pt x="21" y="55"/>
                        </a:cubicBezTo>
                        <a:cubicBezTo>
                          <a:pt x="18" y="54"/>
                          <a:pt x="19" y="51"/>
                          <a:pt x="21" y="51"/>
                        </a:cubicBezTo>
                        <a:cubicBezTo>
                          <a:pt x="21" y="47"/>
                          <a:pt x="15" y="51"/>
                          <a:pt x="15" y="53"/>
                        </a:cubicBezTo>
                        <a:close/>
                      </a:path>
                    </a:pathLst>
                  </a:custGeom>
                  <a:grpFill/>
                  <a:ln>
                    <a:noFill/>
                  </a:ln>
                </p:spPr>
                <p:txBody>
                  <a:bodyPr anchor="ctr"/>
                  <a:lstStyle/>
                  <a:p>
                    <a:pPr algn="ctr"/>
                    <a:endParaRPr/>
                  </a:p>
                </p:txBody>
              </p:sp>
              <p:sp>
                <p:nvSpPr>
                  <p:cNvPr id="178" name="任意多边形: 形状 92">
                    <a:extLst>
                      <a:ext uri="{FF2B5EF4-FFF2-40B4-BE49-F238E27FC236}">
                        <a16:creationId xmlns:a16="http://schemas.microsoft.com/office/drawing/2014/main" id="{D47684A4-5C4A-4084-8E41-1D94E723B2E0}"/>
                      </a:ext>
                    </a:extLst>
                  </p:cNvPr>
                  <p:cNvSpPr>
                    <a:spLocks/>
                  </p:cNvSpPr>
                  <p:nvPr/>
                </p:nvSpPr>
                <p:spPr bwMode="auto">
                  <a:xfrm>
                    <a:off x="3011298" y="807105"/>
                    <a:ext cx="2054948" cy="2382731"/>
                  </a:xfrm>
                  <a:custGeom>
                    <a:avLst/>
                    <a:gdLst>
                      <a:gd name="T0" fmla="*/ 647 w 988"/>
                      <a:gd name="T1" fmla="*/ 75 h 1146"/>
                      <a:gd name="T2" fmla="*/ 582 w 988"/>
                      <a:gd name="T3" fmla="*/ 120 h 1146"/>
                      <a:gd name="T4" fmla="*/ 574 w 988"/>
                      <a:gd name="T5" fmla="*/ 187 h 1146"/>
                      <a:gd name="T6" fmla="*/ 654 w 988"/>
                      <a:gd name="T7" fmla="*/ 241 h 1146"/>
                      <a:gd name="T8" fmla="*/ 680 w 988"/>
                      <a:gd name="T9" fmla="*/ 168 h 1146"/>
                      <a:gd name="T10" fmla="*/ 748 w 988"/>
                      <a:gd name="T11" fmla="*/ 166 h 1146"/>
                      <a:gd name="T12" fmla="*/ 809 w 988"/>
                      <a:gd name="T13" fmla="*/ 183 h 1146"/>
                      <a:gd name="T14" fmla="*/ 833 w 988"/>
                      <a:gd name="T15" fmla="*/ 247 h 1146"/>
                      <a:gd name="T16" fmla="*/ 757 w 988"/>
                      <a:gd name="T17" fmla="*/ 274 h 1146"/>
                      <a:gd name="T18" fmla="*/ 804 w 988"/>
                      <a:gd name="T19" fmla="*/ 302 h 1146"/>
                      <a:gd name="T20" fmla="*/ 785 w 988"/>
                      <a:gd name="T21" fmla="*/ 312 h 1146"/>
                      <a:gd name="T22" fmla="*/ 701 w 988"/>
                      <a:gd name="T23" fmla="*/ 373 h 1146"/>
                      <a:gd name="T24" fmla="*/ 666 w 988"/>
                      <a:gd name="T25" fmla="*/ 478 h 1146"/>
                      <a:gd name="T26" fmla="*/ 593 w 988"/>
                      <a:gd name="T27" fmla="*/ 437 h 1146"/>
                      <a:gd name="T28" fmla="*/ 535 w 988"/>
                      <a:gd name="T29" fmla="*/ 515 h 1146"/>
                      <a:gd name="T30" fmla="*/ 600 w 988"/>
                      <a:gd name="T31" fmla="*/ 547 h 1146"/>
                      <a:gd name="T32" fmla="*/ 692 w 988"/>
                      <a:gd name="T33" fmla="*/ 608 h 1146"/>
                      <a:gd name="T34" fmla="*/ 766 w 988"/>
                      <a:gd name="T35" fmla="*/ 597 h 1146"/>
                      <a:gd name="T36" fmla="*/ 884 w 988"/>
                      <a:gd name="T37" fmla="*/ 647 h 1146"/>
                      <a:gd name="T38" fmla="*/ 988 w 988"/>
                      <a:gd name="T39" fmla="*/ 711 h 1146"/>
                      <a:gd name="T40" fmla="*/ 943 w 988"/>
                      <a:gd name="T41" fmla="*/ 854 h 1146"/>
                      <a:gd name="T42" fmla="*/ 885 w 988"/>
                      <a:gd name="T43" fmla="*/ 918 h 1146"/>
                      <a:gd name="T44" fmla="*/ 830 w 988"/>
                      <a:gd name="T45" fmla="*/ 979 h 1146"/>
                      <a:gd name="T46" fmla="*/ 779 w 988"/>
                      <a:gd name="T47" fmla="*/ 1037 h 1146"/>
                      <a:gd name="T48" fmla="*/ 757 w 988"/>
                      <a:gd name="T49" fmla="*/ 1082 h 1146"/>
                      <a:gd name="T50" fmla="*/ 716 w 988"/>
                      <a:gd name="T51" fmla="*/ 1126 h 1146"/>
                      <a:gd name="T52" fmla="*/ 703 w 988"/>
                      <a:gd name="T53" fmla="*/ 1065 h 1146"/>
                      <a:gd name="T54" fmla="*/ 735 w 988"/>
                      <a:gd name="T55" fmla="*/ 936 h 1146"/>
                      <a:gd name="T56" fmla="*/ 731 w 988"/>
                      <a:gd name="T57" fmla="*/ 813 h 1146"/>
                      <a:gd name="T58" fmla="*/ 666 w 988"/>
                      <a:gd name="T59" fmla="*/ 729 h 1146"/>
                      <a:gd name="T60" fmla="*/ 679 w 988"/>
                      <a:gd name="T61" fmla="*/ 660 h 1146"/>
                      <a:gd name="T62" fmla="*/ 621 w 988"/>
                      <a:gd name="T63" fmla="*/ 588 h 1146"/>
                      <a:gd name="T64" fmla="*/ 559 w 988"/>
                      <a:gd name="T65" fmla="*/ 550 h 1146"/>
                      <a:gd name="T66" fmla="*/ 464 w 988"/>
                      <a:gd name="T67" fmla="*/ 496 h 1146"/>
                      <a:gd name="T68" fmla="*/ 410 w 988"/>
                      <a:gd name="T69" fmla="*/ 440 h 1146"/>
                      <a:gd name="T70" fmla="*/ 410 w 988"/>
                      <a:gd name="T71" fmla="*/ 463 h 1146"/>
                      <a:gd name="T72" fmla="*/ 354 w 988"/>
                      <a:gd name="T73" fmla="*/ 392 h 1146"/>
                      <a:gd name="T74" fmla="*/ 319 w 988"/>
                      <a:gd name="T75" fmla="*/ 267 h 1146"/>
                      <a:gd name="T76" fmla="*/ 298 w 988"/>
                      <a:gd name="T77" fmla="*/ 233 h 1146"/>
                      <a:gd name="T78" fmla="*/ 244 w 988"/>
                      <a:gd name="T79" fmla="*/ 174 h 1146"/>
                      <a:gd name="T80" fmla="*/ 151 w 988"/>
                      <a:gd name="T81" fmla="*/ 144 h 1146"/>
                      <a:gd name="T82" fmla="*/ 105 w 988"/>
                      <a:gd name="T83" fmla="*/ 168 h 1146"/>
                      <a:gd name="T84" fmla="*/ 58 w 988"/>
                      <a:gd name="T85" fmla="*/ 198 h 1146"/>
                      <a:gd name="T86" fmla="*/ 24 w 988"/>
                      <a:gd name="T87" fmla="*/ 153 h 1146"/>
                      <a:gd name="T88" fmla="*/ 9 w 988"/>
                      <a:gd name="T89" fmla="*/ 97 h 1146"/>
                      <a:gd name="T90" fmla="*/ 28 w 988"/>
                      <a:gd name="T91" fmla="*/ 62 h 1146"/>
                      <a:gd name="T92" fmla="*/ 95 w 988"/>
                      <a:gd name="T93" fmla="*/ 21 h 1146"/>
                      <a:gd name="T94" fmla="*/ 255 w 988"/>
                      <a:gd name="T95" fmla="*/ 38 h 1146"/>
                      <a:gd name="T96" fmla="*/ 332 w 988"/>
                      <a:gd name="T97" fmla="*/ 41 h 1146"/>
                      <a:gd name="T98" fmla="*/ 451 w 988"/>
                      <a:gd name="T99" fmla="*/ 73 h 1146"/>
                      <a:gd name="T100" fmla="*/ 537 w 988"/>
                      <a:gd name="T101" fmla="*/ 53 h 1146"/>
                      <a:gd name="T102" fmla="*/ 561 w 988"/>
                      <a:gd name="T103" fmla="*/ 12 h 1146"/>
                      <a:gd name="T104" fmla="*/ 606 w 988"/>
                      <a:gd name="T105" fmla="*/ 51 h 1146"/>
                      <a:gd name="T106" fmla="*/ 324 w 988"/>
                      <a:gd name="T107" fmla="*/ 86 h 1146"/>
                      <a:gd name="T108" fmla="*/ 418 w 988"/>
                      <a:gd name="T109" fmla="*/ 135 h 1146"/>
                      <a:gd name="T110" fmla="*/ 403 w 988"/>
                      <a:gd name="T111" fmla="*/ 133 h 1146"/>
                      <a:gd name="T112" fmla="*/ 533 w 988"/>
                      <a:gd name="T113" fmla="*/ 250 h 1146"/>
                      <a:gd name="T114" fmla="*/ 576 w 988"/>
                      <a:gd name="T115" fmla="*/ 295 h 1146"/>
                      <a:gd name="T116" fmla="*/ 613 w 988"/>
                      <a:gd name="T117" fmla="*/ 271 h 1146"/>
                      <a:gd name="T118" fmla="*/ 606 w 988"/>
                      <a:gd name="T119" fmla="*/ 340 h 1146"/>
                      <a:gd name="T120" fmla="*/ 671 w 988"/>
                      <a:gd name="T121" fmla="*/ 317 h 1146"/>
                      <a:gd name="T122" fmla="*/ 653 w 988"/>
                      <a:gd name="T123" fmla="*/ 338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88" h="1146">
                        <a:moveTo>
                          <a:pt x="602" y="62"/>
                        </a:moveTo>
                        <a:cubicBezTo>
                          <a:pt x="603" y="66"/>
                          <a:pt x="608" y="59"/>
                          <a:pt x="606" y="68"/>
                        </a:cubicBezTo>
                        <a:cubicBezTo>
                          <a:pt x="608" y="68"/>
                          <a:pt x="610" y="68"/>
                          <a:pt x="612" y="68"/>
                        </a:cubicBezTo>
                        <a:cubicBezTo>
                          <a:pt x="614" y="66"/>
                          <a:pt x="616" y="63"/>
                          <a:pt x="615" y="58"/>
                        </a:cubicBezTo>
                        <a:cubicBezTo>
                          <a:pt x="618" y="57"/>
                          <a:pt x="619" y="56"/>
                          <a:pt x="619" y="53"/>
                        </a:cubicBezTo>
                        <a:cubicBezTo>
                          <a:pt x="625" y="55"/>
                          <a:pt x="620" y="47"/>
                          <a:pt x="626" y="49"/>
                        </a:cubicBezTo>
                        <a:cubicBezTo>
                          <a:pt x="626" y="45"/>
                          <a:pt x="626" y="40"/>
                          <a:pt x="626" y="36"/>
                        </a:cubicBezTo>
                        <a:cubicBezTo>
                          <a:pt x="633" y="35"/>
                          <a:pt x="636" y="34"/>
                          <a:pt x="641" y="36"/>
                        </a:cubicBezTo>
                        <a:cubicBezTo>
                          <a:pt x="643" y="37"/>
                          <a:pt x="642" y="40"/>
                          <a:pt x="643" y="41"/>
                        </a:cubicBezTo>
                        <a:cubicBezTo>
                          <a:pt x="644" y="42"/>
                          <a:pt x="646" y="41"/>
                          <a:pt x="647" y="41"/>
                        </a:cubicBezTo>
                        <a:cubicBezTo>
                          <a:pt x="649" y="42"/>
                          <a:pt x="650" y="45"/>
                          <a:pt x="653" y="45"/>
                        </a:cubicBezTo>
                        <a:cubicBezTo>
                          <a:pt x="653" y="51"/>
                          <a:pt x="650" y="53"/>
                          <a:pt x="647" y="55"/>
                        </a:cubicBezTo>
                        <a:cubicBezTo>
                          <a:pt x="651" y="57"/>
                          <a:pt x="649" y="64"/>
                          <a:pt x="654" y="66"/>
                        </a:cubicBezTo>
                        <a:cubicBezTo>
                          <a:pt x="653" y="70"/>
                          <a:pt x="648" y="71"/>
                          <a:pt x="647" y="75"/>
                        </a:cubicBezTo>
                        <a:cubicBezTo>
                          <a:pt x="644" y="75"/>
                          <a:pt x="642" y="78"/>
                          <a:pt x="641" y="75"/>
                        </a:cubicBezTo>
                        <a:cubicBezTo>
                          <a:pt x="638" y="77"/>
                          <a:pt x="638" y="82"/>
                          <a:pt x="636" y="84"/>
                        </a:cubicBezTo>
                        <a:cubicBezTo>
                          <a:pt x="634" y="83"/>
                          <a:pt x="637" y="79"/>
                          <a:pt x="628" y="81"/>
                        </a:cubicBezTo>
                        <a:cubicBezTo>
                          <a:pt x="628" y="79"/>
                          <a:pt x="631" y="79"/>
                          <a:pt x="632" y="79"/>
                        </a:cubicBezTo>
                        <a:cubicBezTo>
                          <a:pt x="628" y="73"/>
                          <a:pt x="621" y="81"/>
                          <a:pt x="615" y="79"/>
                        </a:cubicBezTo>
                        <a:cubicBezTo>
                          <a:pt x="617" y="85"/>
                          <a:pt x="615" y="83"/>
                          <a:pt x="615" y="90"/>
                        </a:cubicBezTo>
                        <a:cubicBezTo>
                          <a:pt x="613" y="90"/>
                          <a:pt x="614" y="88"/>
                          <a:pt x="613" y="86"/>
                        </a:cubicBezTo>
                        <a:cubicBezTo>
                          <a:pt x="609" y="87"/>
                          <a:pt x="610" y="93"/>
                          <a:pt x="604" y="92"/>
                        </a:cubicBezTo>
                        <a:cubicBezTo>
                          <a:pt x="605" y="94"/>
                          <a:pt x="608" y="93"/>
                          <a:pt x="608" y="96"/>
                        </a:cubicBezTo>
                        <a:cubicBezTo>
                          <a:pt x="608" y="99"/>
                          <a:pt x="606" y="100"/>
                          <a:pt x="606" y="103"/>
                        </a:cubicBezTo>
                        <a:cubicBezTo>
                          <a:pt x="602" y="99"/>
                          <a:pt x="596" y="110"/>
                          <a:pt x="595" y="109"/>
                        </a:cubicBezTo>
                        <a:cubicBezTo>
                          <a:pt x="594" y="108"/>
                          <a:pt x="591" y="106"/>
                          <a:pt x="591" y="112"/>
                        </a:cubicBezTo>
                        <a:cubicBezTo>
                          <a:pt x="589" y="112"/>
                          <a:pt x="586" y="112"/>
                          <a:pt x="584" y="112"/>
                        </a:cubicBezTo>
                        <a:cubicBezTo>
                          <a:pt x="581" y="113"/>
                          <a:pt x="582" y="117"/>
                          <a:pt x="582" y="120"/>
                        </a:cubicBezTo>
                        <a:cubicBezTo>
                          <a:pt x="579" y="118"/>
                          <a:pt x="578" y="118"/>
                          <a:pt x="578" y="122"/>
                        </a:cubicBezTo>
                        <a:cubicBezTo>
                          <a:pt x="574" y="118"/>
                          <a:pt x="573" y="121"/>
                          <a:pt x="569" y="122"/>
                        </a:cubicBezTo>
                        <a:cubicBezTo>
                          <a:pt x="570" y="123"/>
                          <a:pt x="571" y="126"/>
                          <a:pt x="571" y="129"/>
                        </a:cubicBezTo>
                        <a:cubicBezTo>
                          <a:pt x="566" y="125"/>
                          <a:pt x="568" y="130"/>
                          <a:pt x="565" y="135"/>
                        </a:cubicBezTo>
                        <a:cubicBezTo>
                          <a:pt x="563" y="139"/>
                          <a:pt x="558" y="143"/>
                          <a:pt x="557" y="151"/>
                        </a:cubicBezTo>
                        <a:cubicBezTo>
                          <a:pt x="553" y="154"/>
                          <a:pt x="551" y="159"/>
                          <a:pt x="548" y="163"/>
                        </a:cubicBezTo>
                        <a:cubicBezTo>
                          <a:pt x="548" y="166"/>
                          <a:pt x="550" y="163"/>
                          <a:pt x="550" y="163"/>
                        </a:cubicBezTo>
                        <a:cubicBezTo>
                          <a:pt x="552" y="163"/>
                          <a:pt x="551" y="164"/>
                          <a:pt x="552" y="165"/>
                        </a:cubicBezTo>
                        <a:cubicBezTo>
                          <a:pt x="553" y="165"/>
                          <a:pt x="555" y="168"/>
                          <a:pt x="556" y="168"/>
                        </a:cubicBezTo>
                        <a:cubicBezTo>
                          <a:pt x="557" y="169"/>
                          <a:pt x="559" y="164"/>
                          <a:pt x="563" y="168"/>
                        </a:cubicBezTo>
                        <a:cubicBezTo>
                          <a:pt x="564" y="169"/>
                          <a:pt x="565" y="170"/>
                          <a:pt x="567" y="170"/>
                        </a:cubicBezTo>
                        <a:cubicBezTo>
                          <a:pt x="567" y="173"/>
                          <a:pt x="567" y="175"/>
                          <a:pt x="567" y="178"/>
                        </a:cubicBezTo>
                        <a:cubicBezTo>
                          <a:pt x="567" y="180"/>
                          <a:pt x="570" y="179"/>
                          <a:pt x="571" y="181"/>
                        </a:cubicBezTo>
                        <a:cubicBezTo>
                          <a:pt x="572" y="183"/>
                          <a:pt x="575" y="183"/>
                          <a:pt x="574" y="187"/>
                        </a:cubicBezTo>
                        <a:cubicBezTo>
                          <a:pt x="584" y="186"/>
                          <a:pt x="591" y="189"/>
                          <a:pt x="597" y="187"/>
                        </a:cubicBezTo>
                        <a:cubicBezTo>
                          <a:pt x="598" y="194"/>
                          <a:pt x="606" y="192"/>
                          <a:pt x="610" y="196"/>
                        </a:cubicBezTo>
                        <a:cubicBezTo>
                          <a:pt x="611" y="197"/>
                          <a:pt x="611" y="196"/>
                          <a:pt x="612" y="198"/>
                        </a:cubicBezTo>
                        <a:cubicBezTo>
                          <a:pt x="612" y="201"/>
                          <a:pt x="614" y="198"/>
                          <a:pt x="613" y="198"/>
                        </a:cubicBezTo>
                        <a:cubicBezTo>
                          <a:pt x="616" y="198"/>
                          <a:pt x="616" y="201"/>
                          <a:pt x="617" y="202"/>
                        </a:cubicBezTo>
                        <a:cubicBezTo>
                          <a:pt x="620" y="203"/>
                          <a:pt x="624" y="201"/>
                          <a:pt x="623" y="206"/>
                        </a:cubicBezTo>
                        <a:cubicBezTo>
                          <a:pt x="633" y="205"/>
                          <a:pt x="638" y="209"/>
                          <a:pt x="647" y="209"/>
                        </a:cubicBezTo>
                        <a:cubicBezTo>
                          <a:pt x="647" y="215"/>
                          <a:pt x="646" y="221"/>
                          <a:pt x="649" y="224"/>
                        </a:cubicBezTo>
                        <a:cubicBezTo>
                          <a:pt x="649" y="224"/>
                          <a:pt x="651" y="227"/>
                          <a:pt x="651" y="226"/>
                        </a:cubicBezTo>
                        <a:cubicBezTo>
                          <a:pt x="651" y="228"/>
                          <a:pt x="649" y="230"/>
                          <a:pt x="649" y="230"/>
                        </a:cubicBezTo>
                        <a:cubicBezTo>
                          <a:pt x="650" y="232"/>
                          <a:pt x="651" y="230"/>
                          <a:pt x="653" y="232"/>
                        </a:cubicBezTo>
                        <a:cubicBezTo>
                          <a:pt x="653" y="232"/>
                          <a:pt x="649" y="237"/>
                          <a:pt x="654" y="235"/>
                        </a:cubicBezTo>
                        <a:cubicBezTo>
                          <a:pt x="653" y="237"/>
                          <a:pt x="652" y="238"/>
                          <a:pt x="653" y="241"/>
                        </a:cubicBezTo>
                        <a:cubicBezTo>
                          <a:pt x="653" y="243"/>
                          <a:pt x="654" y="242"/>
                          <a:pt x="654" y="241"/>
                        </a:cubicBezTo>
                        <a:cubicBezTo>
                          <a:pt x="657" y="241"/>
                          <a:pt x="655" y="244"/>
                          <a:pt x="656" y="245"/>
                        </a:cubicBezTo>
                        <a:cubicBezTo>
                          <a:pt x="657" y="245"/>
                          <a:pt x="659" y="244"/>
                          <a:pt x="660" y="245"/>
                        </a:cubicBezTo>
                        <a:cubicBezTo>
                          <a:pt x="662" y="247"/>
                          <a:pt x="669" y="247"/>
                          <a:pt x="675" y="245"/>
                        </a:cubicBezTo>
                        <a:cubicBezTo>
                          <a:pt x="677" y="237"/>
                          <a:pt x="677" y="233"/>
                          <a:pt x="675" y="226"/>
                        </a:cubicBezTo>
                        <a:cubicBezTo>
                          <a:pt x="676" y="224"/>
                          <a:pt x="672" y="225"/>
                          <a:pt x="671" y="224"/>
                        </a:cubicBezTo>
                        <a:cubicBezTo>
                          <a:pt x="669" y="221"/>
                          <a:pt x="674" y="215"/>
                          <a:pt x="667" y="217"/>
                        </a:cubicBezTo>
                        <a:cubicBezTo>
                          <a:pt x="669" y="215"/>
                          <a:pt x="672" y="215"/>
                          <a:pt x="671" y="211"/>
                        </a:cubicBezTo>
                        <a:cubicBezTo>
                          <a:pt x="679" y="213"/>
                          <a:pt x="678" y="207"/>
                          <a:pt x="684" y="207"/>
                        </a:cubicBezTo>
                        <a:cubicBezTo>
                          <a:pt x="687" y="208"/>
                          <a:pt x="685" y="203"/>
                          <a:pt x="686" y="202"/>
                        </a:cubicBezTo>
                        <a:cubicBezTo>
                          <a:pt x="686" y="202"/>
                          <a:pt x="691" y="204"/>
                          <a:pt x="692" y="202"/>
                        </a:cubicBezTo>
                        <a:cubicBezTo>
                          <a:pt x="687" y="194"/>
                          <a:pt x="694" y="186"/>
                          <a:pt x="690" y="181"/>
                        </a:cubicBezTo>
                        <a:cubicBezTo>
                          <a:pt x="690" y="179"/>
                          <a:pt x="687" y="181"/>
                          <a:pt x="688" y="181"/>
                        </a:cubicBezTo>
                        <a:cubicBezTo>
                          <a:pt x="685" y="179"/>
                          <a:pt x="688" y="175"/>
                          <a:pt x="682" y="176"/>
                        </a:cubicBezTo>
                        <a:cubicBezTo>
                          <a:pt x="683" y="172"/>
                          <a:pt x="680" y="172"/>
                          <a:pt x="680" y="168"/>
                        </a:cubicBezTo>
                        <a:cubicBezTo>
                          <a:pt x="680" y="164"/>
                          <a:pt x="682" y="162"/>
                          <a:pt x="686" y="163"/>
                        </a:cubicBezTo>
                        <a:cubicBezTo>
                          <a:pt x="683" y="161"/>
                          <a:pt x="688" y="150"/>
                          <a:pt x="680" y="150"/>
                        </a:cubicBezTo>
                        <a:cubicBezTo>
                          <a:pt x="682" y="148"/>
                          <a:pt x="682" y="147"/>
                          <a:pt x="682" y="144"/>
                        </a:cubicBezTo>
                        <a:cubicBezTo>
                          <a:pt x="682" y="144"/>
                          <a:pt x="680" y="143"/>
                          <a:pt x="680" y="142"/>
                        </a:cubicBezTo>
                        <a:cubicBezTo>
                          <a:pt x="681" y="142"/>
                          <a:pt x="683" y="142"/>
                          <a:pt x="682" y="140"/>
                        </a:cubicBezTo>
                        <a:cubicBezTo>
                          <a:pt x="682" y="139"/>
                          <a:pt x="680" y="138"/>
                          <a:pt x="680" y="137"/>
                        </a:cubicBezTo>
                        <a:cubicBezTo>
                          <a:pt x="680" y="134"/>
                          <a:pt x="684" y="130"/>
                          <a:pt x="680" y="129"/>
                        </a:cubicBezTo>
                        <a:cubicBezTo>
                          <a:pt x="681" y="126"/>
                          <a:pt x="696" y="125"/>
                          <a:pt x="694" y="131"/>
                        </a:cubicBezTo>
                        <a:cubicBezTo>
                          <a:pt x="701" y="131"/>
                          <a:pt x="711" y="133"/>
                          <a:pt x="714" y="127"/>
                        </a:cubicBezTo>
                        <a:cubicBezTo>
                          <a:pt x="718" y="132"/>
                          <a:pt x="728" y="132"/>
                          <a:pt x="727" y="142"/>
                        </a:cubicBezTo>
                        <a:cubicBezTo>
                          <a:pt x="732" y="142"/>
                          <a:pt x="737" y="142"/>
                          <a:pt x="742" y="142"/>
                        </a:cubicBezTo>
                        <a:cubicBezTo>
                          <a:pt x="741" y="145"/>
                          <a:pt x="743" y="146"/>
                          <a:pt x="746" y="146"/>
                        </a:cubicBezTo>
                        <a:cubicBezTo>
                          <a:pt x="746" y="150"/>
                          <a:pt x="745" y="153"/>
                          <a:pt x="746" y="157"/>
                        </a:cubicBezTo>
                        <a:cubicBezTo>
                          <a:pt x="746" y="161"/>
                          <a:pt x="751" y="165"/>
                          <a:pt x="748" y="166"/>
                        </a:cubicBezTo>
                        <a:cubicBezTo>
                          <a:pt x="748" y="169"/>
                          <a:pt x="751" y="168"/>
                          <a:pt x="753" y="168"/>
                        </a:cubicBezTo>
                        <a:cubicBezTo>
                          <a:pt x="752" y="174"/>
                          <a:pt x="760" y="171"/>
                          <a:pt x="755" y="176"/>
                        </a:cubicBezTo>
                        <a:cubicBezTo>
                          <a:pt x="763" y="177"/>
                          <a:pt x="765" y="173"/>
                          <a:pt x="772" y="174"/>
                        </a:cubicBezTo>
                        <a:cubicBezTo>
                          <a:pt x="772" y="172"/>
                          <a:pt x="771" y="171"/>
                          <a:pt x="770" y="170"/>
                        </a:cubicBezTo>
                        <a:cubicBezTo>
                          <a:pt x="771" y="166"/>
                          <a:pt x="773" y="166"/>
                          <a:pt x="776" y="168"/>
                        </a:cubicBezTo>
                        <a:cubicBezTo>
                          <a:pt x="773" y="162"/>
                          <a:pt x="780" y="163"/>
                          <a:pt x="781" y="161"/>
                        </a:cubicBezTo>
                        <a:cubicBezTo>
                          <a:pt x="782" y="159"/>
                          <a:pt x="779" y="159"/>
                          <a:pt x="779" y="159"/>
                        </a:cubicBezTo>
                        <a:cubicBezTo>
                          <a:pt x="779" y="157"/>
                          <a:pt x="783" y="156"/>
                          <a:pt x="787" y="155"/>
                        </a:cubicBezTo>
                        <a:cubicBezTo>
                          <a:pt x="783" y="159"/>
                          <a:pt x="786" y="159"/>
                          <a:pt x="790" y="165"/>
                        </a:cubicBezTo>
                        <a:cubicBezTo>
                          <a:pt x="793" y="167"/>
                          <a:pt x="795" y="172"/>
                          <a:pt x="802" y="172"/>
                        </a:cubicBezTo>
                        <a:cubicBezTo>
                          <a:pt x="801" y="174"/>
                          <a:pt x="798" y="173"/>
                          <a:pt x="798" y="176"/>
                        </a:cubicBezTo>
                        <a:cubicBezTo>
                          <a:pt x="799" y="178"/>
                          <a:pt x="802" y="178"/>
                          <a:pt x="802" y="181"/>
                        </a:cubicBezTo>
                        <a:cubicBezTo>
                          <a:pt x="804" y="182"/>
                          <a:pt x="803" y="178"/>
                          <a:pt x="804" y="178"/>
                        </a:cubicBezTo>
                        <a:cubicBezTo>
                          <a:pt x="808" y="176"/>
                          <a:pt x="802" y="185"/>
                          <a:pt x="809" y="183"/>
                        </a:cubicBezTo>
                        <a:cubicBezTo>
                          <a:pt x="806" y="188"/>
                          <a:pt x="810" y="190"/>
                          <a:pt x="805" y="194"/>
                        </a:cubicBezTo>
                        <a:cubicBezTo>
                          <a:pt x="806" y="198"/>
                          <a:pt x="811" y="196"/>
                          <a:pt x="813" y="198"/>
                        </a:cubicBezTo>
                        <a:cubicBezTo>
                          <a:pt x="813" y="199"/>
                          <a:pt x="810" y="201"/>
                          <a:pt x="811" y="202"/>
                        </a:cubicBezTo>
                        <a:cubicBezTo>
                          <a:pt x="812" y="203"/>
                          <a:pt x="815" y="203"/>
                          <a:pt x="817" y="204"/>
                        </a:cubicBezTo>
                        <a:cubicBezTo>
                          <a:pt x="818" y="204"/>
                          <a:pt x="819" y="207"/>
                          <a:pt x="820" y="207"/>
                        </a:cubicBezTo>
                        <a:cubicBezTo>
                          <a:pt x="823" y="209"/>
                          <a:pt x="827" y="210"/>
                          <a:pt x="830" y="213"/>
                        </a:cubicBezTo>
                        <a:cubicBezTo>
                          <a:pt x="832" y="214"/>
                          <a:pt x="834" y="206"/>
                          <a:pt x="835" y="211"/>
                        </a:cubicBezTo>
                        <a:cubicBezTo>
                          <a:pt x="835" y="216"/>
                          <a:pt x="831" y="216"/>
                          <a:pt x="826" y="217"/>
                        </a:cubicBezTo>
                        <a:cubicBezTo>
                          <a:pt x="829" y="220"/>
                          <a:pt x="835" y="222"/>
                          <a:pt x="841" y="222"/>
                        </a:cubicBezTo>
                        <a:cubicBezTo>
                          <a:pt x="840" y="225"/>
                          <a:pt x="842" y="226"/>
                          <a:pt x="845" y="226"/>
                        </a:cubicBezTo>
                        <a:cubicBezTo>
                          <a:pt x="844" y="230"/>
                          <a:pt x="845" y="232"/>
                          <a:pt x="848" y="232"/>
                        </a:cubicBezTo>
                        <a:cubicBezTo>
                          <a:pt x="847" y="234"/>
                          <a:pt x="846" y="237"/>
                          <a:pt x="846" y="241"/>
                        </a:cubicBezTo>
                        <a:cubicBezTo>
                          <a:pt x="843" y="242"/>
                          <a:pt x="839" y="242"/>
                          <a:pt x="835" y="245"/>
                        </a:cubicBezTo>
                        <a:cubicBezTo>
                          <a:pt x="834" y="245"/>
                          <a:pt x="835" y="246"/>
                          <a:pt x="833" y="247"/>
                        </a:cubicBezTo>
                        <a:cubicBezTo>
                          <a:pt x="831" y="247"/>
                          <a:pt x="830" y="247"/>
                          <a:pt x="830" y="248"/>
                        </a:cubicBezTo>
                        <a:cubicBezTo>
                          <a:pt x="829" y="252"/>
                          <a:pt x="825" y="249"/>
                          <a:pt x="826" y="248"/>
                        </a:cubicBezTo>
                        <a:cubicBezTo>
                          <a:pt x="825" y="249"/>
                          <a:pt x="823" y="251"/>
                          <a:pt x="822" y="252"/>
                        </a:cubicBezTo>
                        <a:cubicBezTo>
                          <a:pt x="822" y="253"/>
                          <a:pt x="821" y="257"/>
                          <a:pt x="820" y="258"/>
                        </a:cubicBezTo>
                        <a:cubicBezTo>
                          <a:pt x="819" y="259"/>
                          <a:pt x="812" y="257"/>
                          <a:pt x="817" y="260"/>
                        </a:cubicBezTo>
                        <a:cubicBezTo>
                          <a:pt x="814" y="263"/>
                          <a:pt x="808" y="261"/>
                          <a:pt x="805" y="261"/>
                        </a:cubicBezTo>
                        <a:cubicBezTo>
                          <a:pt x="801" y="262"/>
                          <a:pt x="798" y="262"/>
                          <a:pt x="794" y="261"/>
                        </a:cubicBezTo>
                        <a:cubicBezTo>
                          <a:pt x="791" y="261"/>
                          <a:pt x="791" y="260"/>
                          <a:pt x="789" y="260"/>
                        </a:cubicBezTo>
                        <a:cubicBezTo>
                          <a:pt x="780" y="258"/>
                          <a:pt x="772" y="260"/>
                          <a:pt x="764" y="261"/>
                        </a:cubicBezTo>
                        <a:cubicBezTo>
                          <a:pt x="758" y="264"/>
                          <a:pt x="756" y="271"/>
                          <a:pt x="748" y="273"/>
                        </a:cubicBezTo>
                        <a:cubicBezTo>
                          <a:pt x="752" y="277"/>
                          <a:pt x="744" y="277"/>
                          <a:pt x="742" y="280"/>
                        </a:cubicBezTo>
                        <a:cubicBezTo>
                          <a:pt x="743" y="282"/>
                          <a:pt x="744" y="283"/>
                          <a:pt x="744" y="286"/>
                        </a:cubicBezTo>
                        <a:cubicBezTo>
                          <a:pt x="747" y="284"/>
                          <a:pt x="747" y="280"/>
                          <a:pt x="749" y="278"/>
                        </a:cubicBezTo>
                        <a:cubicBezTo>
                          <a:pt x="751" y="277"/>
                          <a:pt x="757" y="278"/>
                          <a:pt x="757" y="274"/>
                        </a:cubicBezTo>
                        <a:cubicBezTo>
                          <a:pt x="757" y="268"/>
                          <a:pt x="760" y="279"/>
                          <a:pt x="761" y="271"/>
                        </a:cubicBezTo>
                        <a:cubicBezTo>
                          <a:pt x="763" y="269"/>
                          <a:pt x="764" y="273"/>
                          <a:pt x="764" y="273"/>
                        </a:cubicBezTo>
                        <a:cubicBezTo>
                          <a:pt x="766" y="272"/>
                          <a:pt x="765" y="269"/>
                          <a:pt x="766" y="269"/>
                        </a:cubicBezTo>
                        <a:cubicBezTo>
                          <a:pt x="770" y="268"/>
                          <a:pt x="773" y="269"/>
                          <a:pt x="779" y="269"/>
                        </a:cubicBezTo>
                        <a:cubicBezTo>
                          <a:pt x="780" y="271"/>
                          <a:pt x="781" y="270"/>
                          <a:pt x="781" y="269"/>
                        </a:cubicBezTo>
                        <a:cubicBezTo>
                          <a:pt x="784" y="268"/>
                          <a:pt x="784" y="279"/>
                          <a:pt x="779" y="276"/>
                        </a:cubicBezTo>
                        <a:cubicBezTo>
                          <a:pt x="784" y="281"/>
                          <a:pt x="776" y="282"/>
                          <a:pt x="777" y="289"/>
                        </a:cubicBezTo>
                        <a:cubicBezTo>
                          <a:pt x="778" y="291"/>
                          <a:pt x="779" y="292"/>
                          <a:pt x="779" y="295"/>
                        </a:cubicBezTo>
                        <a:cubicBezTo>
                          <a:pt x="781" y="294"/>
                          <a:pt x="783" y="293"/>
                          <a:pt x="783" y="295"/>
                        </a:cubicBezTo>
                        <a:cubicBezTo>
                          <a:pt x="783" y="297"/>
                          <a:pt x="785" y="296"/>
                          <a:pt x="787" y="297"/>
                        </a:cubicBezTo>
                        <a:cubicBezTo>
                          <a:pt x="788" y="297"/>
                          <a:pt x="790" y="300"/>
                          <a:pt x="790" y="301"/>
                        </a:cubicBezTo>
                        <a:cubicBezTo>
                          <a:pt x="791" y="301"/>
                          <a:pt x="793" y="300"/>
                          <a:pt x="794" y="301"/>
                        </a:cubicBezTo>
                        <a:cubicBezTo>
                          <a:pt x="795" y="301"/>
                          <a:pt x="796" y="302"/>
                          <a:pt x="796" y="302"/>
                        </a:cubicBezTo>
                        <a:cubicBezTo>
                          <a:pt x="799" y="303"/>
                          <a:pt x="801" y="298"/>
                          <a:pt x="804" y="302"/>
                        </a:cubicBezTo>
                        <a:cubicBezTo>
                          <a:pt x="806" y="303"/>
                          <a:pt x="804" y="299"/>
                          <a:pt x="805" y="299"/>
                        </a:cubicBezTo>
                        <a:cubicBezTo>
                          <a:pt x="806" y="298"/>
                          <a:pt x="809" y="299"/>
                          <a:pt x="809" y="299"/>
                        </a:cubicBezTo>
                        <a:cubicBezTo>
                          <a:pt x="810" y="297"/>
                          <a:pt x="808" y="295"/>
                          <a:pt x="809" y="293"/>
                        </a:cubicBezTo>
                        <a:cubicBezTo>
                          <a:pt x="812" y="292"/>
                          <a:pt x="813" y="295"/>
                          <a:pt x="813" y="297"/>
                        </a:cubicBezTo>
                        <a:cubicBezTo>
                          <a:pt x="814" y="300"/>
                          <a:pt x="819" y="298"/>
                          <a:pt x="817" y="304"/>
                        </a:cubicBezTo>
                        <a:cubicBezTo>
                          <a:pt x="814" y="305"/>
                          <a:pt x="813" y="302"/>
                          <a:pt x="811" y="302"/>
                        </a:cubicBezTo>
                        <a:cubicBezTo>
                          <a:pt x="808" y="303"/>
                          <a:pt x="808" y="307"/>
                          <a:pt x="805" y="308"/>
                        </a:cubicBezTo>
                        <a:cubicBezTo>
                          <a:pt x="804" y="309"/>
                          <a:pt x="801" y="308"/>
                          <a:pt x="800" y="308"/>
                        </a:cubicBezTo>
                        <a:cubicBezTo>
                          <a:pt x="796" y="309"/>
                          <a:pt x="797" y="313"/>
                          <a:pt x="790" y="312"/>
                        </a:cubicBezTo>
                        <a:cubicBezTo>
                          <a:pt x="787" y="311"/>
                          <a:pt x="788" y="316"/>
                          <a:pt x="787" y="317"/>
                        </a:cubicBezTo>
                        <a:cubicBezTo>
                          <a:pt x="786" y="318"/>
                          <a:pt x="784" y="316"/>
                          <a:pt x="785" y="315"/>
                        </a:cubicBezTo>
                        <a:cubicBezTo>
                          <a:pt x="781" y="318"/>
                          <a:pt x="782" y="322"/>
                          <a:pt x="776" y="321"/>
                        </a:cubicBezTo>
                        <a:cubicBezTo>
                          <a:pt x="779" y="317"/>
                          <a:pt x="775" y="319"/>
                          <a:pt x="776" y="314"/>
                        </a:cubicBezTo>
                        <a:cubicBezTo>
                          <a:pt x="779" y="312"/>
                          <a:pt x="781" y="308"/>
                          <a:pt x="785" y="312"/>
                        </a:cubicBezTo>
                        <a:cubicBezTo>
                          <a:pt x="786" y="306"/>
                          <a:pt x="782" y="306"/>
                          <a:pt x="779" y="304"/>
                        </a:cubicBezTo>
                        <a:cubicBezTo>
                          <a:pt x="775" y="303"/>
                          <a:pt x="772" y="310"/>
                          <a:pt x="768" y="310"/>
                        </a:cubicBezTo>
                        <a:cubicBezTo>
                          <a:pt x="768" y="310"/>
                          <a:pt x="763" y="311"/>
                          <a:pt x="762" y="312"/>
                        </a:cubicBezTo>
                        <a:cubicBezTo>
                          <a:pt x="761" y="313"/>
                          <a:pt x="761" y="313"/>
                          <a:pt x="761" y="315"/>
                        </a:cubicBezTo>
                        <a:cubicBezTo>
                          <a:pt x="750" y="314"/>
                          <a:pt x="751" y="321"/>
                          <a:pt x="742" y="317"/>
                        </a:cubicBezTo>
                        <a:cubicBezTo>
                          <a:pt x="745" y="320"/>
                          <a:pt x="747" y="321"/>
                          <a:pt x="738" y="321"/>
                        </a:cubicBezTo>
                        <a:cubicBezTo>
                          <a:pt x="734" y="324"/>
                          <a:pt x="733" y="334"/>
                          <a:pt x="738" y="336"/>
                        </a:cubicBezTo>
                        <a:cubicBezTo>
                          <a:pt x="738" y="340"/>
                          <a:pt x="733" y="338"/>
                          <a:pt x="735" y="343"/>
                        </a:cubicBezTo>
                        <a:cubicBezTo>
                          <a:pt x="733" y="344"/>
                          <a:pt x="731" y="343"/>
                          <a:pt x="729" y="343"/>
                        </a:cubicBezTo>
                        <a:cubicBezTo>
                          <a:pt x="727" y="344"/>
                          <a:pt x="727" y="346"/>
                          <a:pt x="725" y="347"/>
                        </a:cubicBezTo>
                        <a:cubicBezTo>
                          <a:pt x="722" y="349"/>
                          <a:pt x="717" y="348"/>
                          <a:pt x="714" y="351"/>
                        </a:cubicBezTo>
                        <a:cubicBezTo>
                          <a:pt x="713" y="352"/>
                          <a:pt x="711" y="353"/>
                          <a:pt x="710" y="355"/>
                        </a:cubicBezTo>
                        <a:cubicBezTo>
                          <a:pt x="708" y="357"/>
                          <a:pt x="708" y="361"/>
                          <a:pt x="705" y="364"/>
                        </a:cubicBezTo>
                        <a:cubicBezTo>
                          <a:pt x="703" y="366"/>
                          <a:pt x="699" y="366"/>
                          <a:pt x="701" y="373"/>
                        </a:cubicBezTo>
                        <a:cubicBezTo>
                          <a:pt x="697" y="373"/>
                          <a:pt x="697" y="368"/>
                          <a:pt x="694" y="368"/>
                        </a:cubicBezTo>
                        <a:cubicBezTo>
                          <a:pt x="692" y="368"/>
                          <a:pt x="692" y="371"/>
                          <a:pt x="690" y="371"/>
                        </a:cubicBezTo>
                        <a:cubicBezTo>
                          <a:pt x="697" y="379"/>
                          <a:pt x="696" y="385"/>
                          <a:pt x="697" y="396"/>
                        </a:cubicBezTo>
                        <a:cubicBezTo>
                          <a:pt x="693" y="394"/>
                          <a:pt x="695" y="398"/>
                          <a:pt x="694" y="399"/>
                        </a:cubicBezTo>
                        <a:cubicBezTo>
                          <a:pt x="693" y="400"/>
                          <a:pt x="690" y="399"/>
                          <a:pt x="690" y="399"/>
                        </a:cubicBezTo>
                        <a:cubicBezTo>
                          <a:pt x="688" y="401"/>
                          <a:pt x="688" y="402"/>
                          <a:pt x="686" y="403"/>
                        </a:cubicBezTo>
                        <a:cubicBezTo>
                          <a:pt x="684" y="405"/>
                          <a:pt x="682" y="408"/>
                          <a:pt x="680" y="409"/>
                        </a:cubicBezTo>
                        <a:cubicBezTo>
                          <a:pt x="678" y="410"/>
                          <a:pt x="675" y="408"/>
                          <a:pt x="673" y="411"/>
                        </a:cubicBezTo>
                        <a:cubicBezTo>
                          <a:pt x="669" y="412"/>
                          <a:pt x="667" y="416"/>
                          <a:pt x="666" y="420"/>
                        </a:cubicBezTo>
                        <a:cubicBezTo>
                          <a:pt x="661" y="420"/>
                          <a:pt x="662" y="426"/>
                          <a:pt x="656" y="425"/>
                        </a:cubicBezTo>
                        <a:cubicBezTo>
                          <a:pt x="658" y="432"/>
                          <a:pt x="652" y="446"/>
                          <a:pt x="660" y="446"/>
                        </a:cubicBezTo>
                        <a:cubicBezTo>
                          <a:pt x="656" y="453"/>
                          <a:pt x="663" y="453"/>
                          <a:pt x="662" y="463"/>
                        </a:cubicBezTo>
                        <a:cubicBezTo>
                          <a:pt x="662" y="465"/>
                          <a:pt x="664" y="464"/>
                          <a:pt x="666" y="465"/>
                        </a:cubicBezTo>
                        <a:cubicBezTo>
                          <a:pt x="663" y="470"/>
                          <a:pt x="666" y="470"/>
                          <a:pt x="666" y="478"/>
                        </a:cubicBezTo>
                        <a:cubicBezTo>
                          <a:pt x="662" y="478"/>
                          <a:pt x="659" y="479"/>
                          <a:pt x="658" y="481"/>
                        </a:cubicBezTo>
                        <a:cubicBezTo>
                          <a:pt x="655" y="481"/>
                          <a:pt x="657" y="478"/>
                          <a:pt x="656" y="476"/>
                        </a:cubicBezTo>
                        <a:cubicBezTo>
                          <a:pt x="655" y="474"/>
                          <a:pt x="652" y="475"/>
                          <a:pt x="651" y="474"/>
                        </a:cubicBezTo>
                        <a:cubicBezTo>
                          <a:pt x="650" y="473"/>
                          <a:pt x="651" y="469"/>
                          <a:pt x="647" y="470"/>
                        </a:cubicBezTo>
                        <a:cubicBezTo>
                          <a:pt x="648" y="466"/>
                          <a:pt x="650" y="462"/>
                          <a:pt x="643" y="461"/>
                        </a:cubicBezTo>
                        <a:cubicBezTo>
                          <a:pt x="646" y="452"/>
                          <a:pt x="642" y="453"/>
                          <a:pt x="641" y="444"/>
                        </a:cubicBezTo>
                        <a:cubicBezTo>
                          <a:pt x="640" y="444"/>
                          <a:pt x="639" y="446"/>
                          <a:pt x="638" y="446"/>
                        </a:cubicBezTo>
                        <a:cubicBezTo>
                          <a:pt x="638" y="445"/>
                          <a:pt x="638" y="443"/>
                          <a:pt x="638" y="442"/>
                        </a:cubicBezTo>
                        <a:cubicBezTo>
                          <a:pt x="635" y="443"/>
                          <a:pt x="625" y="445"/>
                          <a:pt x="623" y="442"/>
                        </a:cubicBezTo>
                        <a:cubicBezTo>
                          <a:pt x="621" y="441"/>
                          <a:pt x="621" y="439"/>
                          <a:pt x="619" y="439"/>
                        </a:cubicBezTo>
                        <a:cubicBezTo>
                          <a:pt x="618" y="438"/>
                          <a:pt x="615" y="441"/>
                          <a:pt x="612" y="440"/>
                        </a:cubicBezTo>
                        <a:cubicBezTo>
                          <a:pt x="612" y="440"/>
                          <a:pt x="619" y="434"/>
                          <a:pt x="612" y="437"/>
                        </a:cubicBezTo>
                        <a:cubicBezTo>
                          <a:pt x="611" y="437"/>
                          <a:pt x="612" y="438"/>
                          <a:pt x="610" y="439"/>
                        </a:cubicBezTo>
                        <a:cubicBezTo>
                          <a:pt x="605" y="439"/>
                          <a:pt x="597" y="439"/>
                          <a:pt x="593" y="437"/>
                        </a:cubicBezTo>
                        <a:cubicBezTo>
                          <a:pt x="589" y="436"/>
                          <a:pt x="592" y="443"/>
                          <a:pt x="591" y="446"/>
                        </a:cubicBezTo>
                        <a:cubicBezTo>
                          <a:pt x="581" y="444"/>
                          <a:pt x="569" y="444"/>
                          <a:pt x="557" y="442"/>
                        </a:cubicBezTo>
                        <a:cubicBezTo>
                          <a:pt x="556" y="443"/>
                          <a:pt x="556" y="444"/>
                          <a:pt x="554" y="444"/>
                        </a:cubicBezTo>
                        <a:cubicBezTo>
                          <a:pt x="552" y="445"/>
                          <a:pt x="552" y="448"/>
                          <a:pt x="550" y="448"/>
                        </a:cubicBezTo>
                        <a:cubicBezTo>
                          <a:pt x="548" y="448"/>
                          <a:pt x="549" y="450"/>
                          <a:pt x="548" y="452"/>
                        </a:cubicBezTo>
                        <a:cubicBezTo>
                          <a:pt x="546" y="452"/>
                          <a:pt x="543" y="451"/>
                          <a:pt x="541" y="452"/>
                        </a:cubicBezTo>
                        <a:cubicBezTo>
                          <a:pt x="539" y="452"/>
                          <a:pt x="539" y="456"/>
                          <a:pt x="535" y="455"/>
                        </a:cubicBezTo>
                        <a:cubicBezTo>
                          <a:pt x="536" y="459"/>
                          <a:pt x="533" y="468"/>
                          <a:pt x="537" y="468"/>
                        </a:cubicBezTo>
                        <a:cubicBezTo>
                          <a:pt x="535" y="471"/>
                          <a:pt x="534" y="474"/>
                          <a:pt x="531" y="476"/>
                        </a:cubicBezTo>
                        <a:cubicBezTo>
                          <a:pt x="532" y="481"/>
                          <a:pt x="531" y="486"/>
                          <a:pt x="531" y="491"/>
                        </a:cubicBezTo>
                        <a:cubicBezTo>
                          <a:pt x="532" y="493"/>
                          <a:pt x="533" y="494"/>
                          <a:pt x="533" y="496"/>
                        </a:cubicBezTo>
                        <a:cubicBezTo>
                          <a:pt x="533" y="501"/>
                          <a:pt x="535" y="506"/>
                          <a:pt x="531" y="509"/>
                        </a:cubicBezTo>
                        <a:cubicBezTo>
                          <a:pt x="531" y="512"/>
                          <a:pt x="536" y="510"/>
                          <a:pt x="537" y="511"/>
                        </a:cubicBezTo>
                        <a:cubicBezTo>
                          <a:pt x="537" y="512"/>
                          <a:pt x="535" y="514"/>
                          <a:pt x="535" y="515"/>
                        </a:cubicBezTo>
                        <a:cubicBezTo>
                          <a:pt x="535" y="514"/>
                          <a:pt x="537" y="517"/>
                          <a:pt x="537" y="517"/>
                        </a:cubicBezTo>
                        <a:cubicBezTo>
                          <a:pt x="538" y="519"/>
                          <a:pt x="540" y="517"/>
                          <a:pt x="541" y="519"/>
                        </a:cubicBezTo>
                        <a:cubicBezTo>
                          <a:pt x="541" y="519"/>
                          <a:pt x="540" y="522"/>
                          <a:pt x="541" y="522"/>
                        </a:cubicBezTo>
                        <a:cubicBezTo>
                          <a:pt x="541" y="523"/>
                          <a:pt x="542" y="522"/>
                          <a:pt x="543" y="522"/>
                        </a:cubicBezTo>
                        <a:cubicBezTo>
                          <a:pt x="543" y="523"/>
                          <a:pt x="542" y="526"/>
                          <a:pt x="543" y="526"/>
                        </a:cubicBezTo>
                        <a:cubicBezTo>
                          <a:pt x="544" y="527"/>
                          <a:pt x="548" y="530"/>
                          <a:pt x="548" y="534"/>
                        </a:cubicBezTo>
                        <a:cubicBezTo>
                          <a:pt x="563" y="535"/>
                          <a:pt x="571" y="531"/>
                          <a:pt x="578" y="534"/>
                        </a:cubicBezTo>
                        <a:cubicBezTo>
                          <a:pt x="580" y="533"/>
                          <a:pt x="580" y="531"/>
                          <a:pt x="582" y="530"/>
                        </a:cubicBezTo>
                        <a:cubicBezTo>
                          <a:pt x="583" y="528"/>
                          <a:pt x="586" y="525"/>
                          <a:pt x="587" y="521"/>
                        </a:cubicBezTo>
                        <a:cubicBezTo>
                          <a:pt x="588" y="519"/>
                          <a:pt x="590" y="517"/>
                          <a:pt x="587" y="517"/>
                        </a:cubicBezTo>
                        <a:cubicBezTo>
                          <a:pt x="592" y="511"/>
                          <a:pt x="605" y="507"/>
                          <a:pt x="615" y="511"/>
                        </a:cubicBezTo>
                        <a:cubicBezTo>
                          <a:pt x="611" y="516"/>
                          <a:pt x="610" y="523"/>
                          <a:pt x="606" y="528"/>
                        </a:cubicBezTo>
                        <a:cubicBezTo>
                          <a:pt x="604" y="533"/>
                          <a:pt x="609" y="533"/>
                          <a:pt x="608" y="537"/>
                        </a:cubicBezTo>
                        <a:cubicBezTo>
                          <a:pt x="604" y="538"/>
                          <a:pt x="602" y="542"/>
                          <a:pt x="600" y="547"/>
                        </a:cubicBezTo>
                        <a:cubicBezTo>
                          <a:pt x="600" y="548"/>
                          <a:pt x="600" y="549"/>
                          <a:pt x="598" y="548"/>
                        </a:cubicBezTo>
                        <a:cubicBezTo>
                          <a:pt x="598" y="553"/>
                          <a:pt x="607" y="547"/>
                          <a:pt x="604" y="554"/>
                        </a:cubicBezTo>
                        <a:cubicBezTo>
                          <a:pt x="608" y="554"/>
                          <a:pt x="610" y="551"/>
                          <a:pt x="615" y="552"/>
                        </a:cubicBezTo>
                        <a:cubicBezTo>
                          <a:pt x="614" y="556"/>
                          <a:pt x="619" y="555"/>
                          <a:pt x="619" y="558"/>
                        </a:cubicBezTo>
                        <a:cubicBezTo>
                          <a:pt x="629" y="554"/>
                          <a:pt x="630" y="561"/>
                          <a:pt x="641" y="560"/>
                        </a:cubicBezTo>
                        <a:cubicBezTo>
                          <a:pt x="637" y="564"/>
                          <a:pt x="644" y="570"/>
                          <a:pt x="638" y="573"/>
                        </a:cubicBezTo>
                        <a:cubicBezTo>
                          <a:pt x="641" y="577"/>
                          <a:pt x="639" y="588"/>
                          <a:pt x="638" y="593"/>
                        </a:cubicBezTo>
                        <a:cubicBezTo>
                          <a:pt x="638" y="596"/>
                          <a:pt x="641" y="597"/>
                          <a:pt x="645" y="597"/>
                        </a:cubicBezTo>
                        <a:cubicBezTo>
                          <a:pt x="644" y="601"/>
                          <a:pt x="649" y="600"/>
                          <a:pt x="649" y="603"/>
                        </a:cubicBezTo>
                        <a:cubicBezTo>
                          <a:pt x="649" y="605"/>
                          <a:pt x="655" y="603"/>
                          <a:pt x="654" y="606"/>
                        </a:cubicBezTo>
                        <a:cubicBezTo>
                          <a:pt x="661" y="601"/>
                          <a:pt x="672" y="607"/>
                          <a:pt x="677" y="604"/>
                        </a:cubicBezTo>
                        <a:cubicBezTo>
                          <a:pt x="677" y="606"/>
                          <a:pt x="677" y="607"/>
                          <a:pt x="677" y="608"/>
                        </a:cubicBezTo>
                        <a:cubicBezTo>
                          <a:pt x="680" y="608"/>
                          <a:pt x="686" y="604"/>
                          <a:pt x="686" y="610"/>
                        </a:cubicBezTo>
                        <a:cubicBezTo>
                          <a:pt x="688" y="609"/>
                          <a:pt x="689" y="608"/>
                          <a:pt x="692" y="608"/>
                        </a:cubicBezTo>
                        <a:cubicBezTo>
                          <a:pt x="693" y="607"/>
                          <a:pt x="694" y="606"/>
                          <a:pt x="695" y="604"/>
                        </a:cubicBezTo>
                        <a:cubicBezTo>
                          <a:pt x="696" y="603"/>
                          <a:pt x="697" y="605"/>
                          <a:pt x="697" y="603"/>
                        </a:cubicBezTo>
                        <a:cubicBezTo>
                          <a:pt x="697" y="600"/>
                          <a:pt x="700" y="604"/>
                          <a:pt x="701" y="601"/>
                        </a:cubicBezTo>
                        <a:cubicBezTo>
                          <a:pt x="701" y="600"/>
                          <a:pt x="701" y="597"/>
                          <a:pt x="701" y="597"/>
                        </a:cubicBezTo>
                        <a:cubicBezTo>
                          <a:pt x="702" y="596"/>
                          <a:pt x="703" y="599"/>
                          <a:pt x="703" y="599"/>
                        </a:cubicBezTo>
                        <a:cubicBezTo>
                          <a:pt x="704" y="598"/>
                          <a:pt x="705" y="596"/>
                          <a:pt x="707" y="595"/>
                        </a:cubicBezTo>
                        <a:cubicBezTo>
                          <a:pt x="708" y="594"/>
                          <a:pt x="711" y="592"/>
                          <a:pt x="714" y="589"/>
                        </a:cubicBezTo>
                        <a:cubicBezTo>
                          <a:pt x="715" y="589"/>
                          <a:pt x="716" y="588"/>
                          <a:pt x="716" y="586"/>
                        </a:cubicBezTo>
                        <a:cubicBezTo>
                          <a:pt x="718" y="588"/>
                          <a:pt x="737" y="589"/>
                          <a:pt x="727" y="591"/>
                        </a:cubicBezTo>
                        <a:cubicBezTo>
                          <a:pt x="728" y="594"/>
                          <a:pt x="732" y="593"/>
                          <a:pt x="735" y="593"/>
                        </a:cubicBezTo>
                        <a:cubicBezTo>
                          <a:pt x="736" y="593"/>
                          <a:pt x="736" y="591"/>
                          <a:pt x="736" y="589"/>
                        </a:cubicBezTo>
                        <a:cubicBezTo>
                          <a:pt x="741" y="589"/>
                          <a:pt x="746" y="589"/>
                          <a:pt x="751" y="589"/>
                        </a:cubicBezTo>
                        <a:cubicBezTo>
                          <a:pt x="749" y="595"/>
                          <a:pt x="759" y="593"/>
                          <a:pt x="764" y="595"/>
                        </a:cubicBezTo>
                        <a:cubicBezTo>
                          <a:pt x="765" y="595"/>
                          <a:pt x="764" y="597"/>
                          <a:pt x="766" y="597"/>
                        </a:cubicBezTo>
                        <a:cubicBezTo>
                          <a:pt x="768" y="597"/>
                          <a:pt x="768" y="599"/>
                          <a:pt x="770" y="599"/>
                        </a:cubicBezTo>
                        <a:cubicBezTo>
                          <a:pt x="774" y="599"/>
                          <a:pt x="775" y="597"/>
                          <a:pt x="777" y="597"/>
                        </a:cubicBezTo>
                        <a:cubicBezTo>
                          <a:pt x="787" y="596"/>
                          <a:pt x="796" y="598"/>
                          <a:pt x="805" y="599"/>
                        </a:cubicBezTo>
                        <a:cubicBezTo>
                          <a:pt x="805" y="602"/>
                          <a:pt x="807" y="606"/>
                          <a:pt x="807" y="603"/>
                        </a:cubicBezTo>
                        <a:cubicBezTo>
                          <a:pt x="809" y="603"/>
                          <a:pt x="808" y="604"/>
                          <a:pt x="807" y="604"/>
                        </a:cubicBezTo>
                        <a:cubicBezTo>
                          <a:pt x="807" y="609"/>
                          <a:pt x="812" y="605"/>
                          <a:pt x="815" y="608"/>
                        </a:cubicBezTo>
                        <a:cubicBezTo>
                          <a:pt x="815" y="609"/>
                          <a:pt x="814" y="612"/>
                          <a:pt x="815" y="612"/>
                        </a:cubicBezTo>
                        <a:cubicBezTo>
                          <a:pt x="817" y="613"/>
                          <a:pt x="820" y="611"/>
                          <a:pt x="822" y="612"/>
                        </a:cubicBezTo>
                        <a:cubicBezTo>
                          <a:pt x="821" y="616"/>
                          <a:pt x="823" y="617"/>
                          <a:pt x="826" y="619"/>
                        </a:cubicBezTo>
                        <a:cubicBezTo>
                          <a:pt x="829" y="622"/>
                          <a:pt x="832" y="624"/>
                          <a:pt x="833" y="629"/>
                        </a:cubicBezTo>
                        <a:cubicBezTo>
                          <a:pt x="845" y="628"/>
                          <a:pt x="850" y="634"/>
                          <a:pt x="859" y="630"/>
                        </a:cubicBezTo>
                        <a:cubicBezTo>
                          <a:pt x="857" y="638"/>
                          <a:pt x="870" y="630"/>
                          <a:pt x="867" y="638"/>
                        </a:cubicBezTo>
                        <a:cubicBezTo>
                          <a:pt x="873" y="635"/>
                          <a:pt x="873" y="643"/>
                          <a:pt x="878" y="644"/>
                        </a:cubicBezTo>
                        <a:cubicBezTo>
                          <a:pt x="880" y="644"/>
                          <a:pt x="880" y="649"/>
                          <a:pt x="884" y="647"/>
                        </a:cubicBezTo>
                        <a:cubicBezTo>
                          <a:pt x="878" y="652"/>
                          <a:pt x="886" y="651"/>
                          <a:pt x="885" y="657"/>
                        </a:cubicBezTo>
                        <a:cubicBezTo>
                          <a:pt x="885" y="660"/>
                          <a:pt x="889" y="659"/>
                          <a:pt x="891" y="660"/>
                        </a:cubicBezTo>
                        <a:cubicBezTo>
                          <a:pt x="892" y="661"/>
                          <a:pt x="891" y="666"/>
                          <a:pt x="895" y="664"/>
                        </a:cubicBezTo>
                        <a:cubicBezTo>
                          <a:pt x="888" y="671"/>
                          <a:pt x="904" y="673"/>
                          <a:pt x="899" y="679"/>
                        </a:cubicBezTo>
                        <a:cubicBezTo>
                          <a:pt x="902" y="678"/>
                          <a:pt x="904" y="679"/>
                          <a:pt x="904" y="683"/>
                        </a:cubicBezTo>
                        <a:cubicBezTo>
                          <a:pt x="914" y="681"/>
                          <a:pt x="926" y="684"/>
                          <a:pt x="930" y="692"/>
                        </a:cubicBezTo>
                        <a:cubicBezTo>
                          <a:pt x="939" y="692"/>
                          <a:pt x="944" y="695"/>
                          <a:pt x="954" y="694"/>
                        </a:cubicBezTo>
                        <a:cubicBezTo>
                          <a:pt x="955" y="695"/>
                          <a:pt x="951" y="696"/>
                          <a:pt x="951" y="696"/>
                        </a:cubicBezTo>
                        <a:cubicBezTo>
                          <a:pt x="953" y="699"/>
                          <a:pt x="965" y="697"/>
                          <a:pt x="971" y="698"/>
                        </a:cubicBezTo>
                        <a:cubicBezTo>
                          <a:pt x="971" y="699"/>
                          <a:pt x="974" y="699"/>
                          <a:pt x="975" y="699"/>
                        </a:cubicBezTo>
                        <a:cubicBezTo>
                          <a:pt x="975" y="703"/>
                          <a:pt x="979" y="702"/>
                          <a:pt x="981" y="703"/>
                        </a:cubicBezTo>
                        <a:cubicBezTo>
                          <a:pt x="981" y="704"/>
                          <a:pt x="980" y="706"/>
                          <a:pt x="981" y="707"/>
                        </a:cubicBezTo>
                        <a:cubicBezTo>
                          <a:pt x="981" y="708"/>
                          <a:pt x="984" y="706"/>
                          <a:pt x="984" y="707"/>
                        </a:cubicBezTo>
                        <a:cubicBezTo>
                          <a:pt x="986" y="708"/>
                          <a:pt x="984" y="712"/>
                          <a:pt x="988" y="711"/>
                        </a:cubicBezTo>
                        <a:cubicBezTo>
                          <a:pt x="988" y="730"/>
                          <a:pt x="988" y="749"/>
                          <a:pt x="988" y="768"/>
                        </a:cubicBezTo>
                        <a:cubicBezTo>
                          <a:pt x="980" y="766"/>
                          <a:pt x="988" y="779"/>
                          <a:pt x="981" y="776"/>
                        </a:cubicBezTo>
                        <a:cubicBezTo>
                          <a:pt x="980" y="782"/>
                          <a:pt x="979" y="788"/>
                          <a:pt x="979" y="795"/>
                        </a:cubicBezTo>
                        <a:cubicBezTo>
                          <a:pt x="979" y="798"/>
                          <a:pt x="982" y="805"/>
                          <a:pt x="981" y="813"/>
                        </a:cubicBezTo>
                        <a:cubicBezTo>
                          <a:pt x="981" y="813"/>
                          <a:pt x="979" y="814"/>
                          <a:pt x="979" y="815"/>
                        </a:cubicBezTo>
                        <a:cubicBezTo>
                          <a:pt x="978" y="816"/>
                          <a:pt x="979" y="818"/>
                          <a:pt x="979" y="819"/>
                        </a:cubicBezTo>
                        <a:cubicBezTo>
                          <a:pt x="978" y="820"/>
                          <a:pt x="973" y="821"/>
                          <a:pt x="975" y="828"/>
                        </a:cubicBezTo>
                        <a:cubicBezTo>
                          <a:pt x="971" y="829"/>
                          <a:pt x="969" y="832"/>
                          <a:pt x="966" y="834"/>
                        </a:cubicBezTo>
                        <a:cubicBezTo>
                          <a:pt x="965" y="835"/>
                          <a:pt x="967" y="838"/>
                          <a:pt x="966" y="839"/>
                        </a:cubicBezTo>
                        <a:cubicBezTo>
                          <a:pt x="965" y="840"/>
                          <a:pt x="962" y="839"/>
                          <a:pt x="962" y="839"/>
                        </a:cubicBezTo>
                        <a:cubicBezTo>
                          <a:pt x="961" y="840"/>
                          <a:pt x="963" y="843"/>
                          <a:pt x="962" y="843"/>
                        </a:cubicBezTo>
                        <a:cubicBezTo>
                          <a:pt x="960" y="844"/>
                          <a:pt x="955" y="843"/>
                          <a:pt x="954" y="847"/>
                        </a:cubicBezTo>
                        <a:cubicBezTo>
                          <a:pt x="954" y="849"/>
                          <a:pt x="951" y="848"/>
                          <a:pt x="947" y="850"/>
                        </a:cubicBezTo>
                        <a:cubicBezTo>
                          <a:pt x="946" y="851"/>
                          <a:pt x="944" y="854"/>
                          <a:pt x="943" y="854"/>
                        </a:cubicBezTo>
                        <a:cubicBezTo>
                          <a:pt x="942" y="854"/>
                          <a:pt x="941" y="852"/>
                          <a:pt x="940" y="852"/>
                        </a:cubicBezTo>
                        <a:cubicBezTo>
                          <a:pt x="940" y="852"/>
                          <a:pt x="939" y="854"/>
                          <a:pt x="938" y="854"/>
                        </a:cubicBezTo>
                        <a:cubicBezTo>
                          <a:pt x="935" y="854"/>
                          <a:pt x="934" y="855"/>
                          <a:pt x="934" y="858"/>
                        </a:cubicBezTo>
                        <a:cubicBezTo>
                          <a:pt x="927" y="855"/>
                          <a:pt x="923" y="863"/>
                          <a:pt x="919" y="865"/>
                        </a:cubicBezTo>
                        <a:cubicBezTo>
                          <a:pt x="918" y="866"/>
                          <a:pt x="916" y="865"/>
                          <a:pt x="915" y="865"/>
                        </a:cubicBezTo>
                        <a:cubicBezTo>
                          <a:pt x="914" y="866"/>
                          <a:pt x="912" y="868"/>
                          <a:pt x="912" y="869"/>
                        </a:cubicBezTo>
                        <a:cubicBezTo>
                          <a:pt x="911" y="870"/>
                          <a:pt x="908" y="872"/>
                          <a:pt x="908" y="873"/>
                        </a:cubicBezTo>
                        <a:cubicBezTo>
                          <a:pt x="907" y="874"/>
                          <a:pt x="911" y="878"/>
                          <a:pt x="906" y="877"/>
                        </a:cubicBezTo>
                        <a:cubicBezTo>
                          <a:pt x="907" y="885"/>
                          <a:pt x="903" y="889"/>
                          <a:pt x="904" y="897"/>
                        </a:cubicBezTo>
                        <a:cubicBezTo>
                          <a:pt x="899" y="895"/>
                          <a:pt x="902" y="901"/>
                          <a:pt x="900" y="903"/>
                        </a:cubicBezTo>
                        <a:cubicBezTo>
                          <a:pt x="900" y="903"/>
                          <a:pt x="897" y="902"/>
                          <a:pt x="897" y="903"/>
                        </a:cubicBezTo>
                        <a:cubicBezTo>
                          <a:pt x="896" y="904"/>
                          <a:pt x="900" y="906"/>
                          <a:pt x="897" y="906"/>
                        </a:cubicBezTo>
                        <a:cubicBezTo>
                          <a:pt x="894" y="906"/>
                          <a:pt x="894" y="914"/>
                          <a:pt x="889" y="914"/>
                        </a:cubicBezTo>
                        <a:cubicBezTo>
                          <a:pt x="889" y="914"/>
                          <a:pt x="886" y="917"/>
                          <a:pt x="885" y="918"/>
                        </a:cubicBezTo>
                        <a:cubicBezTo>
                          <a:pt x="883" y="920"/>
                          <a:pt x="881" y="926"/>
                          <a:pt x="876" y="929"/>
                        </a:cubicBezTo>
                        <a:cubicBezTo>
                          <a:pt x="876" y="931"/>
                          <a:pt x="876" y="934"/>
                          <a:pt x="876" y="936"/>
                        </a:cubicBezTo>
                        <a:cubicBezTo>
                          <a:pt x="873" y="938"/>
                          <a:pt x="870" y="939"/>
                          <a:pt x="871" y="944"/>
                        </a:cubicBezTo>
                        <a:cubicBezTo>
                          <a:pt x="867" y="944"/>
                          <a:pt x="864" y="944"/>
                          <a:pt x="861" y="944"/>
                        </a:cubicBezTo>
                        <a:cubicBezTo>
                          <a:pt x="861" y="945"/>
                          <a:pt x="864" y="945"/>
                          <a:pt x="865" y="946"/>
                        </a:cubicBezTo>
                        <a:cubicBezTo>
                          <a:pt x="865" y="948"/>
                          <a:pt x="862" y="947"/>
                          <a:pt x="859" y="947"/>
                        </a:cubicBezTo>
                        <a:cubicBezTo>
                          <a:pt x="857" y="949"/>
                          <a:pt x="856" y="951"/>
                          <a:pt x="856" y="955"/>
                        </a:cubicBezTo>
                        <a:cubicBezTo>
                          <a:pt x="853" y="953"/>
                          <a:pt x="852" y="953"/>
                          <a:pt x="852" y="957"/>
                        </a:cubicBezTo>
                        <a:cubicBezTo>
                          <a:pt x="850" y="957"/>
                          <a:pt x="851" y="954"/>
                          <a:pt x="850" y="953"/>
                        </a:cubicBezTo>
                        <a:cubicBezTo>
                          <a:pt x="847" y="953"/>
                          <a:pt x="845" y="953"/>
                          <a:pt x="845" y="951"/>
                        </a:cubicBezTo>
                        <a:cubicBezTo>
                          <a:pt x="843" y="952"/>
                          <a:pt x="843" y="955"/>
                          <a:pt x="839" y="955"/>
                        </a:cubicBezTo>
                        <a:cubicBezTo>
                          <a:pt x="838" y="959"/>
                          <a:pt x="842" y="960"/>
                          <a:pt x="843" y="964"/>
                        </a:cubicBezTo>
                        <a:cubicBezTo>
                          <a:pt x="843" y="969"/>
                          <a:pt x="836" y="972"/>
                          <a:pt x="841" y="975"/>
                        </a:cubicBezTo>
                        <a:cubicBezTo>
                          <a:pt x="840" y="980"/>
                          <a:pt x="831" y="975"/>
                          <a:pt x="830" y="979"/>
                        </a:cubicBezTo>
                        <a:cubicBezTo>
                          <a:pt x="827" y="979"/>
                          <a:pt x="829" y="982"/>
                          <a:pt x="828" y="983"/>
                        </a:cubicBezTo>
                        <a:cubicBezTo>
                          <a:pt x="826" y="984"/>
                          <a:pt x="819" y="983"/>
                          <a:pt x="820" y="988"/>
                        </a:cubicBezTo>
                        <a:cubicBezTo>
                          <a:pt x="816" y="985"/>
                          <a:pt x="803" y="985"/>
                          <a:pt x="802" y="990"/>
                        </a:cubicBezTo>
                        <a:cubicBezTo>
                          <a:pt x="802" y="992"/>
                          <a:pt x="804" y="991"/>
                          <a:pt x="804" y="990"/>
                        </a:cubicBezTo>
                        <a:cubicBezTo>
                          <a:pt x="808" y="990"/>
                          <a:pt x="803" y="995"/>
                          <a:pt x="800" y="994"/>
                        </a:cubicBezTo>
                        <a:cubicBezTo>
                          <a:pt x="801" y="998"/>
                          <a:pt x="794" y="1004"/>
                          <a:pt x="798" y="1005"/>
                        </a:cubicBezTo>
                        <a:cubicBezTo>
                          <a:pt x="798" y="1006"/>
                          <a:pt x="795" y="1007"/>
                          <a:pt x="794" y="1007"/>
                        </a:cubicBezTo>
                        <a:cubicBezTo>
                          <a:pt x="794" y="1007"/>
                          <a:pt x="792" y="1005"/>
                          <a:pt x="792" y="1005"/>
                        </a:cubicBezTo>
                        <a:cubicBezTo>
                          <a:pt x="791" y="1005"/>
                          <a:pt x="786" y="1010"/>
                          <a:pt x="787" y="1003"/>
                        </a:cubicBezTo>
                        <a:cubicBezTo>
                          <a:pt x="785" y="1004"/>
                          <a:pt x="784" y="1008"/>
                          <a:pt x="783" y="1005"/>
                        </a:cubicBezTo>
                        <a:cubicBezTo>
                          <a:pt x="780" y="1006"/>
                          <a:pt x="784" y="1016"/>
                          <a:pt x="785" y="1020"/>
                        </a:cubicBezTo>
                        <a:cubicBezTo>
                          <a:pt x="786" y="1025"/>
                          <a:pt x="782" y="1023"/>
                          <a:pt x="781" y="1028"/>
                        </a:cubicBezTo>
                        <a:cubicBezTo>
                          <a:pt x="781" y="1030"/>
                          <a:pt x="781" y="1034"/>
                          <a:pt x="776" y="1033"/>
                        </a:cubicBezTo>
                        <a:cubicBezTo>
                          <a:pt x="775" y="1035"/>
                          <a:pt x="779" y="1036"/>
                          <a:pt x="779" y="1037"/>
                        </a:cubicBezTo>
                        <a:cubicBezTo>
                          <a:pt x="780" y="1040"/>
                          <a:pt x="776" y="1036"/>
                          <a:pt x="776" y="1037"/>
                        </a:cubicBezTo>
                        <a:cubicBezTo>
                          <a:pt x="774" y="1038"/>
                          <a:pt x="774" y="1043"/>
                          <a:pt x="776" y="1042"/>
                        </a:cubicBezTo>
                        <a:cubicBezTo>
                          <a:pt x="775" y="1045"/>
                          <a:pt x="774" y="1043"/>
                          <a:pt x="772" y="1042"/>
                        </a:cubicBezTo>
                        <a:cubicBezTo>
                          <a:pt x="772" y="1042"/>
                          <a:pt x="771" y="1045"/>
                          <a:pt x="770" y="1044"/>
                        </a:cubicBezTo>
                        <a:cubicBezTo>
                          <a:pt x="767" y="1040"/>
                          <a:pt x="771" y="1045"/>
                          <a:pt x="768" y="1048"/>
                        </a:cubicBezTo>
                        <a:cubicBezTo>
                          <a:pt x="765" y="1051"/>
                          <a:pt x="764" y="1047"/>
                          <a:pt x="761" y="1050"/>
                        </a:cubicBezTo>
                        <a:cubicBezTo>
                          <a:pt x="758" y="1055"/>
                          <a:pt x="769" y="1054"/>
                          <a:pt x="762" y="1057"/>
                        </a:cubicBezTo>
                        <a:cubicBezTo>
                          <a:pt x="763" y="1059"/>
                          <a:pt x="766" y="1059"/>
                          <a:pt x="768" y="1059"/>
                        </a:cubicBezTo>
                        <a:cubicBezTo>
                          <a:pt x="767" y="1063"/>
                          <a:pt x="768" y="1065"/>
                          <a:pt x="772" y="1065"/>
                        </a:cubicBezTo>
                        <a:cubicBezTo>
                          <a:pt x="775" y="1069"/>
                          <a:pt x="768" y="1071"/>
                          <a:pt x="768" y="1072"/>
                        </a:cubicBezTo>
                        <a:cubicBezTo>
                          <a:pt x="768" y="1073"/>
                          <a:pt x="769" y="1075"/>
                          <a:pt x="770" y="1074"/>
                        </a:cubicBezTo>
                        <a:cubicBezTo>
                          <a:pt x="768" y="1077"/>
                          <a:pt x="769" y="1074"/>
                          <a:pt x="768" y="1074"/>
                        </a:cubicBezTo>
                        <a:cubicBezTo>
                          <a:pt x="765" y="1074"/>
                          <a:pt x="766" y="1078"/>
                          <a:pt x="761" y="1078"/>
                        </a:cubicBezTo>
                        <a:cubicBezTo>
                          <a:pt x="763" y="1081"/>
                          <a:pt x="762" y="1082"/>
                          <a:pt x="757" y="1082"/>
                        </a:cubicBezTo>
                        <a:cubicBezTo>
                          <a:pt x="758" y="1087"/>
                          <a:pt x="754" y="1086"/>
                          <a:pt x="755" y="1091"/>
                        </a:cubicBezTo>
                        <a:cubicBezTo>
                          <a:pt x="748" y="1092"/>
                          <a:pt x="756" y="1099"/>
                          <a:pt x="749" y="1095"/>
                        </a:cubicBezTo>
                        <a:cubicBezTo>
                          <a:pt x="750" y="1099"/>
                          <a:pt x="748" y="1103"/>
                          <a:pt x="749" y="1108"/>
                        </a:cubicBezTo>
                        <a:cubicBezTo>
                          <a:pt x="750" y="1109"/>
                          <a:pt x="751" y="1110"/>
                          <a:pt x="751" y="1110"/>
                        </a:cubicBezTo>
                        <a:cubicBezTo>
                          <a:pt x="751" y="1112"/>
                          <a:pt x="748" y="1113"/>
                          <a:pt x="751" y="1117"/>
                        </a:cubicBezTo>
                        <a:cubicBezTo>
                          <a:pt x="754" y="1119"/>
                          <a:pt x="751" y="1121"/>
                          <a:pt x="753" y="1126"/>
                        </a:cubicBezTo>
                        <a:cubicBezTo>
                          <a:pt x="755" y="1130"/>
                          <a:pt x="759" y="1132"/>
                          <a:pt x="761" y="1136"/>
                        </a:cubicBezTo>
                        <a:cubicBezTo>
                          <a:pt x="765" y="1139"/>
                          <a:pt x="768" y="1133"/>
                          <a:pt x="772" y="1137"/>
                        </a:cubicBezTo>
                        <a:cubicBezTo>
                          <a:pt x="773" y="1144"/>
                          <a:pt x="766" y="1140"/>
                          <a:pt x="762" y="1141"/>
                        </a:cubicBezTo>
                        <a:cubicBezTo>
                          <a:pt x="755" y="1143"/>
                          <a:pt x="746" y="1146"/>
                          <a:pt x="740" y="1145"/>
                        </a:cubicBezTo>
                        <a:cubicBezTo>
                          <a:pt x="740" y="1145"/>
                          <a:pt x="740" y="1142"/>
                          <a:pt x="740" y="1141"/>
                        </a:cubicBezTo>
                        <a:cubicBezTo>
                          <a:pt x="732" y="1143"/>
                          <a:pt x="730" y="1138"/>
                          <a:pt x="723" y="1137"/>
                        </a:cubicBezTo>
                        <a:cubicBezTo>
                          <a:pt x="723" y="1136"/>
                          <a:pt x="723" y="1134"/>
                          <a:pt x="723" y="1132"/>
                        </a:cubicBezTo>
                        <a:cubicBezTo>
                          <a:pt x="722" y="1127"/>
                          <a:pt x="716" y="1131"/>
                          <a:pt x="716" y="1126"/>
                        </a:cubicBezTo>
                        <a:cubicBezTo>
                          <a:pt x="716" y="1125"/>
                          <a:pt x="714" y="1124"/>
                          <a:pt x="714" y="1123"/>
                        </a:cubicBezTo>
                        <a:cubicBezTo>
                          <a:pt x="714" y="1121"/>
                          <a:pt x="712" y="1121"/>
                          <a:pt x="712" y="1121"/>
                        </a:cubicBezTo>
                        <a:cubicBezTo>
                          <a:pt x="712" y="1119"/>
                          <a:pt x="716" y="1115"/>
                          <a:pt x="712" y="1115"/>
                        </a:cubicBezTo>
                        <a:cubicBezTo>
                          <a:pt x="709" y="1115"/>
                          <a:pt x="712" y="1113"/>
                          <a:pt x="712" y="1111"/>
                        </a:cubicBezTo>
                        <a:cubicBezTo>
                          <a:pt x="712" y="1109"/>
                          <a:pt x="709" y="1109"/>
                          <a:pt x="708" y="1108"/>
                        </a:cubicBezTo>
                        <a:cubicBezTo>
                          <a:pt x="708" y="1106"/>
                          <a:pt x="711" y="1106"/>
                          <a:pt x="710" y="1104"/>
                        </a:cubicBezTo>
                        <a:cubicBezTo>
                          <a:pt x="710" y="1104"/>
                          <a:pt x="709" y="1103"/>
                          <a:pt x="708" y="1102"/>
                        </a:cubicBezTo>
                        <a:cubicBezTo>
                          <a:pt x="708" y="1100"/>
                          <a:pt x="707" y="1097"/>
                          <a:pt x="705" y="1096"/>
                        </a:cubicBezTo>
                        <a:cubicBezTo>
                          <a:pt x="704" y="1094"/>
                          <a:pt x="707" y="1093"/>
                          <a:pt x="707" y="1091"/>
                        </a:cubicBezTo>
                        <a:cubicBezTo>
                          <a:pt x="706" y="1090"/>
                          <a:pt x="703" y="1088"/>
                          <a:pt x="703" y="1089"/>
                        </a:cubicBezTo>
                        <a:cubicBezTo>
                          <a:pt x="703" y="1088"/>
                          <a:pt x="710" y="1085"/>
                          <a:pt x="705" y="1083"/>
                        </a:cubicBezTo>
                        <a:cubicBezTo>
                          <a:pt x="705" y="1082"/>
                          <a:pt x="707" y="1082"/>
                          <a:pt x="708" y="1082"/>
                        </a:cubicBezTo>
                        <a:cubicBezTo>
                          <a:pt x="708" y="1077"/>
                          <a:pt x="708" y="1073"/>
                          <a:pt x="708" y="1068"/>
                        </a:cubicBezTo>
                        <a:cubicBezTo>
                          <a:pt x="707" y="1067"/>
                          <a:pt x="705" y="1066"/>
                          <a:pt x="703" y="1065"/>
                        </a:cubicBezTo>
                        <a:cubicBezTo>
                          <a:pt x="705" y="1059"/>
                          <a:pt x="709" y="1054"/>
                          <a:pt x="707" y="1048"/>
                        </a:cubicBezTo>
                        <a:cubicBezTo>
                          <a:pt x="712" y="1050"/>
                          <a:pt x="711" y="1045"/>
                          <a:pt x="716" y="1046"/>
                        </a:cubicBezTo>
                        <a:cubicBezTo>
                          <a:pt x="716" y="1041"/>
                          <a:pt x="716" y="1035"/>
                          <a:pt x="716" y="1029"/>
                        </a:cubicBezTo>
                        <a:cubicBezTo>
                          <a:pt x="725" y="1030"/>
                          <a:pt x="721" y="1017"/>
                          <a:pt x="725" y="1013"/>
                        </a:cubicBezTo>
                        <a:cubicBezTo>
                          <a:pt x="724" y="1014"/>
                          <a:pt x="722" y="1015"/>
                          <a:pt x="721" y="1013"/>
                        </a:cubicBezTo>
                        <a:cubicBezTo>
                          <a:pt x="718" y="1014"/>
                          <a:pt x="716" y="1018"/>
                          <a:pt x="716" y="1024"/>
                        </a:cubicBezTo>
                        <a:cubicBezTo>
                          <a:pt x="713" y="1022"/>
                          <a:pt x="710" y="1021"/>
                          <a:pt x="710" y="1016"/>
                        </a:cubicBezTo>
                        <a:cubicBezTo>
                          <a:pt x="707" y="1014"/>
                          <a:pt x="716" y="1010"/>
                          <a:pt x="714" y="1009"/>
                        </a:cubicBezTo>
                        <a:cubicBezTo>
                          <a:pt x="710" y="1006"/>
                          <a:pt x="715" y="1010"/>
                          <a:pt x="718" y="1007"/>
                        </a:cubicBezTo>
                        <a:cubicBezTo>
                          <a:pt x="719" y="997"/>
                          <a:pt x="715" y="989"/>
                          <a:pt x="716" y="981"/>
                        </a:cubicBezTo>
                        <a:cubicBezTo>
                          <a:pt x="716" y="981"/>
                          <a:pt x="719" y="981"/>
                          <a:pt x="720" y="981"/>
                        </a:cubicBezTo>
                        <a:cubicBezTo>
                          <a:pt x="718" y="972"/>
                          <a:pt x="720" y="971"/>
                          <a:pt x="720" y="960"/>
                        </a:cubicBezTo>
                        <a:cubicBezTo>
                          <a:pt x="724" y="955"/>
                          <a:pt x="730" y="949"/>
                          <a:pt x="727" y="942"/>
                        </a:cubicBezTo>
                        <a:cubicBezTo>
                          <a:pt x="734" y="950"/>
                          <a:pt x="728" y="928"/>
                          <a:pt x="735" y="936"/>
                        </a:cubicBezTo>
                        <a:cubicBezTo>
                          <a:pt x="734" y="932"/>
                          <a:pt x="734" y="928"/>
                          <a:pt x="733" y="923"/>
                        </a:cubicBezTo>
                        <a:cubicBezTo>
                          <a:pt x="732" y="921"/>
                          <a:pt x="729" y="918"/>
                          <a:pt x="729" y="916"/>
                        </a:cubicBezTo>
                        <a:cubicBezTo>
                          <a:pt x="729" y="913"/>
                          <a:pt x="730" y="912"/>
                          <a:pt x="731" y="910"/>
                        </a:cubicBezTo>
                        <a:cubicBezTo>
                          <a:pt x="731" y="906"/>
                          <a:pt x="729" y="900"/>
                          <a:pt x="735" y="904"/>
                        </a:cubicBezTo>
                        <a:cubicBezTo>
                          <a:pt x="734" y="899"/>
                          <a:pt x="735" y="894"/>
                          <a:pt x="736" y="890"/>
                        </a:cubicBezTo>
                        <a:cubicBezTo>
                          <a:pt x="738" y="886"/>
                          <a:pt x="737" y="888"/>
                          <a:pt x="736" y="884"/>
                        </a:cubicBezTo>
                        <a:cubicBezTo>
                          <a:pt x="736" y="882"/>
                          <a:pt x="741" y="877"/>
                          <a:pt x="738" y="875"/>
                        </a:cubicBezTo>
                        <a:cubicBezTo>
                          <a:pt x="737" y="873"/>
                          <a:pt x="738" y="873"/>
                          <a:pt x="738" y="869"/>
                        </a:cubicBezTo>
                        <a:cubicBezTo>
                          <a:pt x="739" y="867"/>
                          <a:pt x="738" y="864"/>
                          <a:pt x="738" y="862"/>
                        </a:cubicBezTo>
                        <a:cubicBezTo>
                          <a:pt x="739" y="859"/>
                          <a:pt x="740" y="858"/>
                          <a:pt x="740" y="856"/>
                        </a:cubicBezTo>
                        <a:cubicBezTo>
                          <a:pt x="741" y="849"/>
                          <a:pt x="739" y="842"/>
                          <a:pt x="740" y="836"/>
                        </a:cubicBezTo>
                        <a:cubicBezTo>
                          <a:pt x="740" y="833"/>
                          <a:pt x="742" y="832"/>
                          <a:pt x="742" y="830"/>
                        </a:cubicBezTo>
                        <a:cubicBezTo>
                          <a:pt x="741" y="824"/>
                          <a:pt x="736" y="819"/>
                          <a:pt x="736" y="813"/>
                        </a:cubicBezTo>
                        <a:cubicBezTo>
                          <a:pt x="736" y="810"/>
                          <a:pt x="734" y="814"/>
                          <a:pt x="731" y="813"/>
                        </a:cubicBezTo>
                        <a:cubicBezTo>
                          <a:pt x="728" y="809"/>
                          <a:pt x="723" y="804"/>
                          <a:pt x="718" y="804"/>
                        </a:cubicBezTo>
                        <a:cubicBezTo>
                          <a:pt x="717" y="804"/>
                          <a:pt x="715" y="799"/>
                          <a:pt x="714" y="800"/>
                        </a:cubicBezTo>
                        <a:cubicBezTo>
                          <a:pt x="711" y="803"/>
                          <a:pt x="714" y="799"/>
                          <a:pt x="712" y="798"/>
                        </a:cubicBezTo>
                        <a:cubicBezTo>
                          <a:pt x="709" y="796"/>
                          <a:pt x="704" y="800"/>
                          <a:pt x="708" y="795"/>
                        </a:cubicBezTo>
                        <a:cubicBezTo>
                          <a:pt x="708" y="791"/>
                          <a:pt x="703" y="794"/>
                          <a:pt x="701" y="793"/>
                        </a:cubicBezTo>
                        <a:cubicBezTo>
                          <a:pt x="700" y="792"/>
                          <a:pt x="702" y="789"/>
                          <a:pt x="701" y="789"/>
                        </a:cubicBezTo>
                        <a:cubicBezTo>
                          <a:pt x="700" y="788"/>
                          <a:pt x="698" y="788"/>
                          <a:pt x="697" y="787"/>
                        </a:cubicBezTo>
                        <a:cubicBezTo>
                          <a:pt x="695" y="785"/>
                          <a:pt x="692" y="780"/>
                          <a:pt x="692" y="774"/>
                        </a:cubicBezTo>
                        <a:cubicBezTo>
                          <a:pt x="692" y="772"/>
                          <a:pt x="689" y="773"/>
                          <a:pt x="688" y="772"/>
                        </a:cubicBezTo>
                        <a:cubicBezTo>
                          <a:pt x="686" y="771"/>
                          <a:pt x="688" y="763"/>
                          <a:pt x="684" y="763"/>
                        </a:cubicBezTo>
                        <a:cubicBezTo>
                          <a:pt x="681" y="763"/>
                          <a:pt x="679" y="752"/>
                          <a:pt x="677" y="748"/>
                        </a:cubicBezTo>
                        <a:cubicBezTo>
                          <a:pt x="675" y="745"/>
                          <a:pt x="672" y="741"/>
                          <a:pt x="669" y="737"/>
                        </a:cubicBezTo>
                        <a:cubicBezTo>
                          <a:pt x="668" y="735"/>
                          <a:pt x="666" y="734"/>
                          <a:pt x="666" y="733"/>
                        </a:cubicBezTo>
                        <a:cubicBezTo>
                          <a:pt x="665" y="732"/>
                          <a:pt x="666" y="730"/>
                          <a:pt x="666" y="729"/>
                        </a:cubicBezTo>
                        <a:cubicBezTo>
                          <a:pt x="665" y="727"/>
                          <a:pt x="663" y="729"/>
                          <a:pt x="662" y="727"/>
                        </a:cubicBezTo>
                        <a:cubicBezTo>
                          <a:pt x="662" y="727"/>
                          <a:pt x="659" y="713"/>
                          <a:pt x="658" y="724"/>
                        </a:cubicBezTo>
                        <a:cubicBezTo>
                          <a:pt x="654" y="722"/>
                          <a:pt x="657" y="712"/>
                          <a:pt x="656" y="707"/>
                        </a:cubicBezTo>
                        <a:cubicBezTo>
                          <a:pt x="661" y="707"/>
                          <a:pt x="661" y="702"/>
                          <a:pt x="664" y="699"/>
                        </a:cubicBezTo>
                        <a:cubicBezTo>
                          <a:pt x="665" y="694"/>
                          <a:pt x="660" y="696"/>
                          <a:pt x="658" y="694"/>
                        </a:cubicBezTo>
                        <a:cubicBezTo>
                          <a:pt x="658" y="688"/>
                          <a:pt x="661" y="686"/>
                          <a:pt x="660" y="679"/>
                        </a:cubicBezTo>
                        <a:cubicBezTo>
                          <a:pt x="661" y="678"/>
                          <a:pt x="663" y="677"/>
                          <a:pt x="666" y="677"/>
                        </a:cubicBezTo>
                        <a:cubicBezTo>
                          <a:pt x="666" y="676"/>
                          <a:pt x="665" y="673"/>
                          <a:pt x="666" y="672"/>
                        </a:cubicBezTo>
                        <a:cubicBezTo>
                          <a:pt x="666" y="671"/>
                          <a:pt x="669" y="672"/>
                          <a:pt x="669" y="672"/>
                        </a:cubicBezTo>
                        <a:cubicBezTo>
                          <a:pt x="670" y="671"/>
                          <a:pt x="669" y="670"/>
                          <a:pt x="669" y="670"/>
                        </a:cubicBezTo>
                        <a:cubicBezTo>
                          <a:pt x="670" y="669"/>
                          <a:pt x="674" y="666"/>
                          <a:pt x="673" y="666"/>
                        </a:cubicBezTo>
                        <a:cubicBezTo>
                          <a:pt x="673" y="666"/>
                          <a:pt x="671" y="666"/>
                          <a:pt x="671" y="666"/>
                        </a:cubicBezTo>
                        <a:cubicBezTo>
                          <a:pt x="671" y="666"/>
                          <a:pt x="672" y="663"/>
                          <a:pt x="673" y="664"/>
                        </a:cubicBezTo>
                        <a:cubicBezTo>
                          <a:pt x="677" y="669"/>
                          <a:pt x="674" y="661"/>
                          <a:pt x="679" y="660"/>
                        </a:cubicBezTo>
                        <a:cubicBezTo>
                          <a:pt x="682" y="660"/>
                          <a:pt x="680" y="656"/>
                          <a:pt x="682" y="653"/>
                        </a:cubicBezTo>
                        <a:cubicBezTo>
                          <a:pt x="682" y="653"/>
                          <a:pt x="691" y="646"/>
                          <a:pt x="686" y="642"/>
                        </a:cubicBezTo>
                        <a:cubicBezTo>
                          <a:pt x="684" y="639"/>
                          <a:pt x="686" y="641"/>
                          <a:pt x="686" y="638"/>
                        </a:cubicBezTo>
                        <a:cubicBezTo>
                          <a:pt x="686" y="634"/>
                          <a:pt x="682" y="620"/>
                          <a:pt x="684" y="616"/>
                        </a:cubicBezTo>
                        <a:cubicBezTo>
                          <a:pt x="675" y="617"/>
                          <a:pt x="675" y="609"/>
                          <a:pt x="666" y="612"/>
                        </a:cubicBezTo>
                        <a:cubicBezTo>
                          <a:pt x="663" y="613"/>
                          <a:pt x="666" y="615"/>
                          <a:pt x="664" y="619"/>
                        </a:cubicBezTo>
                        <a:cubicBezTo>
                          <a:pt x="654" y="620"/>
                          <a:pt x="650" y="614"/>
                          <a:pt x="641" y="614"/>
                        </a:cubicBezTo>
                        <a:cubicBezTo>
                          <a:pt x="641" y="610"/>
                          <a:pt x="636" y="611"/>
                          <a:pt x="638" y="606"/>
                        </a:cubicBezTo>
                        <a:cubicBezTo>
                          <a:pt x="635" y="605"/>
                          <a:pt x="632" y="606"/>
                          <a:pt x="630" y="604"/>
                        </a:cubicBezTo>
                        <a:cubicBezTo>
                          <a:pt x="630" y="604"/>
                          <a:pt x="631" y="601"/>
                          <a:pt x="630" y="601"/>
                        </a:cubicBezTo>
                        <a:cubicBezTo>
                          <a:pt x="630" y="600"/>
                          <a:pt x="627" y="601"/>
                          <a:pt x="626" y="601"/>
                        </a:cubicBezTo>
                        <a:cubicBezTo>
                          <a:pt x="625" y="599"/>
                          <a:pt x="626" y="595"/>
                          <a:pt x="623" y="595"/>
                        </a:cubicBezTo>
                        <a:cubicBezTo>
                          <a:pt x="623" y="590"/>
                          <a:pt x="626" y="591"/>
                          <a:pt x="623" y="588"/>
                        </a:cubicBezTo>
                        <a:cubicBezTo>
                          <a:pt x="622" y="586"/>
                          <a:pt x="621" y="587"/>
                          <a:pt x="621" y="588"/>
                        </a:cubicBezTo>
                        <a:cubicBezTo>
                          <a:pt x="618" y="586"/>
                          <a:pt x="617" y="582"/>
                          <a:pt x="612" y="582"/>
                        </a:cubicBezTo>
                        <a:cubicBezTo>
                          <a:pt x="614" y="576"/>
                          <a:pt x="605" y="581"/>
                          <a:pt x="608" y="575"/>
                        </a:cubicBezTo>
                        <a:cubicBezTo>
                          <a:pt x="606" y="574"/>
                          <a:pt x="596" y="574"/>
                          <a:pt x="598" y="575"/>
                        </a:cubicBezTo>
                        <a:cubicBezTo>
                          <a:pt x="596" y="574"/>
                          <a:pt x="598" y="572"/>
                          <a:pt x="597" y="571"/>
                        </a:cubicBezTo>
                        <a:cubicBezTo>
                          <a:pt x="596" y="570"/>
                          <a:pt x="594" y="571"/>
                          <a:pt x="593" y="571"/>
                        </a:cubicBezTo>
                        <a:cubicBezTo>
                          <a:pt x="591" y="570"/>
                          <a:pt x="587" y="568"/>
                          <a:pt x="582" y="569"/>
                        </a:cubicBezTo>
                        <a:cubicBezTo>
                          <a:pt x="584" y="562"/>
                          <a:pt x="578" y="566"/>
                          <a:pt x="574" y="563"/>
                        </a:cubicBezTo>
                        <a:cubicBezTo>
                          <a:pt x="574" y="563"/>
                          <a:pt x="575" y="560"/>
                          <a:pt x="574" y="560"/>
                        </a:cubicBezTo>
                        <a:cubicBezTo>
                          <a:pt x="574" y="559"/>
                          <a:pt x="571" y="560"/>
                          <a:pt x="571" y="560"/>
                        </a:cubicBezTo>
                        <a:cubicBezTo>
                          <a:pt x="570" y="559"/>
                          <a:pt x="571" y="557"/>
                          <a:pt x="571" y="556"/>
                        </a:cubicBezTo>
                        <a:cubicBezTo>
                          <a:pt x="570" y="555"/>
                          <a:pt x="567" y="556"/>
                          <a:pt x="567" y="556"/>
                        </a:cubicBezTo>
                        <a:cubicBezTo>
                          <a:pt x="566" y="555"/>
                          <a:pt x="567" y="553"/>
                          <a:pt x="567" y="552"/>
                        </a:cubicBezTo>
                        <a:cubicBezTo>
                          <a:pt x="565" y="551"/>
                          <a:pt x="565" y="554"/>
                          <a:pt x="565" y="554"/>
                        </a:cubicBezTo>
                        <a:cubicBezTo>
                          <a:pt x="564" y="554"/>
                          <a:pt x="560" y="552"/>
                          <a:pt x="559" y="550"/>
                        </a:cubicBezTo>
                        <a:cubicBezTo>
                          <a:pt x="557" y="553"/>
                          <a:pt x="556" y="550"/>
                          <a:pt x="554" y="550"/>
                        </a:cubicBezTo>
                        <a:cubicBezTo>
                          <a:pt x="551" y="551"/>
                          <a:pt x="548" y="554"/>
                          <a:pt x="544" y="554"/>
                        </a:cubicBezTo>
                        <a:cubicBezTo>
                          <a:pt x="540" y="554"/>
                          <a:pt x="540" y="552"/>
                          <a:pt x="537" y="552"/>
                        </a:cubicBezTo>
                        <a:cubicBezTo>
                          <a:pt x="532" y="552"/>
                          <a:pt x="534" y="555"/>
                          <a:pt x="530" y="552"/>
                        </a:cubicBezTo>
                        <a:cubicBezTo>
                          <a:pt x="527" y="551"/>
                          <a:pt x="525" y="552"/>
                          <a:pt x="520" y="550"/>
                        </a:cubicBezTo>
                        <a:cubicBezTo>
                          <a:pt x="519" y="550"/>
                          <a:pt x="519" y="547"/>
                          <a:pt x="518" y="547"/>
                        </a:cubicBezTo>
                        <a:cubicBezTo>
                          <a:pt x="517" y="546"/>
                          <a:pt x="516" y="547"/>
                          <a:pt x="515" y="547"/>
                        </a:cubicBezTo>
                        <a:cubicBezTo>
                          <a:pt x="512" y="546"/>
                          <a:pt x="504" y="545"/>
                          <a:pt x="509" y="541"/>
                        </a:cubicBezTo>
                        <a:cubicBezTo>
                          <a:pt x="504" y="541"/>
                          <a:pt x="503" y="537"/>
                          <a:pt x="498" y="537"/>
                        </a:cubicBezTo>
                        <a:cubicBezTo>
                          <a:pt x="497" y="536"/>
                          <a:pt x="496" y="534"/>
                          <a:pt x="496" y="532"/>
                        </a:cubicBezTo>
                        <a:cubicBezTo>
                          <a:pt x="488" y="531"/>
                          <a:pt x="486" y="525"/>
                          <a:pt x="477" y="524"/>
                        </a:cubicBezTo>
                        <a:cubicBezTo>
                          <a:pt x="476" y="518"/>
                          <a:pt x="472" y="515"/>
                          <a:pt x="474" y="506"/>
                        </a:cubicBezTo>
                        <a:cubicBezTo>
                          <a:pt x="473" y="498"/>
                          <a:pt x="463" y="502"/>
                          <a:pt x="468" y="494"/>
                        </a:cubicBezTo>
                        <a:cubicBezTo>
                          <a:pt x="466" y="494"/>
                          <a:pt x="465" y="495"/>
                          <a:pt x="464" y="496"/>
                        </a:cubicBezTo>
                        <a:cubicBezTo>
                          <a:pt x="462" y="496"/>
                          <a:pt x="463" y="494"/>
                          <a:pt x="462" y="493"/>
                        </a:cubicBezTo>
                        <a:cubicBezTo>
                          <a:pt x="461" y="491"/>
                          <a:pt x="457" y="491"/>
                          <a:pt x="457" y="487"/>
                        </a:cubicBezTo>
                        <a:cubicBezTo>
                          <a:pt x="457" y="485"/>
                          <a:pt x="453" y="485"/>
                          <a:pt x="451" y="485"/>
                        </a:cubicBezTo>
                        <a:cubicBezTo>
                          <a:pt x="451" y="484"/>
                          <a:pt x="454" y="483"/>
                          <a:pt x="453" y="481"/>
                        </a:cubicBezTo>
                        <a:cubicBezTo>
                          <a:pt x="453" y="481"/>
                          <a:pt x="451" y="478"/>
                          <a:pt x="451" y="478"/>
                        </a:cubicBezTo>
                        <a:cubicBezTo>
                          <a:pt x="450" y="477"/>
                          <a:pt x="448" y="478"/>
                          <a:pt x="448" y="478"/>
                        </a:cubicBezTo>
                        <a:cubicBezTo>
                          <a:pt x="446" y="476"/>
                          <a:pt x="447" y="473"/>
                          <a:pt x="446" y="472"/>
                        </a:cubicBezTo>
                        <a:cubicBezTo>
                          <a:pt x="441" y="468"/>
                          <a:pt x="436" y="467"/>
                          <a:pt x="434" y="459"/>
                        </a:cubicBezTo>
                        <a:cubicBezTo>
                          <a:pt x="431" y="456"/>
                          <a:pt x="431" y="460"/>
                          <a:pt x="427" y="457"/>
                        </a:cubicBezTo>
                        <a:cubicBezTo>
                          <a:pt x="428" y="453"/>
                          <a:pt x="424" y="453"/>
                          <a:pt x="423" y="452"/>
                        </a:cubicBezTo>
                        <a:cubicBezTo>
                          <a:pt x="422" y="449"/>
                          <a:pt x="424" y="442"/>
                          <a:pt x="418" y="442"/>
                        </a:cubicBezTo>
                        <a:cubicBezTo>
                          <a:pt x="419" y="433"/>
                          <a:pt x="414" y="429"/>
                          <a:pt x="408" y="427"/>
                        </a:cubicBezTo>
                        <a:cubicBezTo>
                          <a:pt x="407" y="429"/>
                          <a:pt x="406" y="431"/>
                          <a:pt x="405" y="433"/>
                        </a:cubicBezTo>
                        <a:cubicBezTo>
                          <a:pt x="403" y="437"/>
                          <a:pt x="409" y="438"/>
                          <a:pt x="410" y="440"/>
                        </a:cubicBezTo>
                        <a:cubicBezTo>
                          <a:pt x="411" y="441"/>
                          <a:pt x="410" y="444"/>
                          <a:pt x="410" y="444"/>
                        </a:cubicBezTo>
                        <a:cubicBezTo>
                          <a:pt x="410" y="444"/>
                          <a:pt x="412" y="444"/>
                          <a:pt x="412" y="444"/>
                        </a:cubicBezTo>
                        <a:cubicBezTo>
                          <a:pt x="413" y="447"/>
                          <a:pt x="410" y="451"/>
                          <a:pt x="414" y="452"/>
                        </a:cubicBezTo>
                        <a:cubicBezTo>
                          <a:pt x="417" y="452"/>
                          <a:pt x="415" y="457"/>
                          <a:pt x="418" y="461"/>
                        </a:cubicBezTo>
                        <a:cubicBezTo>
                          <a:pt x="418" y="462"/>
                          <a:pt x="419" y="461"/>
                          <a:pt x="420" y="463"/>
                        </a:cubicBezTo>
                        <a:cubicBezTo>
                          <a:pt x="420" y="466"/>
                          <a:pt x="425" y="465"/>
                          <a:pt x="423" y="472"/>
                        </a:cubicBezTo>
                        <a:cubicBezTo>
                          <a:pt x="424" y="474"/>
                          <a:pt x="427" y="474"/>
                          <a:pt x="429" y="474"/>
                        </a:cubicBezTo>
                        <a:cubicBezTo>
                          <a:pt x="427" y="476"/>
                          <a:pt x="431" y="477"/>
                          <a:pt x="431" y="478"/>
                        </a:cubicBezTo>
                        <a:cubicBezTo>
                          <a:pt x="431" y="479"/>
                          <a:pt x="429" y="482"/>
                          <a:pt x="429" y="481"/>
                        </a:cubicBezTo>
                        <a:cubicBezTo>
                          <a:pt x="430" y="484"/>
                          <a:pt x="435" y="483"/>
                          <a:pt x="433" y="489"/>
                        </a:cubicBezTo>
                        <a:cubicBezTo>
                          <a:pt x="430" y="487"/>
                          <a:pt x="429" y="484"/>
                          <a:pt x="423" y="485"/>
                        </a:cubicBezTo>
                        <a:cubicBezTo>
                          <a:pt x="426" y="478"/>
                          <a:pt x="419" y="479"/>
                          <a:pt x="420" y="474"/>
                        </a:cubicBezTo>
                        <a:cubicBezTo>
                          <a:pt x="419" y="471"/>
                          <a:pt x="416" y="470"/>
                          <a:pt x="414" y="468"/>
                        </a:cubicBezTo>
                        <a:cubicBezTo>
                          <a:pt x="412" y="467"/>
                          <a:pt x="411" y="465"/>
                          <a:pt x="410" y="463"/>
                        </a:cubicBezTo>
                        <a:cubicBezTo>
                          <a:pt x="407" y="462"/>
                          <a:pt x="404" y="462"/>
                          <a:pt x="403" y="459"/>
                        </a:cubicBezTo>
                        <a:cubicBezTo>
                          <a:pt x="403" y="454"/>
                          <a:pt x="404" y="457"/>
                          <a:pt x="406" y="457"/>
                        </a:cubicBezTo>
                        <a:cubicBezTo>
                          <a:pt x="408" y="449"/>
                          <a:pt x="400" y="451"/>
                          <a:pt x="401" y="444"/>
                        </a:cubicBezTo>
                        <a:cubicBezTo>
                          <a:pt x="397" y="443"/>
                          <a:pt x="396" y="440"/>
                          <a:pt x="392" y="440"/>
                        </a:cubicBezTo>
                        <a:cubicBezTo>
                          <a:pt x="392" y="436"/>
                          <a:pt x="395" y="436"/>
                          <a:pt x="392" y="431"/>
                        </a:cubicBezTo>
                        <a:cubicBezTo>
                          <a:pt x="391" y="430"/>
                          <a:pt x="390" y="429"/>
                          <a:pt x="390" y="429"/>
                        </a:cubicBezTo>
                        <a:cubicBezTo>
                          <a:pt x="388" y="425"/>
                          <a:pt x="389" y="419"/>
                          <a:pt x="380" y="420"/>
                        </a:cubicBezTo>
                        <a:cubicBezTo>
                          <a:pt x="382" y="418"/>
                          <a:pt x="382" y="417"/>
                          <a:pt x="380" y="414"/>
                        </a:cubicBezTo>
                        <a:cubicBezTo>
                          <a:pt x="380" y="414"/>
                          <a:pt x="379" y="411"/>
                          <a:pt x="379" y="411"/>
                        </a:cubicBezTo>
                        <a:cubicBezTo>
                          <a:pt x="378" y="410"/>
                          <a:pt x="374" y="411"/>
                          <a:pt x="373" y="411"/>
                        </a:cubicBezTo>
                        <a:cubicBezTo>
                          <a:pt x="372" y="409"/>
                          <a:pt x="377" y="409"/>
                          <a:pt x="377" y="409"/>
                        </a:cubicBezTo>
                        <a:cubicBezTo>
                          <a:pt x="376" y="405"/>
                          <a:pt x="365" y="403"/>
                          <a:pt x="360" y="401"/>
                        </a:cubicBezTo>
                        <a:cubicBezTo>
                          <a:pt x="359" y="400"/>
                          <a:pt x="359" y="399"/>
                          <a:pt x="358" y="398"/>
                        </a:cubicBezTo>
                        <a:cubicBezTo>
                          <a:pt x="357" y="395"/>
                          <a:pt x="356" y="394"/>
                          <a:pt x="354" y="392"/>
                        </a:cubicBezTo>
                        <a:cubicBezTo>
                          <a:pt x="353" y="390"/>
                          <a:pt x="353" y="385"/>
                          <a:pt x="351" y="381"/>
                        </a:cubicBezTo>
                        <a:cubicBezTo>
                          <a:pt x="350" y="380"/>
                          <a:pt x="347" y="380"/>
                          <a:pt x="347" y="379"/>
                        </a:cubicBezTo>
                        <a:cubicBezTo>
                          <a:pt x="346" y="376"/>
                          <a:pt x="348" y="372"/>
                          <a:pt x="343" y="373"/>
                        </a:cubicBezTo>
                        <a:cubicBezTo>
                          <a:pt x="344" y="366"/>
                          <a:pt x="340" y="362"/>
                          <a:pt x="336" y="357"/>
                        </a:cubicBezTo>
                        <a:cubicBezTo>
                          <a:pt x="334" y="354"/>
                          <a:pt x="334" y="349"/>
                          <a:pt x="330" y="351"/>
                        </a:cubicBezTo>
                        <a:cubicBezTo>
                          <a:pt x="333" y="329"/>
                          <a:pt x="329" y="316"/>
                          <a:pt x="330" y="289"/>
                        </a:cubicBezTo>
                        <a:cubicBezTo>
                          <a:pt x="330" y="288"/>
                          <a:pt x="328" y="288"/>
                          <a:pt x="328" y="286"/>
                        </a:cubicBezTo>
                        <a:cubicBezTo>
                          <a:pt x="327" y="285"/>
                          <a:pt x="326" y="283"/>
                          <a:pt x="324" y="282"/>
                        </a:cubicBezTo>
                        <a:cubicBezTo>
                          <a:pt x="324" y="281"/>
                          <a:pt x="323" y="280"/>
                          <a:pt x="321" y="280"/>
                        </a:cubicBezTo>
                        <a:cubicBezTo>
                          <a:pt x="320" y="271"/>
                          <a:pt x="312" y="266"/>
                          <a:pt x="306" y="260"/>
                        </a:cubicBezTo>
                        <a:cubicBezTo>
                          <a:pt x="305" y="259"/>
                          <a:pt x="304" y="258"/>
                          <a:pt x="304" y="256"/>
                        </a:cubicBezTo>
                        <a:cubicBezTo>
                          <a:pt x="305" y="257"/>
                          <a:pt x="309" y="259"/>
                          <a:pt x="310" y="256"/>
                        </a:cubicBezTo>
                        <a:cubicBezTo>
                          <a:pt x="313" y="256"/>
                          <a:pt x="312" y="261"/>
                          <a:pt x="317" y="260"/>
                        </a:cubicBezTo>
                        <a:cubicBezTo>
                          <a:pt x="318" y="261"/>
                          <a:pt x="319" y="264"/>
                          <a:pt x="319" y="267"/>
                        </a:cubicBezTo>
                        <a:cubicBezTo>
                          <a:pt x="328" y="266"/>
                          <a:pt x="330" y="272"/>
                          <a:pt x="336" y="274"/>
                        </a:cubicBezTo>
                        <a:cubicBezTo>
                          <a:pt x="335" y="281"/>
                          <a:pt x="339" y="283"/>
                          <a:pt x="341" y="286"/>
                        </a:cubicBezTo>
                        <a:cubicBezTo>
                          <a:pt x="343" y="285"/>
                          <a:pt x="344" y="282"/>
                          <a:pt x="343" y="280"/>
                        </a:cubicBezTo>
                        <a:cubicBezTo>
                          <a:pt x="343" y="278"/>
                          <a:pt x="340" y="278"/>
                          <a:pt x="339" y="276"/>
                        </a:cubicBezTo>
                        <a:cubicBezTo>
                          <a:pt x="338" y="273"/>
                          <a:pt x="338" y="271"/>
                          <a:pt x="338" y="269"/>
                        </a:cubicBezTo>
                        <a:cubicBezTo>
                          <a:pt x="337" y="268"/>
                          <a:pt x="336" y="267"/>
                          <a:pt x="336" y="267"/>
                        </a:cubicBezTo>
                        <a:cubicBezTo>
                          <a:pt x="335" y="266"/>
                          <a:pt x="337" y="264"/>
                          <a:pt x="338" y="265"/>
                        </a:cubicBezTo>
                        <a:cubicBezTo>
                          <a:pt x="335" y="261"/>
                          <a:pt x="331" y="262"/>
                          <a:pt x="332" y="258"/>
                        </a:cubicBezTo>
                        <a:cubicBezTo>
                          <a:pt x="323" y="259"/>
                          <a:pt x="322" y="252"/>
                          <a:pt x="313" y="252"/>
                        </a:cubicBezTo>
                        <a:cubicBezTo>
                          <a:pt x="316" y="246"/>
                          <a:pt x="307" y="251"/>
                          <a:pt x="310" y="245"/>
                        </a:cubicBezTo>
                        <a:cubicBezTo>
                          <a:pt x="308" y="243"/>
                          <a:pt x="305" y="245"/>
                          <a:pt x="302" y="241"/>
                        </a:cubicBezTo>
                        <a:cubicBezTo>
                          <a:pt x="302" y="239"/>
                          <a:pt x="304" y="239"/>
                          <a:pt x="306" y="239"/>
                        </a:cubicBezTo>
                        <a:cubicBezTo>
                          <a:pt x="308" y="234"/>
                          <a:pt x="299" y="237"/>
                          <a:pt x="300" y="237"/>
                        </a:cubicBezTo>
                        <a:cubicBezTo>
                          <a:pt x="298" y="236"/>
                          <a:pt x="300" y="234"/>
                          <a:pt x="298" y="233"/>
                        </a:cubicBezTo>
                        <a:cubicBezTo>
                          <a:pt x="298" y="233"/>
                          <a:pt x="295" y="234"/>
                          <a:pt x="295" y="233"/>
                        </a:cubicBezTo>
                        <a:cubicBezTo>
                          <a:pt x="294" y="232"/>
                          <a:pt x="297" y="231"/>
                          <a:pt x="297" y="230"/>
                        </a:cubicBezTo>
                        <a:cubicBezTo>
                          <a:pt x="296" y="227"/>
                          <a:pt x="294" y="230"/>
                          <a:pt x="291" y="230"/>
                        </a:cubicBezTo>
                        <a:cubicBezTo>
                          <a:pt x="287" y="227"/>
                          <a:pt x="289" y="223"/>
                          <a:pt x="287" y="220"/>
                        </a:cubicBezTo>
                        <a:cubicBezTo>
                          <a:pt x="286" y="219"/>
                          <a:pt x="284" y="218"/>
                          <a:pt x="282" y="219"/>
                        </a:cubicBezTo>
                        <a:cubicBezTo>
                          <a:pt x="288" y="208"/>
                          <a:pt x="267" y="215"/>
                          <a:pt x="269" y="204"/>
                        </a:cubicBezTo>
                        <a:cubicBezTo>
                          <a:pt x="270" y="204"/>
                          <a:pt x="272" y="204"/>
                          <a:pt x="274" y="204"/>
                        </a:cubicBezTo>
                        <a:cubicBezTo>
                          <a:pt x="275" y="199"/>
                          <a:pt x="266" y="205"/>
                          <a:pt x="269" y="198"/>
                        </a:cubicBezTo>
                        <a:cubicBezTo>
                          <a:pt x="265" y="198"/>
                          <a:pt x="261" y="198"/>
                          <a:pt x="257" y="198"/>
                        </a:cubicBezTo>
                        <a:cubicBezTo>
                          <a:pt x="262" y="195"/>
                          <a:pt x="255" y="194"/>
                          <a:pt x="259" y="192"/>
                        </a:cubicBezTo>
                        <a:cubicBezTo>
                          <a:pt x="260" y="189"/>
                          <a:pt x="254" y="189"/>
                          <a:pt x="255" y="191"/>
                        </a:cubicBezTo>
                        <a:cubicBezTo>
                          <a:pt x="252" y="187"/>
                          <a:pt x="255" y="186"/>
                          <a:pt x="252" y="181"/>
                        </a:cubicBezTo>
                        <a:cubicBezTo>
                          <a:pt x="248" y="181"/>
                          <a:pt x="244" y="181"/>
                          <a:pt x="241" y="181"/>
                        </a:cubicBezTo>
                        <a:cubicBezTo>
                          <a:pt x="242" y="179"/>
                          <a:pt x="243" y="177"/>
                          <a:pt x="244" y="174"/>
                        </a:cubicBezTo>
                        <a:cubicBezTo>
                          <a:pt x="243" y="170"/>
                          <a:pt x="239" y="173"/>
                          <a:pt x="242" y="168"/>
                        </a:cubicBezTo>
                        <a:cubicBezTo>
                          <a:pt x="236" y="169"/>
                          <a:pt x="232" y="171"/>
                          <a:pt x="224" y="170"/>
                        </a:cubicBezTo>
                        <a:cubicBezTo>
                          <a:pt x="224" y="165"/>
                          <a:pt x="219" y="163"/>
                          <a:pt x="214" y="161"/>
                        </a:cubicBezTo>
                        <a:cubicBezTo>
                          <a:pt x="213" y="160"/>
                          <a:pt x="210" y="160"/>
                          <a:pt x="209" y="159"/>
                        </a:cubicBezTo>
                        <a:cubicBezTo>
                          <a:pt x="208" y="159"/>
                          <a:pt x="209" y="156"/>
                          <a:pt x="209" y="155"/>
                        </a:cubicBezTo>
                        <a:cubicBezTo>
                          <a:pt x="208" y="154"/>
                          <a:pt x="204" y="156"/>
                          <a:pt x="205" y="153"/>
                        </a:cubicBezTo>
                        <a:cubicBezTo>
                          <a:pt x="199" y="151"/>
                          <a:pt x="186" y="157"/>
                          <a:pt x="183" y="153"/>
                        </a:cubicBezTo>
                        <a:cubicBezTo>
                          <a:pt x="183" y="153"/>
                          <a:pt x="183" y="151"/>
                          <a:pt x="183" y="151"/>
                        </a:cubicBezTo>
                        <a:cubicBezTo>
                          <a:pt x="181" y="151"/>
                          <a:pt x="179" y="153"/>
                          <a:pt x="179" y="153"/>
                        </a:cubicBezTo>
                        <a:cubicBezTo>
                          <a:pt x="177" y="153"/>
                          <a:pt x="177" y="147"/>
                          <a:pt x="170" y="150"/>
                        </a:cubicBezTo>
                        <a:cubicBezTo>
                          <a:pt x="170" y="145"/>
                          <a:pt x="161" y="147"/>
                          <a:pt x="166" y="142"/>
                        </a:cubicBezTo>
                        <a:cubicBezTo>
                          <a:pt x="165" y="142"/>
                          <a:pt x="164" y="144"/>
                          <a:pt x="162" y="144"/>
                        </a:cubicBezTo>
                        <a:cubicBezTo>
                          <a:pt x="161" y="144"/>
                          <a:pt x="160" y="142"/>
                          <a:pt x="160" y="142"/>
                        </a:cubicBezTo>
                        <a:cubicBezTo>
                          <a:pt x="157" y="143"/>
                          <a:pt x="154" y="147"/>
                          <a:pt x="151" y="144"/>
                        </a:cubicBezTo>
                        <a:cubicBezTo>
                          <a:pt x="147" y="144"/>
                          <a:pt x="150" y="151"/>
                          <a:pt x="149" y="153"/>
                        </a:cubicBezTo>
                        <a:cubicBezTo>
                          <a:pt x="148" y="153"/>
                          <a:pt x="146" y="151"/>
                          <a:pt x="144" y="151"/>
                        </a:cubicBezTo>
                        <a:cubicBezTo>
                          <a:pt x="141" y="152"/>
                          <a:pt x="143" y="155"/>
                          <a:pt x="142" y="155"/>
                        </a:cubicBezTo>
                        <a:cubicBezTo>
                          <a:pt x="140" y="156"/>
                          <a:pt x="133" y="155"/>
                          <a:pt x="131" y="157"/>
                        </a:cubicBezTo>
                        <a:cubicBezTo>
                          <a:pt x="129" y="158"/>
                          <a:pt x="129" y="160"/>
                          <a:pt x="127" y="161"/>
                        </a:cubicBezTo>
                        <a:cubicBezTo>
                          <a:pt x="124" y="161"/>
                          <a:pt x="123" y="159"/>
                          <a:pt x="119" y="159"/>
                        </a:cubicBezTo>
                        <a:cubicBezTo>
                          <a:pt x="122" y="156"/>
                          <a:pt x="127" y="155"/>
                          <a:pt x="125" y="148"/>
                        </a:cubicBezTo>
                        <a:cubicBezTo>
                          <a:pt x="128" y="148"/>
                          <a:pt x="129" y="146"/>
                          <a:pt x="129" y="144"/>
                        </a:cubicBezTo>
                        <a:cubicBezTo>
                          <a:pt x="128" y="142"/>
                          <a:pt x="125" y="142"/>
                          <a:pt x="123" y="142"/>
                        </a:cubicBezTo>
                        <a:cubicBezTo>
                          <a:pt x="121" y="144"/>
                          <a:pt x="121" y="147"/>
                          <a:pt x="118" y="150"/>
                        </a:cubicBezTo>
                        <a:cubicBezTo>
                          <a:pt x="116" y="151"/>
                          <a:pt x="116" y="153"/>
                          <a:pt x="114" y="153"/>
                        </a:cubicBezTo>
                        <a:cubicBezTo>
                          <a:pt x="112" y="153"/>
                          <a:pt x="112" y="158"/>
                          <a:pt x="108" y="157"/>
                        </a:cubicBezTo>
                        <a:cubicBezTo>
                          <a:pt x="109" y="160"/>
                          <a:pt x="107" y="161"/>
                          <a:pt x="105" y="161"/>
                        </a:cubicBezTo>
                        <a:cubicBezTo>
                          <a:pt x="105" y="163"/>
                          <a:pt x="105" y="166"/>
                          <a:pt x="105" y="168"/>
                        </a:cubicBezTo>
                        <a:cubicBezTo>
                          <a:pt x="99" y="170"/>
                          <a:pt x="98" y="176"/>
                          <a:pt x="93" y="179"/>
                        </a:cubicBezTo>
                        <a:cubicBezTo>
                          <a:pt x="93" y="180"/>
                          <a:pt x="90" y="179"/>
                          <a:pt x="90" y="179"/>
                        </a:cubicBezTo>
                        <a:cubicBezTo>
                          <a:pt x="89" y="180"/>
                          <a:pt x="90" y="183"/>
                          <a:pt x="90" y="183"/>
                        </a:cubicBezTo>
                        <a:cubicBezTo>
                          <a:pt x="89" y="183"/>
                          <a:pt x="82" y="183"/>
                          <a:pt x="84" y="185"/>
                        </a:cubicBezTo>
                        <a:cubicBezTo>
                          <a:pt x="88" y="188"/>
                          <a:pt x="79" y="187"/>
                          <a:pt x="77" y="191"/>
                        </a:cubicBezTo>
                        <a:cubicBezTo>
                          <a:pt x="76" y="191"/>
                          <a:pt x="74" y="197"/>
                          <a:pt x="73" y="196"/>
                        </a:cubicBezTo>
                        <a:cubicBezTo>
                          <a:pt x="71" y="194"/>
                          <a:pt x="72" y="195"/>
                          <a:pt x="71" y="198"/>
                        </a:cubicBezTo>
                        <a:cubicBezTo>
                          <a:pt x="68" y="198"/>
                          <a:pt x="66" y="198"/>
                          <a:pt x="64" y="198"/>
                        </a:cubicBezTo>
                        <a:cubicBezTo>
                          <a:pt x="60" y="200"/>
                          <a:pt x="67" y="201"/>
                          <a:pt x="58" y="202"/>
                        </a:cubicBezTo>
                        <a:cubicBezTo>
                          <a:pt x="54" y="202"/>
                          <a:pt x="51" y="202"/>
                          <a:pt x="47" y="204"/>
                        </a:cubicBezTo>
                        <a:cubicBezTo>
                          <a:pt x="44" y="205"/>
                          <a:pt x="44" y="210"/>
                          <a:pt x="39" y="207"/>
                        </a:cubicBezTo>
                        <a:cubicBezTo>
                          <a:pt x="39" y="202"/>
                          <a:pt x="45" y="204"/>
                          <a:pt x="49" y="202"/>
                        </a:cubicBezTo>
                        <a:cubicBezTo>
                          <a:pt x="50" y="201"/>
                          <a:pt x="50" y="202"/>
                          <a:pt x="50" y="200"/>
                        </a:cubicBezTo>
                        <a:cubicBezTo>
                          <a:pt x="51" y="197"/>
                          <a:pt x="55" y="198"/>
                          <a:pt x="58" y="198"/>
                        </a:cubicBezTo>
                        <a:cubicBezTo>
                          <a:pt x="61" y="198"/>
                          <a:pt x="59" y="194"/>
                          <a:pt x="60" y="192"/>
                        </a:cubicBezTo>
                        <a:cubicBezTo>
                          <a:pt x="61" y="191"/>
                          <a:pt x="62" y="196"/>
                          <a:pt x="65" y="191"/>
                        </a:cubicBezTo>
                        <a:cubicBezTo>
                          <a:pt x="66" y="190"/>
                          <a:pt x="67" y="191"/>
                          <a:pt x="67" y="189"/>
                        </a:cubicBezTo>
                        <a:cubicBezTo>
                          <a:pt x="67" y="186"/>
                          <a:pt x="72" y="187"/>
                          <a:pt x="75" y="185"/>
                        </a:cubicBezTo>
                        <a:cubicBezTo>
                          <a:pt x="75" y="182"/>
                          <a:pt x="75" y="179"/>
                          <a:pt x="75" y="176"/>
                        </a:cubicBezTo>
                        <a:cubicBezTo>
                          <a:pt x="81" y="182"/>
                          <a:pt x="75" y="170"/>
                          <a:pt x="82" y="172"/>
                        </a:cubicBezTo>
                        <a:cubicBezTo>
                          <a:pt x="83" y="167"/>
                          <a:pt x="74" y="173"/>
                          <a:pt x="77" y="166"/>
                        </a:cubicBezTo>
                        <a:cubicBezTo>
                          <a:pt x="75" y="171"/>
                          <a:pt x="63" y="165"/>
                          <a:pt x="62" y="170"/>
                        </a:cubicBezTo>
                        <a:cubicBezTo>
                          <a:pt x="59" y="171"/>
                          <a:pt x="61" y="167"/>
                          <a:pt x="60" y="166"/>
                        </a:cubicBezTo>
                        <a:cubicBezTo>
                          <a:pt x="57" y="165"/>
                          <a:pt x="52" y="168"/>
                          <a:pt x="49" y="166"/>
                        </a:cubicBezTo>
                        <a:cubicBezTo>
                          <a:pt x="51" y="162"/>
                          <a:pt x="46" y="164"/>
                          <a:pt x="45" y="163"/>
                        </a:cubicBezTo>
                        <a:cubicBezTo>
                          <a:pt x="44" y="161"/>
                          <a:pt x="46" y="160"/>
                          <a:pt x="47" y="161"/>
                        </a:cubicBezTo>
                        <a:cubicBezTo>
                          <a:pt x="43" y="156"/>
                          <a:pt x="40" y="157"/>
                          <a:pt x="37" y="151"/>
                        </a:cubicBezTo>
                        <a:cubicBezTo>
                          <a:pt x="35" y="154"/>
                          <a:pt x="29" y="153"/>
                          <a:pt x="24" y="153"/>
                        </a:cubicBezTo>
                        <a:cubicBezTo>
                          <a:pt x="24" y="151"/>
                          <a:pt x="25" y="150"/>
                          <a:pt x="26" y="150"/>
                        </a:cubicBezTo>
                        <a:cubicBezTo>
                          <a:pt x="25" y="146"/>
                          <a:pt x="19" y="147"/>
                          <a:pt x="21" y="140"/>
                        </a:cubicBezTo>
                        <a:cubicBezTo>
                          <a:pt x="20" y="138"/>
                          <a:pt x="17" y="136"/>
                          <a:pt x="17" y="138"/>
                        </a:cubicBezTo>
                        <a:cubicBezTo>
                          <a:pt x="12" y="138"/>
                          <a:pt x="16" y="133"/>
                          <a:pt x="17" y="131"/>
                        </a:cubicBezTo>
                        <a:cubicBezTo>
                          <a:pt x="17" y="130"/>
                          <a:pt x="16" y="128"/>
                          <a:pt x="17" y="127"/>
                        </a:cubicBezTo>
                        <a:cubicBezTo>
                          <a:pt x="17" y="127"/>
                          <a:pt x="20" y="128"/>
                          <a:pt x="21" y="127"/>
                        </a:cubicBezTo>
                        <a:cubicBezTo>
                          <a:pt x="22" y="126"/>
                          <a:pt x="21" y="123"/>
                          <a:pt x="22" y="122"/>
                        </a:cubicBezTo>
                        <a:cubicBezTo>
                          <a:pt x="27" y="121"/>
                          <a:pt x="34" y="120"/>
                          <a:pt x="37" y="118"/>
                        </a:cubicBezTo>
                        <a:cubicBezTo>
                          <a:pt x="40" y="116"/>
                          <a:pt x="42" y="117"/>
                          <a:pt x="45" y="116"/>
                        </a:cubicBezTo>
                        <a:cubicBezTo>
                          <a:pt x="48" y="115"/>
                          <a:pt x="42" y="111"/>
                          <a:pt x="52" y="112"/>
                        </a:cubicBezTo>
                        <a:cubicBezTo>
                          <a:pt x="51" y="108"/>
                          <a:pt x="51" y="104"/>
                          <a:pt x="49" y="97"/>
                        </a:cubicBezTo>
                        <a:cubicBezTo>
                          <a:pt x="45" y="93"/>
                          <a:pt x="34" y="104"/>
                          <a:pt x="30" y="99"/>
                        </a:cubicBezTo>
                        <a:cubicBezTo>
                          <a:pt x="27" y="96"/>
                          <a:pt x="29" y="101"/>
                          <a:pt x="22" y="101"/>
                        </a:cubicBezTo>
                        <a:cubicBezTo>
                          <a:pt x="21" y="98"/>
                          <a:pt x="14" y="100"/>
                          <a:pt x="9" y="97"/>
                        </a:cubicBezTo>
                        <a:cubicBezTo>
                          <a:pt x="9" y="97"/>
                          <a:pt x="13" y="94"/>
                          <a:pt x="9" y="94"/>
                        </a:cubicBezTo>
                        <a:cubicBezTo>
                          <a:pt x="6" y="93"/>
                          <a:pt x="3" y="92"/>
                          <a:pt x="2" y="86"/>
                        </a:cubicBezTo>
                        <a:cubicBezTo>
                          <a:pt x="13" y="87"/>
                          <a:pt x="0" y="81"/>
                          <a:pt x="13" y="82"/>
                        </a:cubicBezTo>
                        <a:cubicBezTo>
                          <a:pt x="15" y="82"/>
                          <a:pt x="14" y="81"/>
                          <a:pt x="13" y="81"/>
                        </a:cubicBezTo>
                        <a:cubicBezTo>
                          <a:pt x="14" y="77"/>
                          <a:pt x="17" y="81"/>
                          <a:pt x="17" y="81"/>
                        </a:cubicBezTo>
                        <a:cubicBezTo>
                          <a:pt x="20" y="81"/>
                          <a:pt x="21" y="78"/>
                          <a:pt x="24" y="79"/>
                        </a:cubicBezTo>
                        <a:cubicBezTo>
                          <a:pt x="25" y="79"/>
                          <a:pt x="26" y="82"/>
                          <a:pt x="28" y="82"/>
                        </a:cubicBezTo>
                        <a:cubicBezTo>
                          <a:pt x="32" y="83"/>
                          <a:pt x="36" y="81"/>
                          <a:pt x="41" y="82"/>
                        </a:cubicBezTo>
                        <a:cubicBezTo>
                          <a:pt x="44" y="83"/>
                          <a:pt x="44" y="84"/>
                          <a:pt x="47" y="82"/>
                        </a:cubicBezTo>
                        <a:cubicBezTo>
                          <a:pt x="49" y="82"/>
                          <a:pt x="47" y="81"/>
                          <a:pt x="47" y="79"/>
                        </a:cubicBezTo>
                        <a:cubicBezTo>
                          <a:pt x="49" y="79"/>
                          <a:pt x="50" y="78"/>
                          <a:pt x="50" y="77"/>
                        </a:cubicBezTo>
                        <a:cubicBezTo>
                          <a:pt x="51" y="72"/>
                          <a:pt x="42" y="78"/>
                          <a:pt x="45" y="71"/>
                        </a:cubicBezTo>
                        <a:cubicBezTo>
                          <a:pt x="40" y="70"/>
                          <a:pt x="35" y="69"/>
                          <a:pt x="30" y="68"/>
                        </a:cubicBezTo>
                        <a:cubicBezTo>
                          <a:pt x="32" y="64"/>
                          <a:pt x="32" y="65"/>
                          <a:pt x="28" y="62"/>
                        </a:cubicBezTo>
                        <a:cubicBezTo>
                          <a:pt x="27" y="62"/>
                          <a:pt x="27" y="60"/>
                          <a:pt x="26" y="60"/>
                        </a:cubicBezTo>
                        <a:cubicBezTo>
                          <a:pt x="25" y="59"/>
                          <a:pt x="21" y="60"/>
                          <a:pt x="19" y="58"/>
                        </a:cubicBezTo>
                        <a:cubicBezTo>
                          <a:pt x="19" y="58"/>
                          <a:pt x="22" y="52"/>
                          <a:pt x="19" y="53"/>
                        </a:cubicBezTo>
                        <a:cubicBezTo>
                          <a:pt x="18" y="53"/>
                          <a:pt x="19" y="55"/>
                          <a:pt x="17" y="55"/>
                        </a:cubicBezTo>
                        <a:cubicBezTo>
                          <a:pt x="15" y="54"/>
                          <a:pt x="14" y="52"/>
                          <a:pt x="11" y="53"/>
                        </a:cubicBezTo>
                        <a:cubicBezTo>
                          <a:pt x="15" y="47"/>
                          <a:pt x="23" y="46"/>
                          <a:pt x="30" y="43"/>
                        </a:cubicBezTo>
                        <a:cubicBezTo>
                          <a:pt x="28" y="37"/>
                          <a:pt x="35" y="37"/>
                          <a:pt x="37" y="34"/>
                        </a:cubicBezTo>
                        <a:cubicBezTo>
                          <a:pt x="39" y="32"/>
                          <a:pt x="37" y="28"/>
                          <a:pt x="39" y="27"/>
                        </a:cubicBezTo>
                        <a:cubicBezTo>
                          <a:pt x="44" y="31"/>
                          <a:pt x="44" y="28"/>
                          <a:pt x="52" y="28"/>
                        </a:cubicBezTo>
                        <a:cubicBezTo>
                          <a:pt x="56" y="23"/>
                          <a:pt x="62" y="19"/>
                          <a:pt x="73" y="21"/>
                        </a:cubicBezTo>
                        <a:cubicBezTo>
                          <a:pt x="75" y="22"/>
                          <a:pt x="74" y="18"/>
                          <a:pt x="75" y="17"/>
                        </a:cubicBezTo>
                        <a:cubicBezTo>
                          <a:pt x="78" y="15"/>
                          <a:pt x="85" y="19"/>
                          <a:pt x="86" y="14"/>
                        </a:cubicBezTo>
                        <a:cubicBezTo>
                          <a:pt x="88" y="13"/>
                          <a:pt x="89" y="17"/>
                          <a:pt x="90" y="17"/>
                        </a:cubicBezTo>
                        <a:cubicBezTo>
                          <a:pt x="93" y="18"/>
                          <a:pt x="96" y="16"/>
                          <a:pt x="95" y="21"/>
                        </a:cubicBezTo>
                        <a:cubicBezTo>
                          <a:pt x="103" y="21"/>
                          <a:pt x="111" y="21"/>
                          <a:pt x="119" y="21"/>
                        </a:cubicBezTo>
                        <a:cubicBezTo>
                          <a:pt x="111" y="29"/>
                          <a:pt x="132" y="18"/>
                          <a:pt x="125" y="27"/>
                        </a:cubicBezTo>
                        <a:cubicBezTo>
                          <a:pt x="129" y="27"/>
                          <a:pt x="132" y="26"/>
                          <a:pt x="132" y="23"/>
                        </a:cubicBezTo>
                        <a:cubicBezTo>
                          <a:pt x="136" y="27"/>
                          <a:pt x="144" y="25"/>
                          <a:pt x="149" y="27"/>
                        </a:cubicBezTo>
                        <a:cubicBezTo>
                          <a:pt x="150" y="27"/>
                          <a:pt x="149" y="28"/>
                          <a:pt x="151" y="28"/>
                        </a:cubicBezTo>
                        <a:cubicBezTo>
                          <a:pt x="153" y="28"/>
                          <a:pt x="153" y="30"/>
                          <a:pt x="155" y="30"/>
                        </a:cubicBezTo>
                        <a:cubicBezTo>
                          <a:pt x="160" y="31"/>
                          <a:pt x="161" y="27"/>
                          <a:pt x="164" y="30"/>
                        </a:cubicBezTo>
                        <a:cubicBezTo>
                          <a:pt x="165" y="31"/>
                          <a:pt x="186" y="31"/>
                          <a:pt x="188" y="32"/>
                        </a:cubicBezTo>
                        <a:cubicBezTo>
                          <a:pt x="191" y="34"/>
                          <a:pt x="202" y="35"/>
                          <a:pt x="209" y="36"/>
                        </a:cubicBezTo>
                        <a:cubicBezTo>
                          <a:pt x="211" y="38"/>
                          <a:pt x="214" y="40"/>
                          <a:pt x="214" y="43"/>
                        </a:cubicBezTo>
                        <a:cubicBezTo>
                          <a:pt x="221" y="44"/>
                          <a:pt x="224" y="48"/>
                          <a:pt x="229" y="45"/>
                        </a:cubicBezTo>
                        <a:cubicBezTo>
                          <a:pt x="230" y="51"/>
                          <a:pt x="239" y="48"/>
                          <a:pt x="244" y="49"/>
                        </a:cubicBezTo>
                        <a:cubicBezTo>
                          <a:pt x="244" y="47"/>
                          <a:pt x="242" y="47"/>
                          <a:pt x="241" y="47"/>
                        </a:cubicBezTo>
                        <a:cubicBezTo>
                          <a:pt x="244" y="43"/>
                          <a:pt x="249" y="39"/>
                          <a:pt x="255" y="38"/>
                        </a:cubicBezTo>
                        <a:cubicBezTo>
                          <a:pt x="255" y="41"/>
                          <a:pt x="257" y="42"/>
                          <a:pt x="257" y="40"/>
                        </a:cubicBezTo>
                        <a:cubicBezTo>
                          <a:pt x="259" y="40"/>
                          <a:pt x="259" y="43"/>
                          <a:pt x="261" y="43"/>
                        </a:cubicBezTo>
                        <a:cubicBezTo>
                          <a:pt x="265" y="44"/>
                          <a:pt x="265" y="41"/>
                          <a:pt x="265" y="38"/>
                        </a:cubicBezTo>
                        <a:cubicBezTo>
                          <a:pt x="269" y="37"/>
                          <a:pt x="270" y="39"/>
                          <a:pt x="272" y="40"/>
                        </a:cubicBezTo>
                        <a:cubicBezTo>
                          <a:pt x="274" y="38"/>
                          <a:pt x="272" y="35"/>
                          <a:pt x="276" y="32"/>
                        </a:cubicBezTo>
                        <a:cubicBezTo>
                          <a:pt x="279" y="32"/>
                          <a:pt x="281" y="35"/>
                          <a:pt x="282" y="32"/>
                        </a:cubicBezTo>
                        <a:cubicBezTo>
                          <a:pt x="285" y="33"/>
                          <a:pt x="283" y="36"/>
                          <a:pt x="280" y="36"/>
                        </a:cubicBezTo>
                        <a:cubicBezTo>
                          <a:pt x="282" y="41"/>
                          <a:pt x="295" y="31"/>
                          <a:pt x="298" y="38"/>
                        </a:cubicBezTo>
                        <a:cubicBezTo>
                          <a:pt x="304" y="38"/>
                          <a:pt x="294" y="32"/>
                          <a:pt x="300" y="32"/>
                        </a:cubicBezTo>
                        <a:cubicBezTo>
                          <a:pt x="301" y="30"/>
                          <a:pt x="303" y="28"/>
                          <a:pt x="306" y="28"/>
                        </a:cubicBezTo>
                        <a:cubicBezTo>
                          <a:pt x="306" y="30"/>
                          <a:pt x="306" y="32"/>
                          <a:pt x="306" y="34"/>
                        </a:cubicBezTo>
                        <a:cubicBezTo>
                          <a:pt x="310" y="30"/>
                          <a:pt x="311" y="37"/>
                          <a:pt x="315" y="38"/>
                        </a:cubicBezTo>
                        <a:cubicBezTo>
                          <a:pt x="321" y="38"/>
                          <a:pt x="325" y="37"/>
                          <a:pt x="326" y="34"/>
                        </a:cubicBezTo>
                        <a:cubicBezTo>
                          <a:pt x="329" y="36"/>
                          <a:pt x="334" y="36"/>
                          <a:pt x="332" y="41"/>
                        </a:cubicBezTo>
                        <a:cubicBezTo>
                          <a:pt x="336" y="40"/>
                          <a:pt x="341" y="39"/>
                          <a:pt x="341" y="34"/>
                        </a:cubicBezTo>
                        <a:cubicBezTo>
                          <a:pt x="346" y="37"/>
                          <a:pt x="348" y="33"/>
                          <a:pt x="352" y="38"/>
                        </a:cubicBezTo>
                        <a:cubicBezTo>
                          <a:pt x="357" y="38"/>
                          <a:pt x="361" y="38"/>
                          <a:pt x="365" y="38"/>
                        </a:cubicBezTo>
                        <a:cubicBezTo>
                          <a:pt x="366" y="38"/>
                          <a:pt x="363" y="41"/>
                          <a:pt x="364" y="41"/>
                        </a:cubicBezTo>
                        <a:cubicBezTo>
                          <a:pt x="363" y="41"/>
                          <a:pt x="369" y="43"/>
                          <a:pt x="367" y="43"/>
                        </a:cubicBezTo>
                        <a:cubicBezTo>
                          <a:pt x="369" y="44"/>
                          <a:pt x="370" y="41"/>
                          <a:pt x="373" y="41"/>
                        </a:cubicBezTo>
                        <a:cubicBezTo>
                          <a:pt x="373" y="42"/>
                          <a:pt x="373" y="45"/>
                          <a:pt x="373" y="45"/>
                        </a:cubicBezTo>
                        <a:cubicBezTo>
                          <a:pt x="378" y="48"/>
                          <a:pt x="386" y="44"/>
                          <a:pt x="392" y="45"/>
                        </a:cubicBezTo>
                        <a:cubicBezTo>
                          <a:pt x="392" y="47"/>
                          <a:pt x="395" y="47"/>
                          <a:pt x="397" y="47"/>
                        </a:cubicBezTo>
                        <a:cubicBezTo>
                          <a:pt x="394" y="54"/>
                          <a:pt x="404" y="48"/>
                          <a:pt x="403" y="53"/>
                        </a:cubicBezTo>
                        <a:cubicBezTo>
                          <a:pt x="404" y="57"/>
                          <a:pt x="399" y="55"/>
                          <a:pt x="399" y="58"/>
                        </a:cubicBezTo>
                        <a:cubicBezTo>
                          <a:pt x="398" y="61"/>
                          <a:pt x="401" y="62"/>
                          <a:pt x="401" y="64"/>
                        </a:cubicBezTo>
                        <a:cubicBezTo>
                          <a:pt x="421" y="62"/>
                          <a:pt x="438" y="61"/>
                          <a:pt x="453" y="68"/>
                        </a:cubicBezTo>
                        <a:cubicBezTo>
                          <a:pt x="452" y="69"/>
                          <a:pt x="451" y="71"/>
                          <a:pt x="451" y="73"/>
                        </a:cubicBezTo>
                        <a:cubicBezTo>
                          <a:pt x="455" y="73"/>
                          <a:pt x="455" y="71"/>
                          <a:pt x="459" y="71"/>
                        </a:cubicBezTo>
                        <a:cubicBezTo>
                          <a:pt x="457" y="65"/>
                          <a:pt x="458" y="67"/>
                          <a:pt x="457" y="60"/>
                        </a:cubicBezTo>
                        <a:cubicBezTo>
                          <a:pt x="458" y="57"/>
                          <a:pt x="472" y="57"/>
                          <a:pt x="468" y="55"/>
                        </a:cubicBezTo>
                        <a:cubicBezTo>
                          <a:pt x="469" y="51"/>
                          <a:pt x="471" y="54"/>
                          <a:pt x="474" y="55"/>
                        </a:cubicBezTo>
                        <a:cubicBezTo>
                          <a:pt x="474" y="57"/>
                          <a:pt x="477" y="56"/>
                          <a:pt x="477" y="58"/>
                        </a:cubicBezTo>
                        <a:cubicBezTo>
                          <a:pt x="485" y="60"/>
                          <a:pt x="490" y="57"/>
                          <a:pt x="496" y="58"/>
                        </a:cubicBezTo>
                        <a:cubicBezTo>
                          <a:pt x="496" y="58"/>
                          <a:pt x="496" y="60"/>
                          <a:pt x="498" y="60"/>
                        </a:cubicBezTo>
                        <a:cubicBezTo>
                          <a:pt x="499" y="60"/>
                          <a:pt x="500" y="62"/>
                          <a:pt x="502" y="62"/>
                        </a:cubicBezTo>
                        <a:cubicBezTo>
                          <a:pt x="508" y="62"/>
                          <a:pt x="514" y="58"/>
                          <a:pt x="524" y="60"/>
                        </a:cubicBezTo>
                        <a:cubicBezTo>
                          <a:pt x="529" y="56"/>
                          <a:pt x="528" y="53"/>
                          <a:pt x="530" y="49"/>
                        </a:cubicBezTo>
                        <a:cubicBezTo>
                          <a:pt x="528" y="43"/>
                          <a:pt x="523" y="45"/>
                          <a:pt x="522" y="43"/>
                        </a:cubicBezTo>
                        <a:cubicBezTo>
                          <a:pt x="523" y="34"/>
                          <a:pt x="540" y="39"/>
                          <a:pt x="544" y="41"/>
                        </a:cubicBezTo>
                        <a:cubicBezTo>
                          <a:pt x="544" y="44"/>
                          <a:pt x="542" y="45"/>
                          <a:pt x="539" y="45"/>
                        </a:cubicBezTo>
                        <a:cubicBezTo>
                          <a:pt x="543" y="49"/>
                          <a:pt x="539" y="50"/>
                          <a:pt x="537" y="53"/>
                        </a:cubicBezTo>
                        <a:cubicBezTo>
                          <a:pt x="536" y="57"/>
                          <a:pt x="540" y="56"/>
                          <a:pt x="543" y="56"/>
                        </a:cubicBezTo>
                        <a:cubicBezTo>
                          <a:pt x="540" y="62"/>
                          <a:pt x="544" y="63"/>
                          <a:pt x="541" y="68"/>
                        </a:cubicBezTo>
                        <a:cubicBezTo>
                          <a:pt x="546" y="71"/>
                          <a:pt x="550" y="59"/>
                          <a:pt x="548" y="60"/>
                        </a:cubicBezTo>
                        <a:cubicBezTo>
                          <a:pt x="549" y="59"/>
                          <a:pt x="554" y="65"/>
                          <a:pt x="552" y="56"/>
                        </a:cubicBezTo>
                        <a:cubicBezTo>
                          <a:pt x="560" y="58"/>
                          <a:pt x="558" y="49"/>
                          <a:pt x="563" y="47"/>
                        </a:cubicBezTo>
                        <a:cubicBezTo>
                          <a:pt x="561" y="42"/>
                          <a:pt x="558" y="38"/>
                          <a:pt x="550" y="38"/>
                        </a:cubicBezTo>
                        <a:cubicBezTo>
                          <a:pt x="554" y="35"/>
                          <a:pt x="546" y="30"/>
                          <a:pt x="541" y="28"/>
                        </a:cubicBezTo>
                        <a:cubicBezTo>
                          <a:pt x="541" y="26"/>
                          <a:pt x="541" y="23"/>
                          <a:pt x="539" y="23"/>
                        </a:cubicBezTo>
                        <a:cubicBezTo>
                          <a:pt x="539" y="19"/>
                          <a:pt x="544" y="17"/>
                          <a:pt x="544" y="14"/>
                        </a:cubicBezTo>
                        <a:cubicBezTo>
                          <a:pt x="544" y="13"/>
                          <a:pt x="549" y="11"/>
                          <a:pt x="548" y="10"/>
                        </a:cubicBezTo>
                        <a:cubicBezTo>
                          <a:pt x="543" y="5"/>
                          <a:pt x="555" y="11"/>
                          <a:pt x="550" y="6"/>
                        </a:cubicBezTo>
                        <a:cubicBezTo>
                          <a:pt x="550" y="0"/>
                          <a:pt x="555" y="8"/>
                          <a:pt x="556" y="8"/>
                        </a:cubicBezTo>
                        <a:cubicBezTo>
                          <a:pt x="558" y="9"/>
                          <a:pt x="561" y="7"/>
                          <a:pt x="563" y="8"/>
                        </a:cubicBezTo>
                        <a:cubicBezTo>
                          <a:pt x="564" y="8"/>
                          <a:pt x="560" y="11"/>
                          <a:pt x="561" y="12"/>
                        </a:cubicBezTo>
                        <a:cubicBezTo>
                          <a:pt x="562" y="12"/>
                          <a:pt x="566" y="11"/>
                          <a:pt x="567" y="12"/>
                        </a:cubicBezTo>
                        <a:cubicBezTo>
                          <a:pt x="568" y="13"/>
                          <a:pt x="566" y="16"/>
                          <a:pt x="567" y="17"/>
                        </a:cubicBezTo>
                        <a:cubicBezTo>
                          <a:pt x="567" y="18"/>
                          <a:pt x="570" y="17"/>
                          <a:pt x="571" y="17"/>
                        </a:cubicBezTo>
                        <a:cubicBezTo>
                          <a:pt x="572" y="22"/>
                          <a:pt x="567" y="20"/>
                          <a:pt x="571" y="25"/>
                        </a:cubicBezTo>
                        <a:cubicBezTo>
                          <a:pt x="571" y="26"/>
                          <a:pt x="573" y="26"/>
                          <a:pt x="572" y="28"/>
                        </a:cubicBezTo>
                        <a:cubicBezTo>
                          <a:pt x="572" y="28"/>
                          <a:pt x="571" y="29"/>
                          <a:pt x="571" y="30"/>
                        </a:cubicBezTo>
                        <a:cubicBezTo>
                          <a:pt x="570" y="33"/>
                          <a:pt x="569" y="34"/>
                          <a:pt x="569" y="36"/>
                        </a:cubicBezTo>
                        <a:cubicBezTo>
                          <a:pt x="568" y="39"/>
                          <a:pt x="581" y="40"/>
                          <a:pt x="578" y="34"/>
                        </a:cubicBezTo>
                        <a:cubicBezTo>
                          <a:pt x="582" y="34"/>
                          <a:pt x="580" y="39"/>
                          <a:pt x="585" y="38"/>
                        </a:cubicBezTo>
                        <a:cubicBezTo>
                          <a:pt x="582" y="41"/>
                          <a:pt x="587" y="41"/>
                          <a:pt x="585" y="47"/>
                        </a:cubicBezTo>
                        <a:cubicBezTo>
                          <a:pt x="594" y="48"/>
                          <a:pt x="592" y="41"/>
                          <a:pt x="598" y="45"/>
                        </a:cubicBezTo>
                        <a:cubicBezTo>
                          <a:pt x="600" y="46"/>
                          <a:pt x="600" y="44"/>
                          <a:pt x="600" y="43"/>
                        </a:cubicBezTo>
                        <a:cubicBezTo>
                          <a:pt x="605" y="45"/>
                          <a:pt x="598" y="45"/>
                          <a:pt x="602" y="49"/>
                        </a:cubicBezTo>
                        <a:cubicBezTo>
                          <a:pt x="602" y="49"/>
                          <a:pt x="606" y="51"/>
                          <a:pt x="606" y="51"/>
                        </a:cubicBezTo>
                        <a:cubicBezTo>
                          <a:pt x="606" y="54"/>
                          <a:pt x="599" y="56"/>
                          <a:pt x="602" y="62"/>
                        </a:cubicBezTo>
                        <a:close/>
                        <a:moveTo>
                          <a:pt x="380" y="82"/>
                        </a:moveTo>
                        <a:cubicBezTo>
                          <a:pt x="380" y="79"/>
                          <a:pt x="383" y="78"/>
                          <a:pt x="380" y="77"/>
                        </a:cubicBezTo>
                        <a:cubicBezTo>
                          <a:pt x="380" y="78"/>
                          <a:pt x="380" y="79"/>
                          <a:pt x="379" y="79"/>
                        </a:cubicBezTo>
                        <a:cubicBezTo>
                          <a:pt x="378" y="77"/>
                          <a:pt x="379" y="73"/>
                          <a:pt x="377" y="73"/>
                        </a:cubicBezTo>
                        <a:cubicBezTo>
                          <a:pt x="374" y="76"/>
                          <a:pt x="366" y="82"/>
                          <a:pt x="362" y="77"/>
                        </a:cubicBezTo>
                        <a:cubicBezTo>
                          <a:pt x="361" y="72"/>
                          <a:pt x="370" y="78"/>
                          <a:pt x="367" y="71"/>
                        </a:cubicBezTo>
                        <a:cubicBezTo>
                          <a:pt x="366" y="71"/>
                          <a:pt x="364" y="71"/>
                          <a:pt x="364" y="69"/>
                        </a:cubicBezTo>
                        <a:cubicBezTo>
                          <a:pt x="360" y="68"/>
                          <a:pt x="359" y="72"/>
                          <a:pt x="356" y="73"/>
                        </a:cubicBezTo>
                        <a:cubicBezTo>
                          <a:pt x="352" y="74"/>
                          <a:pt x="348" y="74"/>
                          <a:pt x="343" y="75"/>
                        </a:cubicBezTo>
                        <a:cubicBezTo>
                          <a:pt x="343" y="75"/>
                          <a:pt x="343" y="77"/>
                          <a:pt x="341" y="77"/>
                        </a:cubicBezTo>
                        <a:cubicBezTo>
                          <a:pt x="335" y="79"/>
                          <a:pt x="329" y="79"/>
                          <a:pt x="323" y="79"/>
                        </a:cubicBezTo>
                        <a:cubicBezTo>
                          <a:pt x="323" y="82"/>
                          <a:pt x="320" y="84"/>
                          <a:pt x="323" y="84"/>
                        </a:cubicBezTo>
                        <a:cubicBezTo>
                          <a:pt x="323" y="82"/>
                          <a:pt x="325" y="83"/>
                          <a:pt x="324" y="86"/>
                        </a:cubicBezTo>
                        <a:cubicBezTo>
                          <a:pt x="333" y="87"/>
                          <a:pt x="344" y="79"/>
                          <a:pt x="347" y="86"/>
                        </a:cubicBezTo>
                        <a:cubicBezTo>
                          <a:pt x="343" y="82"/>
                          <a:pt x="345" y="87"/>
                          <a:pt x="341" y="88"/>
                        </a:cubicBezTo>
                        <a:cubicBezTo>
                          <a:pt x="338" y="88"/>
                          <a:pt x="335" y="89"/>
                          <a:pt x="334" y="92"/>
                        </a:cubicBezTo>
                        <a:cubicBezTo>
                          <a:pt x="344" y="93"/>
                          <a:pt x="349" y="90"/>
                          <a:pt x="358" y="90"/>
                        </a:cubicBezTo>
                        <a:cubicBezTo>
                          <a:pt x="358" y="92"/>
                          <a:pt x="358" y="95"/>
                          <a:pt x="360" y="96"/>
                        </a:cubicBezTo>
                        <a:cubicBezTo>
                          <a:pt x="360" y="93"/>
                          <a:pt x="363" y="94"/>
                          <a:pt x="365" y="94"/>
                        </a:cubicBezTo>
                        <a:cubicBezTo>
                          <a:pt x="366" y="90"/>
                          <a:pt x="367" y="87"/>
                          <a:pt x="369" y="86"/>
                        </a:cubicBezTo>
                        <a:cubicBezTo>
                          <a:pt x="373" y="83"/>
                          <a:pt x="372" y="86"/>
                          <a:pt x="377" y="86"/>
                        </a:cubicBezTo>
                        <a:cubicBezTo>
                          <a:pt x="377" y="84"/>
                          <a:pt x="377" y="82"/>
                          <a:pt x="380" y="82"/>
                        </a:cubicBezTo>
                        <a:close/>
                        <a:moveTo>
                          <a:pt x="393" y="146"/>
                        </a:moveTo>
                        <a:cubicBezTo>
                          <a:pt x="395" y="141"/>
                          <a:pt x="401" y="143"/>
                          <a:pt x="403" y="140"/>
                        </a:cubicBezTo>
                        <a:cubicBezTo>
                          <a:pt x="403" y="140"/>
                          <a:pt x="406" y="141"/>
                          <a:pt x="406" y="140"/>
                        </a:cubicBezTo>
                        <a:cubicBezTo>
                          <a:pt x="409" y="139"/>
                          <a:pt x="413" y="140"/>
                          <a:pt x="416" y="138"/>
                        </a:cubicBezTo>
                        <a:cubicBezTo>
                          <a:pt x="416" y="138"/>
                          <a:pt x="417" y="135"/>
                          <a:pt x="418" y="135"/>
                        </a:cubicBezTo>
                        <a:cubicBezTo>
                          <a:pt x="422" y="131"/>
                          <a:pt x="426" y="136"/>
                          <a:pt x="427" y="133"/>
                        </a:cubicBezTo>
                        <a:cubicBezTo>
                          <a:pt x="426" y="133"/>
                          <a:pt x="425" y="131"/>
                          <a:pt x="427" y="131"/>
                        </a:cubicBezTo>
                        <a:cubicBezTo>
                          <a:pt x="431" y="131"/>
                          <a:pt x="431" y="129"/>
                          <a:pt x="433" y="131"/>
                        </a:cubicBezTo>
                        <a:cubicBezTo>
                          <a:pt x="434" y="132"/>
                          <a:pt x="435" y="129"/>
                          <a:pt x="434" y="129"/>
                        </a:cubicBezTo>
                        <a:cubicBezTo>
                          <a:pt x="431" y="130"/>
                          <a:pt x="435" y="125"/>
                          <a:pt x="438" y="129"/>
                        </a:cubicBezTo>
                        <a:cubicBezTo>
                          <a:pt x="439" y="126"/>
                          <a:pt x="442" y="124"/>
                          <a:pt x="442" y="120"/>
                        </a:cubicBezTo>
                        <a:cubicBezTo>
                          <a:pt x="435" y="118"/>
                          <a:pt x="434" y="123"/>
                          <a:pt x="427" y="122"/>
                        </a:cubicBezTo>
                        <a:cubicBezTo>
                          <a:pt x="427" y="125"/>
                          <a:pt x="425" y="126"/>
                          <a:pt x="423" y="127"/>
                        </a:cubicBezTo>
                        <a:cubicBezTo>
                          <a:pt x="417" y="130"/>
                          <a:pt x="419" y="126"/>
                          <a:pt x="414" y="127"/>
                        </a:cubicBezTo>
                        <a:cubicBezTo>
                          <a:pt x="413" y="127"/>
                          <a:pt x="413" y="129"/>
                          <a:pt x="410" y="129"/>
                        </a:cubicBezTo>
                        <a:cubicBezTo>
                          <a:pt x="408" y="129"/>
                          <a:pt x="407" y="126"/>
                          <a:pt x="403" y="127"/>
                        </a:cubicBezTo>
                        <a:cubicBezTo>
                          <a:pt x="402" y="126"/>
                          <a:pt x="403" y="124"/>
                          <a:pt x="401" y="123"/>
                        </a:cubicBezTo>
                        <a:cubicBezTo>
                          <a:pt x="401" y="126"/>
                          <a:pt x="400" y="128"/>
                          <a:pt x="399" y="129"/>
                        </a:cubicBezTo>
                        <a:cubicBezTo>
                          <a:pt x="399" y="132"/>
                          <a:pt x="402" y="131"/>
                          <a:pt x="403" y="133"/>
                        </a:cubicBezTo>
                        <a:cubicBezTo>
                          <a:pt x="397" y="131"/>
                          <a:pt x="397" y="135"/>
                          <a:pt x="395" y="137"/>
                        </a:cubicBezTo>
                        <a:cubicBezTo>
                          <a:pt x="393" y="139"/>
                          <a:pt x="388" y="137"/>
                          <a:pt x="388" y="140"/>
                        </a:cubicBezTo>
                        <a:cubicBezTo>
                          <a:pt x="388" y="145"/>
                          <a:pt x="379" y="139"/>
                          <a:pt x="382" y="146"/>
                        </a:cubicBezTo>
                        <a:cubicBezTo>
                          <a:pt x="386" y="146"/>
                          <a:pt x="390" y="146"/>
                          <a:pt x="393" y="146"/>
                        </a:cubicBezTo>
                        <a:close/>
                        <a:moveTo>
                          <a:pt x="530" y="219"/>
                        </a:moveTo>
                        <a:cubicBezTo>
                          <a:pt x="528" y="219"/>
                          <a:pt x="528" y="220"/>
                          <a:pt x="528" y="220"/>
                        </a:cubicBezTo>
                        <a:cubicBezTo>
                          <a:pt x="527" y="221"/>
                          <a:pt x="522" y="222"/>
                          <a:pt x="522" y="222"/>
                        </a:cubicBezTo>
                        <a:cubicBezTo>
                          <a:pt x="521" y="224"/>
                          <a:pt x="524" y="230"/>
                          <a:pt x="520" y="230"/>
                        </a:cubicBezTo>
                        <a:cubicBezTo>
                          <a:pt x="520" y="228"/>
                          <a:pt x="521" y="224"/>
                          <a:pt x="518" y="224"/>
                        </a:cubicBezTo>
                        <a:cubicBezTo>
                          <a:pt x="518" y="227"/>
                          <a:pt x="518" y="229"/>
                          <a:pt x="518" y="232"/>
                        </a:cubicBezTo>
                        <a:cubicBezTo>
                          <a:pt x="521" y="232"/>
                          <a:pt x="525" y="232"/>
                          <a:pt x="528" y="232"/>
                        </a:cubicBezTo>
                        <a:cubicBezTo>
                          <a:pt x="526" y="234"/>
                          <a:pt x="531" y="237"/>
                          <a:pt x="531" y="239"/>
                        </a:cubicBezTo>
                        <a:cubicBezTo>
                          <a:pt x="533" y="245"/>
                          <a:pt x="534" y="243"/>
                          <a:pt x="537" y="247"/>
                        </a:cubicBezTo>
                        <a:cubicBezTo>
                          <a:pt x="535" y="247"/>
                          <a:pt x="533" y="247"/>
                          <a:pt x="533" y="250"/>
                        </a:cubicBezTo>
                        <a:cubicBezTo>
                          <a:pt x="533" y="253"/>
                          <a:pt x="536" y="253"/>
                          <a:pt x="535" y="256"/>
                        </a:cubicBezTo>
                        <a:cubicBezTo>
                          <a:pt x="538" y="256"/>
                          <a:pt x="540" y="256"/>
                          <a:pt x="543" y="256"/>
                        </a:cubicBezTo>
                        <a:cubicBezTo>
                          <a:pt x="545" y="254"/>
                          <a:pt x="545" y="249"/>
                          <a:pt x="544" y="245"/>
                        </a:cubicBezTo>
                        <a:cubicBezTo>
                          <a:pt x="542" y="244"/>
                          <a:pt x="540" y="243"/>
                          <a:pt x="539" y="241"/>
                        </a:cubicBezTo>
                        <a:cubicBezTo>
                          <a:pt x="542" y="231"/>
                          <a:pt x="539" y="236"/>
                          <a:pt x="537" y="233"/>
                        </a:cubicBezTo>
                        <a:cubicBezTo>
                          <a:pt x="534" y="230"/>
                          <a:pt x="535" y="223"/>
                          <a:pt x="533" y="219"/>
                        </a:cubicBezTo>
                        <a:cubicBezTo>
                          <a:pt x="532" y="219"/>
                          <a:pt x="531" y="218"/>
                          <a:pt x="530" y="219"/>
                        </a:cubicBezTo>
                        <a:close/>
                        <a:moveTo>
                          <a:pt x="602" y="276"/>
                        </a:moveTo>
                        <a:cubicBezTo>
                          <a:pt x="596" y="274"/>
                          <a:pt x="598" y="279"/>
                          <a:pt x="595" y="280"/>
                        </a:cubicBezTo>
                        <a:cubicBezTo>
                          <a:pt x="594" y="279"/>
                          <a:pt x="593" y="278"/>
                          <a:pt x="591" y="278"/>
                        </a:cubicBezTo>
                        <a:cubicBezTo>
                          <a:pt x="591" y="285"/>
                          <a:pt x="584" y="281"/>
                          <a:pt x="582" y="284"/>
                        </a:cubicBezTo>
                        <a:cubicBezTo>
                          <a:pt x="580" y="285"/>
                          <a:pt x="582" y="286"/>
                          <a:pt x="580" y="288"/>
                        </a:cubicBezTo>
                        <a:cubicBezTo>
                          <a:pt x="579" y="288"/>
                          <a:pt x="576" y="287"/>
                          <a:pt x="576" y="289"/>
                        </a:cubicBezTo>
                        <a:cubicBezTo>
                          <a:pt x="579" y="290"/>
                          <a:pt x="576" y="292"/>
                          <a:pt x="576" y="295"/>
                        </a:cubicBezTo>
                        <a:cubicBezTo>
                          <a:pt x="580" y="298"/>
                          <a:pt x="581" y="292"/>
                          <a:pt x="584" y="291"/>
                        </a:cubicBezTo>
                        <a:cubicBezTo>
                          <a:pt x="587" y="290"/>
                          <a:pt x="591" y="292"/>
                          <a:pt x="595" y="291"/>
                        </a:cubicBezTo>
                        <a:cubicBezTo>
                          <a:pt x="597" y="291"/>
                          <a:pt x="597" y="290"/>
                          <a:pt x="600" y="289"/>
                        </a:cubicBezTo>
                        <a:cubicBezTo>
                          <a:pt x="605" y="289"/>
                          <a:pt x="610" y="291"/>
                          <a:pt x="612" y="293"/>
                        </a:cubicBezTo>
                        <a:cubicBezTo>
                          <a:pt x="610" y="294"/>
                          <a:pt x="608" y="293"/>
                          <a:pt x="608" y="295"/>
                        </a:cubicBezTo>
                        <a:cubicBezTo>
                          <a:pt x="609" y="294"/>
                          <a:pt x="610" y="297"/>
                          <a:pt x="610" y="297"/>
                        </a:cubicBezTo>
                        <a:cubicBezTo>
                          <a:pt x="611" y="297"/>
                          <a:pt x="612" y="295"/>
                          <a:pt x="612" y="295"/>
                        </a:cubicBezTo>
                        <a:cubicBezTo>
                          <a:pt x="619" y="296"/>
                          <a:pt x="616" y="296"/>
                          <a:pt x="621" y="293"/>
                        </a:cubicBezTo>
                        <a:cubicBezTo>
                          <a:pt x="627" y="290"/>
                          <a:pt x="630" y="295"/>
                          <a:pt x="634" y="291"/>
                        </a:cubicBezTo>
                        <a:cubicBezTo>
                          <a:pt x="629" y="290"/>
                          <a:pt x="635" y="283"/>
                          <a:pt x="630" y="288"/>
                        </a:cubicBezTo>
                        <a:cubicBezTo>
                          <a:pt x="627" y="291"/>
                          <a:pt x="626" y="280"/>
                          <a:pt x="626" y="280"/>
                        </a:cubicBezTo>
                        <a:cubicBezTo>
                          <a:pt x="626" y="279"/>
                          <a:pt x="621" y="280"/>
                          <a:pt x="623" y="276"/>
                        </a:cubicBezTo>
                        <a:cubicBezTo>
                          <a:pt x="620" y="276"/>
                          <a:pt x="616" y="276"/>
                          <a:pt x="613" y="276"/>
                        </a:cubicBezTo>
                        <a:cubicBezTo>
                          <a:pt x="614" y="274"/>
                          <a:pt x="616" y="273"/>
                          <a:pt x="613" y="271"/>
                        </a:cubicBezTo>
                        <a:cubicBezTo>
                          <a:pt x="607" y="273"/>
                          <a:pt x="609" y="271"/>
                          <a:pt x="602" y="271"/>
                        </a:cubicBezTo>
                        <a:cubicBezTo>
                          <a:pt x="601" y="273"/>
                          <a:pt x="600" y="274"/>
                          <a:pt x="602" y="276"/>
                        </a:cubicBezTo>
                        <a:close/>
                        <a:moveTo>
                          <a:pt x="653" y="323"/>
                        </a:moveTo>
                        <a:cubicBezTo>
                          <a:pt x="651" y="323"/>
                          <a:pt x="650" y="323"/>
                          <a:pt x="651" y="321"/>
                        </a:cubicBezTo>
                        <a:cubicBezTo>
                          <a:pt x="659" y="323"/>
                          <a:pt x="651" y="309"/>
                          <a:pt x="658" y="310"/>
                        </a:cubicBezTo>
                        <a:cubicBezTo>
                          <a:pt x="662" y="314"/>
                          <a:pt x="663" y="309"/>
                          <a:pt x="669" y="310"/>
                        </a:cubicBezTo>
                        <a:cubicBezTo>
                          <a:pt x="666" y="299"/>
                          <a:pt x="653" y="297"/>
                          <a:pt x="641" y="299"/>
                        </a:cubicBezTo>
                        <a:cubicBezTo>
                          <a:pt x="640" y="298"/>
                          <a:pt x="639" y="297"/>
                          <a:pt x="639" y="295"/>
                        </a:cubicBezTo>
                        <a:cubicBezTo>
                          <a:pt x="635" y="294"/>
                          <a:pt x="634" y="299"/>
                          <a:pt x="630" y="299"/>
                        </a:cubicBezTo>
                        <a:cubicBezTo>
                          <a:pt x="628" y="299"/>
                          <a:pt x="627" y="296"/>
                          <a:pt x="625" y="297"/>
                        </a:cubicBezTo>
                        <a:cubicBezTo>
                          <a:pt x="622" y="298"/>
                          <a:pt x="621" y="300"/>
                          <a:pt x="619" y="301"/>
                        </a:cubicBezTo>
                        <a:cubicBezTo>
                          <a:pt x="616" y="302"/>
                          <a:pt x="614" y="301"/>
                          <a:pt x="612" y="302"/>
                        </a:cubicBezTo>
                        <a:cubicBezTo>
                          <a:pt x="612" y="306"/>
                          <a:pt x="610" y="307"/>
                          <a:pt x="608" y="308"/>
                        </a:cubicBezTo>
                        <a:cubicBezTo>
                          <a:pt x="608" y="323"/>
                          <a:pt x="605" y="324"/>
                          <a:pt x="606" y="340"/>
                        </a:cubicBezTo>
                        <a:cubicBezTo>
                          <a:pt x="613" y="342"/>
                          <a:pt x="609" y="335"/>
                          <a:pt x="615" y="336"/>
                        </a:cubicBezTo>
                        <a:cubicBezTo>
                          <a:pt x="615" y="333"/>
                          <a:pt x="616" y="330"/>
                          <a:pt x="617" y="329"/>
                        </a:cubicBezTo>
                        <a:cubicBezTo>
                          <a:pt x="620" y="324"/>
                          <a:pt x="618" y="319"/>
                          <a:pt x="619" y="314"/>
                        </a:cubicBezTo>
                        <a:cubicBezTo>
                          <a:pt x="619" y="313"/>
                          <a:pt x="622" y="311"/>
                          <a:pt x="623" y="310"/>
                        </a:cubicBezTo>
                        <a:cubicBezTo>
                          <a:pt x="624" y="308"/>
                          <a:pt x="622" y="304"/>
                          <a:pt x="625" y="304"/>
                        </a:cubicBezTo>
                        <a:cubicBezTo>
                          <a:pt x="628" y="304"/>
                          <a:pt x="630" y="304"/>
                          <a:pt x="632" y="302"/>
                        </a:cubicBezTo>
                        <a:cubicBezTo>
                          <a:pt x="629" y="309"/>
                          <a:pt x="638" y="304"/>
                          <a:pt x="638" y="308"/>
                        </a:cubicBezTo>
                        <a:cubicBezTo>
                          <a:pt x="639" y="314"/>
                          <a:pt x="639" y="312"/>
                          <a:pt x="638" y="317"/>
                        </a:cubicBezTo>
                        <a:cubicBezTo>
                          <a:pt x="639" y="318"/>
                          <a:pt x="641" y="317"/>
                          <a:pt x="641" y="319"/>
                        </a:cubicBezTo>
                        <a:cubicBezTo>
                          <a:pt x="640" y="320"/>
                          <a:pt x="638" y="319"/>
                          <a:pt x="638" y="321"/>
                        </a:cubicBezTo>
                        <a:cubicBezTo>
                          <a:pt x="644" y="319"/>
                          <a:pt x="650" y="327"/>
                          <a:pt x="653" y="323"/>
                        </a:cubicBezTo>
                        <a:close/>
                        <a:moveTo>
                          <a:pt x="686" y="315"/>
                        </a:moveTo>
                        <a:cubicBezTo>
                          <a:pt x="686" y="315"/>
                          <a:pt x="686" y="319"/>
                          <a:pt x="686" y="319"/>
                        </a:cubicBezTo>
                        <a:cubicBezTo>
                          <a:pt x="683" y="322"/>
                          <a:pt x="675" y="314"/>
                          <a:pt x="671" y="317"/>
                        </a:cubicBezTo>
                        <a:cubicBezTo>
                          <a:pt x="672" y="321"/>
                          <a:pt x="669" y="321"/>
                          <a:pt x="667" y="323"/>
                        </a:cubicBezTo>
                        <a:cubicBezTo>
                          <a:pt x="672" y="328"/>
                          <a:pt x="673" y="325"/>
                          <a:pt x="679" y="325"/>
                        </a:cubicBezTo>
                        <a:cubicBezTo>
                          <a:pt x="683" y="325"/>
                          <a:pt x="689" y="326"/>
                          <a:pt x="692" y="323"/>
                        </a:cubicBezTo>
                        <a:cubicBezTo>
                          <a:pt x="691" y="323"/>
                          <a:pt x="690" y="321"/>
                          <a:pt x="692" y="321"/>
                        </a:cubicBezTo>
                        <a:cubicBezTo>
                          <a:pt x="693" y="321"/>
                          <a:pt x="695" y="321"/>
                          <a:pt x="695" y="319"/>
                        </a:cubicBezTo>
                        <a:cubicBezTo>
                          <a:pt x="691" y="319"/>
                          <a:pt x="689" y="316"/>
                          <a:pt x="686" y="315"/>
                        </a:cubicBezTo>
                        <a:close/>
                        <a:moveTo>
                          <a:pt x="660" y="330"/>
                        </a:moveTo>
                        <a:cubicBezTo>
                          <a:pt x="659" y="330"/>
                          <a:pt x="659" y="327"/>
                          <a:pt x="656" y="329"/>
                        </a:cubicBezTo>
                        <a:cubicBezTo>
                          <a:pt x="656" y="329"/>
                          <a:pt x="657" y="332"/>
                          <a:pt x="656" y="332"/>
                        </a:cubicBezTo>
                        <a:cubicBezTo>
                          <a:pt x="653" y="332"/>
                          <a:pt x="650" y="332"/>
                          <a:pt x="647" y="332"/>
                        </a:cubicBezTo>
                        <a:cubicBezTo>
                          <a:pt x="650" y="339"/>
                          <a:pt x="641" y="333"/>
                          <a:pt x="641" y="338"/>
                        </a:cubicBezTo>
                        <a:cubicBezTo>
                          <a:pt x="643" y="338"/>
                          <a:pt x="645" y="338"/>
                          <a:pt x="647" y="338"/>
                        </a:cubicBezTo>
                        <a:cubicBezTo>
                          <a:pt x="647" y="340"/>
                          <a:pt x="645" y="340"/>
                          <a:pt x="645" y="342"/>
                        </a:cubicBezTo>
                        <a:cubicBezTo>
                          <a:pt x="650" y="343"/>
                          <a:pt x="649" y="338"/>
                          <a:pt x="653" y="338"/>
                        </a:cubicBezTo>
                        <a:cubicBezTo>
                          <a:pt x="655" y="339"/>
                          <a:pt x="658" y="340"/>
                          <a:pt x="662" y="340"/>
                        </a:cubicBezTo>
                        <a:cubicBezTo>
                          <a:pt x="661" y="332"/>
                          <a:pt x="674" y="338"/>
                          <a:pt x="671" y="329"/>
                        </a:cubicBezTo>
                        <a:cubicBezTo>
                          <a:pt x="665" y="327"/>
                          <a:pt x="662" y="331"/>
                          <a:pt x="660" y="330"/>
                        </a:cubicBezTo>
                        <a:close/>
                      </a:path>
                    </a:pathLst>
                  </a:custGeom>
                  <a:grpFill/>
                  <a:ln>
                    <a:noFill/>
                  </a:ln>
                </p:spPr>
                <p:txBody>
                  <a:bodyPr anchor="ctr"/>
                  <a:lstStyle/>
                  <a:p>
                    <a:pPr algn="ctr"/>
                    <a:endParaRPr dirty="0"/>
                  </a:p>
                </p:txBody>
              </p:sp>
              <p:sp>
                <p:nvSpPr>
                  <p:cNvPr id="179" name="任意多边形: 形状 93">
                    <a:extLst>
                      <a:ext uri="{FF2B5EF4-FFF2-40B4-BE49-F238E27FC236}">
                        <a16:creationId xmlns:a16="http://schemas.microsoft.com/office/drawing/2014/main" id="{E47EC326-48E1-483F-93ED-9E19772E2DE8}"/>
                      </a:ext>
                    </a:extLst>
                  </p:cNvPr>
                  <p:cNvSpPr>
                    <a:spLocks/>
                  </p:cNvSpPr>
                  <p:nvPr/>
                </p:nvSpPr>
                <p:spPr bwMode="auto">
                  <a:xfrm>
                    <a:off x="5559320" y="1164304"/>
                    <a:ext cx="126070" cy="191908"/>
                  </a:xfrm>
                  <a:custGeom>
                    <a:avLst/>
                    <a:gdLst>
                      <a:gd name="T0" fmla="*/ 16 w 60"/>
                      <a:gd name="T1" fmla="*/ 9 h 92"/>
                      <a:gd name="T2" fmla="*/ 30 w 60"/>
                      <a:gd name="T3" fmla="*/ 7 h 92"/>
                      <a:gd name="T4" fmla="*/ 31 w 60"/>
                      <a:gd name="T5" fmla="*/ 19 h 92"/>
                      <a:gd name="T6" fmla="*/ 22 w 60"/>
                      <a:gd name="T7" fmla="*/ 24 h 92"/>
                      <a:gd name="T8" fmla="*/ 33 w 60"/>
                      <a:gd name="T9" fmla="*/ 30 h 92"/>
                      <a:gd name="T10" fmla="*/ 39 w 60"/>
                      <a:gd name="T11" fmla="*/ 43 h 92"/>
                      <a:gd name="T12" fmla="*/ 43 w 60"/>
                      <a:gd name="T13" fmla="*/ 47 h 92"/>
                      <a:gd name="T14" fmla="*/ 50 w 60"/>
                      <a:gd name="T15" fmla="*/ 50 h 92"/>
                      <a:gd name="T16" fmla="*/ 46 w 60"/>
                      <a:gd name="T17" fmla="*/ 58 h 92"/>
                      <a:gd name="T18" fmla="*/ 58 w 60"/>
                      <a:gd name="T19" fmla="*/ 60 h 92"/>
                      <a:gd name="T20" fmla="*/ 58 w 60"/>
                      <a:gd name="T21" fmla="*/ 71 h 92"/>
                      <a:gd name="T22" fmla="*/ 54 w 60"/>
                      <a:gd name="T23" fmla="*/ 71 h 92"/>
                      <a:gd name="T24" fmla="*/ 58 w 60"/>
                      <a:gd name="T25" fmla="*/ 73 h 92"/>
                      <a:gd name="T26" fmla="*/ 54 w 60"/>
                      <a:gd name="T27" fmla="*/ 78 h 92"/>
                      <a:gd name="T28" fmla="*/ 48 w 60"/>
                      <a:gd name="T29" fmla="*/ 82 h 92"/>
                      <a:gd name="T30" fmla="*/ 30 w 60"/>
                      <a:gd name="T31" fmla="*/ 80 h 92"/>
                      <a:gd name="T32" fmla="*/ 22 w 60"/>
                      <a:gd name="T33" fmla="*/ 82 h 92"/>
                      <a:gd name="T34" fmla="*/ 9 w 60"/>
                      <a:gd name="T35" fmla="*/ 82 h 92"/>
                      <a:gd name="T36" fmla="*/ 13 w 60"/>
                      <a:gd name="T37" fmla="*/ 80 h 92"/>
                      <a:gd name="T38" fmla="*/ 15 w 60"/>
                      <a:gd name="T39" fmla="*/ 82 h 92"/>
                      <a:gd name="T40" fmla="*/ 16 w 60"/>
                      <a:gd name="T41" fmla="*/ 78 h 92"/>
                      <a:gd name="T42" fmla="*/ 28 w 60"/>
                      <a:gd name="T43" fmla="*/ 76 h 92"/>
                      <a:gd name="T44" fmla="*/ 13 w 60"/>
                      <a:gd name="T45" fmla="*/ 71 h 92"/>
                      <a:gd name="T46" fmla="*/ 13 w 60"/>
                      <a:gd name="T47" fmla="*/ 60 h 92"/>
                      <a:gd name="T48" fmla="*/ 16 w 60"/>
                      <a:gd name="T49" fmla="*/ 58 h 92"/>
                      <a:gd name="T50" fmla="*/ 24 w 60"/>
                      <a:gd name="T51" fmla="*/ 58 h 92"/>
                      <a:gd name="T52" fmla="*/ 26 w 60"/>
                      <a:gd name="T53" fmla="*/ 47 h 92"/>
                      <a:gd name="T54" fmla="*/ 20 w 60"/>
                      <a:gd name="T55" fmla="*/ 39 h 92"/>
                      <a:gd name="T56" fmla="*/ 13 w 60"/>
                      <a:gd name="T57" fmla="*/ 41 h 92"/>
                      <a:gd name="T58" fmla="*/ 13 w 60"/>
                      <a:gd name="T59" fmla="*/ 32 h 92"/>
                      <a:gd name="T60" fmla="*/ 5 w 60"/>
                      <a:gd name="T61" fmla="*/ 28 h 92"/>
                      <a:gd name="T62" fmla="*/ 0 w 60"/>
                      <a:gd name="T63" fmla="*/ 9 h 92"/>
                      <a:gd name="T64" fmla="*/ 9 w 60"/>
                      <a:gd name="T65" fmla="*/ 0 h 92"/>
                      <a:gd name="T66" fmla="*/ 26 w 60"/>
                      <a:gd name="T67" fmla="*/ 0 h 92"/>
                      <a:gd name="T68" fmla="*/ 16 w 60"/>
                      <a:gd name="T69" fmla="*/ 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92">
                        <a:moveTo>
                          <a:pt x="16" y="9"/>
                        </a:moveTo>
                        <a:cubicBezTo>
                          <a:pt x="18" y="13"/>
                          <a:pt x="26" y="7"/>
                          <a:pt x="30" y="7"/>
                        </a:cubicBezTo>
                        <a:cubicBezTo>
                          <a:pt x="32" y="10"/>
                          <a:pt x="32" y="14"/>
                          <a:pt x="31" y="19"/>
                        </a:cubicBezTo>
                        <a:cubicBezTo>
                          <a:pt x="27" y="19"/>
                          <a:pt x="23" y="21"/>
                          <a:pt x="22" y="24"/>
                        </a:cubicBezTo>
                        <a:cubicBezTo>
                          <a:pt x="24" y="28"/>
                          <a:pt x="28" y="30"/>
                          <a:pt x="33" y="30"/>
                        </a:cubicBezTo>
                        <a:cubicBezTo>
                          <a:pt x="33" y="37"/>
                          <a:pt x="41" y="35"/>
                          <a:pt x="39" y="43"/>
                        </a:cubicBezTo>
                        <a:cubicBezTo>
                          <a:pt x="39" y="45"/>
                          <a:pt x="43" y="44"/>
                          <a:pt x="43" y="47"/>
                        </a:cubicBezTo>
                        <a:cubicBezTo>
                          <a:pt x="43" y="50"/>
                          <a:pt x="49" y="48"/>
                          <a:pt x="50" y="50"/>
                        </a:cubicBezTo>
                        <a:cubicBezTo>
                          <a:pt x="49" y="53"/>
                          <a:pt x="47" y="55"/>
                          <a:pt x="46" y="58"/>
                        </a:cubicBezTo>
                        <a:cubicBezTo>
                          <a:pt x="51" y="57"/>
                          <a:pt x="55" y="57"/>
                          <a:pt x="58" y="60"/>
                        </a:cubicBezTo>
                        <a:cubicBezTo>
                          <a:pt x="55" y="62"/>
                          <a:pt x="60" y="68"/>
                          <a:pt x="58" y="71"/>
                        </a:cubicBezTo>
                        <a:cubicBezTo>
                          <a:pt x="57" y="71"/>
                          <a:pt x="54" y="70"/>
                          <a:pt x="54" y="71"/>
                        </a:cubicBezTo>
                        <a:cubicBezTo>
                          <a:pt x="53" y="73"/>
                          <a:pt x="56" y="72"/>
                          <a:pt x="58" y="73"/>
                        </a:cubicBezTo>
                        <a:cubicBezTo>
                          <a:pt x="56" y="75"/>
                          <a:pt x="53" y="75"/>
                          <a:pt x="54" y="78"/>
                        </a:cubicBezTo>
                        <a:cubicBezTo>
                          <a:pt x="51" y="79"/>
                          <a:pt x="51" y="82"/>
                          <a:pt x="48" y="82"/>
                        </a:cubicBezTo>
                        <a:cubicBezTo>
                          <a:pt x="42" y="81"/>
                          <a:pt x="38" y="79"/>
                          <a:pt x="30" y="80"/>
                        </a:cubicBezTo>
                        <a:cubicBezTo>
                          <a:pt x="26" y="84"/>
                          <a:pt x="28" y="84"/>
                          <a:pt x="22" y="82"/>
                        </a:cubicBezTo>
                        <a:cubicBezTo>
                          <a:pt x="20" y="86"/>
                          <a:pt x="9" y="92"/>
                          <a:pt x="9" y="82"/>
                        </a:cubicBezTo>
                        <a:cubicBezTo>
                          <a:pt x="11" y="83"/>
                          <a:pt x="12" y="80"/>
                          <a:pt x="13" y="80"/>
                        </a:cubicBezTo>
                        <a:cubicBezTo>
                          <a:pt x="14" y="80"/>
                          <a:pt x="15" y="82"/>
                          <a:pt x="15" y="82"/>
                        </a:cubicBezTo>
                        <a:cubicBezTo>
                          <a:pt x="17" y="81"/>
                          <a:pt x="15" y="79"/>
                          <a:pt x="16" y="78"/>
                        </a:cubicBezTo>
                        <a:cubicBezTo>
                          <a:pt x="19" y="76"/>
                          <a:pt x="23" y="78"/>
                          <a:pt x="28" y="76"/>
                        </a:cubicBezTo>
                        <a:cubicBezTo>
                          <a:pt x="26" y="67"/>
                          <a:pt x="18" y="74"/>
                          <a:pt x="13" y="71"/>
                        </a:cubicBezTo>
                        <a:cubicBezTo>
                          <a:pt x="13" y="67"/>
                          <a:pt x="13" y="63"/>
                          <a:pt x="13" y="60"/>
                        </a:cubicBezTo>
                        <a:cubicBezTo>
                          <a:pt x="16" y="60"/>
                          <a:pt x="20" y="58"/>
                          <a:pt x="16" y="58"/>
                        </a:cubicBezTo>
                        <a:cubicBezTo>
                          <a:pt x="18" y="52"/>
                          <a:pt x="21" y="60"/>
                          <a:pt x="24" y="58"/>
                        </a:cubicBezTo>
                        <a:cubicBezTo>
                          <a:pt x="28" y="58"/>
                          <a:pt x="21" y="50"/>
                          <a:pt x="26" y="47"/>
                        </a:cubicBezTo>
                        <a:cubicBezTo>
                          <a:pt x="25" y="43"/>
                          <a:pt x="19" y="45"/>
                          <a:pt x="20" y="39"/>
                        </a:cubicBezTo>
                        <a:cubicBezTo>
                          <a:pt x="19" y="41"/>
                          <a:pt x="16" y="41"/>
                          <a:pt x="13" y="41"/>
                        </a:cubicBezTo>
                        <a:cubicBezTo>
                          <a:pt x="13" y="38"/>
                          <a:pt x="13" y="35"/>
                          <a:pt x="13" y="32"/>
                        </a:cubicBezTo>
                        <a:cubicBezTo>
                          <a:pt x="13" y="28"/>
                          <a:pt x="6" y="31"/>
                          <a:pt x="5" y="28"/>
                        </a:cubicBezTo>
                        <a:cubicBezTo>
                          <a:pt x="9" y="21"/>
                          <a:pt x="8" y="10"/>
                          <a:pt x="0" y="9"/>
                        </a:cubicBezTo>
                        <a:cubicBezTo>
                          <a:pt x="3" y="6"/>
                          <a:pt x="8" y="5"/>
                          <a:pt x="9" y="0"/>
                        </a:cubicBezTo>
                        <a:cubicBezTo>
                          <a:pt x="15" y="0"/>
                          <a:pt x="20" y="0"/>
                          <a:pt x="26" y="0"/>
                        </a:cubicBezTo>
                        <a:cubicBezTo>
                          <a:pt x="22" y="3"/>
                          <a:pt x="19" y="6"/>
                          <a:pt x="16" y="9"/>
                        </a:cubicBezTo>
                        <a:close/>
                      </a:path>
                    </a:pathLst>
                  </a:custGeom>
                  <a:grpFill/>
                  <a:ln>
                    <a:noFill/>
                  </a:ln>
                </p:spPr>
                <p:txBody>
                  <a:bodyPr anchor="ctr"/>
                  <a:lstStyle/>
                  <a:p>
                    <a:pPr algn="ctr"/>
                    <a:endParaRPr/>
                  </a:p>
                </p:txBody>
              </p:sp>
              <p:sp>
                <p:nvSpPr>
                  <p:cNvPr id="180" name="任意多边形: 形状 94">
                    <a:extLst>
                      <a:ext uri="{FF2B5EF4-FFF2-40B4-BE49-F238E27FC236}">
                        <a16:creationId xmlns:a16="http://schemas.microsoft.com/office/drawing/2014/main" id="{6E6074F1-D4F9-49D5-9560-BDBC0A08117F}"/>
                      </a:ext>
                    </a:extLst>
                  </p:cNvPr>
                  <p:cNvSpPr>
                    <a:spLocks/>
                  </p:cNvSpPr>
                  <p:nvPr/>
                </p:nvSpPr>
                <p:spPr bwMode="auto">
                  <a:xfrm>
                    <a:off x="3213011" y="1172709"/>
                    <a:ext cx="35020" cy="28016"/>
                  </a:xfrm>
                  <a:custGeom>
                    <a:avLst/>
                    <a:gdLst>
                      <a:gd name="T0" fmla="*/ 15 w 17"/>
                      <a:gd name="T1" fmla="*/ 2 h 13"/>
                      <a:gd name="T2" fmla="*/ 17 w 17"/>
                      <a:gd name="T3" fmla="*/ 9 h 13"/>
                      <a:gd name="T4" fmla="*/ 8 w 17"/>
                      <a:gd name="T5" fmla="*/ 13 h 13"/>
                      <a:gd name="T6" fmla="*/ 8 w 17"/>
                      <a:gd name="T7" fmla="*/ 9 h 13"/>
                      <a:gd name="T8" fmla="*/ 4 w 17"/>
                      <a:gd name="T9" fmla="*/ 11 h 13"/>
                      <a:gd name="T10" fmla="*/ 6 w 17"/>
                      <a:gd name="T11" fmla="*/ 9 h 13"/>
                      <a:gd name="T12" fmla="*/ 15 w 17"/>
                      <a:gd name="T13" fmla="*/ 2 h 13"/>
                    </a:gdLst>
                    <a:ahLst/>
                    <a:cxnLst>
                      <a:cxn ang="0">
                        <a:pos x="T0" y="T1"/>
                      </a:cxn>
                      <a:cxn ang="0">
                        <a:pos x="T2" y="T3"/>
                      </a:cxn>
                      <a:cxn ang="0">
                        <a:pos x="T4" y="T5"/>
                      </a:cxn>
                      <a:cxn ang="0">
                        <a:pos x="T6" y="T7"/>
                      </a:cxn>
                      <a:cxn ang="0">
                        <a:pos x="T8" y="T9"/>
                      </a:cxn>
                      <a:cxn ang="0">
                        <a:pos x="T10" y="T11"/>
                      </a:cxn>
                      <a:cxn ang="0">
                        <a:pos x="T12" y="T13"/>
                      </a:cxn>
                    </a:cxnLst>
                    <a:rect l="0" t="0" r="r" b="b"/>
                    <a:pathLst>
                      <a:path w="17" h="13">
                        <a:moveTo>
                          <a:pt x="15" y="2"/>
                        </a:moveTo>
                        <a:cubicBezTo>
                          <a:pt x="13" y="4"/>
                          <a:pt x="14" y="7"/>
                          <a:pt x="17" y="9"/>
                        </a:cubicBezTo>
                        <a:cubicBezTo>
                          <a:pt x="15" y="12"/>
                          <a:pt x="11" y="12"/>
                          <a:pt x="8" y="13"/>
                        </a:cubicBezTo>
                        <a:cubicBezTo>
                          <a:pt x="8" y="12"/>
                          <a:pt x="8" y="10"/>
                          <a:pt x="8" y="9"/>
                        </a:cubicBezTo>
                        <a:cubicBezTo>
                          <a:pt x="6" y="9"/>
                          <a:pt x="6" y="11"/>
                          <a:pt x="4" y="11"/>
                        </a:cubicBezTo>
                        <a:cubicBezTo>
                          <a:pt x="0" y="9"/>
                          <a:pt x="5" y="10"/>
                          <a:pt x="6" y="9"/>
                        </a:cubicBezTo>
                        <a:cubicBezTo>
                          <a:pt x="7" y="8"/>
                          <a:pt x="11" y="0"/>
                          <a:pt x="15" y="2"/>
                        </a:cubicBezTo>
                        <a:close/>
                      </a:path>
                    </a:pathLst>
                  </a:custGeom>
                  <a:grpFill/>
                  <a:ln>
                    <a:noFill/>
                  </a:ln>
                </p:spPr>
                <p:txBody>
                  <a:bodyPr anchor="ctr"/>
                  <a:lstStyle/>
                  <a:p>
                    <a:pPr algn="ctr"/>
                    <a:endParaRPr/>
                  </a:p>
                </p:txBody>
              </p:sp>
              <p:sp>
                <p:nvSpPr>
                  <p:cNvPr id="181" name="任意多边形: 形状 95">
                    <a:extLst>
                      <a:ext uri="{FF2B5EF4-FFF2-40B4-BE49-F238E27FC236}">
                        <a16:creationId xmlns:a16="http://schemas.microsoft.com/office/drawing/2014/main" id="{47807697-3C26-45B9-8F27-05004C221327}"/>
                      </a:ext>
                    </a:extLst>
                  </p:cNvPr>
                  <p:cNvSpPr>
                    <a:spLocks/>
                  </p:cNvSpPr>
                  <p:nvPr/>
                </p:nvSpPr>
                <p:spPr bwMode="auto">
                  <a:xfrm>
                    <a:off x="7869210" y="1485084"/>
                    <a:ext cx="21012" cy="22413"/>
                  </a:xfrm>
                  <a:custGeom>
                    <a:avLst/>
                    <a:gdLst>
                      <a:gd name="T0" fmla="*/ 3 w 10"/>
                      <a:gd name="T1" fmla="*/ 3 h 11"/>
                      <a:gd name="T2" fmla="*/ 10 w 10"/>
                      <a:gd name="T3" fmla="*/ 1 h 11"/>
                      <a:gd name="T4" fmla="*/ 1 w 10"/>
                      <a:gd name="T5" fmla="*/ 10 h 11"/>
                      <a:gd name="T6" fmla="*/ 3 w 10"/>
                      <a:gd name="T7" fmla="*/ 3 h 11"/>
                    </a:gdLst>
                    <a:ahLst/>
                    <a:cxnLst>
                      <a:cxn ang="0">
                        <a:pos x="T0" y="T1"/>
                      </a:cxn>
                      <a:cxn ang="0">
                        <a:pos x="T2" y="T3"/>
                      </a:cxn>
                      <a:cxn ang="0">
                        <a:pos x="T4" y="T5"/>
                      </a:cxn>
                      <a:cxn ang="0">
                        <a:pos x="T6" y="T7"/>
                      </a:cxn>
                    </a:cxnLst>
                    <a:rect l="0" t="0" r="r" b="b"/>
                    <a:pathLst>
                      <a:path w="10" h="11">
                        <a:moveTo>
                          <a:pt x="3" y="3"/>
                        </a:moveTo>
                        <a:cubicBezTo>
                          <a:pt x="4" y="0"/>
                          <a:pt x="5" y="3"/>
                          <a:pt x="10" y="1"/>
                        </a:cubicBezTo>
                        <a:cubicBezTo>
                          <a:pt x="8" y="5"/>
                          <a:pt x="8" y="11"/>
                          <a:pt x="1" y="10"/>
                        </a:cubicBezTo>
                        <a:cubicBezTo>
                          <a:pt x="0" y="8"/>
                          <a:pt x="8" y="4"/>
                          <a:pt x="3" y="3"/>
                        </a:cubicBezTo>
                        <a:close/>
                      </a:path>
                    </a:pathLst>
                  </a:custGeom>
                  <a:grpFill/>
                  <a:ln>
                    <a:noFill/>
                  </a:ln>
                </p:spPr>
                <p:txBody>
                  <a:bodyPr anchor="ctr"/>
                  <a:lstStyle/>
                  <a:p>
                    <a:pPr algn="ctr"/>
                    <a:endParaRPr/>
                  </a:p>
                </p:txBody>
              </p:sp>
              <p:sp>
                <p:nvSpPr>
                  <p:cNvPr id="182" name="任意多边形: 形状 96">
                    <a:extLst>
                      <a:ext uri="{FF2B5EF4-FFF2-40B4-BE49-F238E27FC236}">
                        <a16:creationId xmlns:a16="http://schemas.microsoft.com/office/drawing/2014/main" id="{976EFC70-4475-422A-84F2-658908CF2FD3}"/>
                      </a:ext>
                    </a:extLst>
                  </p:cNvPr>
                  <p:cNvSpPr>
                    <a:spLocks/>
                  </p:cNvSpPr>
                  <p:nvPr/>
                </p:nvSpPr>
                <p:spPr bwMode="auto">
                  <a:xfrm>
                    <a:off x="7380337" y="2095825"/>
                    <a:ext cx="155487" cy="180701"/>
                  </a:xfrm>
                  <a:custGeom>
                    <a:avLst/>
                    <a:gdLst>
                      <a:gd name="T0" fmla="*/ 60 w 75"/>
                      <a:gd name="T1" fmla="*/ 5 h 87"/>
                      <a:gd name="T2" fmla="*/ 68 w 75"/>
                      <a:gd name="T3" fmla="*/ 9 h 87"/>
                      <a:gd name="T4" fmla="*/ 75 w 75"/>
                      <a:gd name="T5" fmla="*/ 14 h 87"/>
                      <a:gd name="T6" fmla="*/ 68 w 75"/>
                      <a:gd name="T7" fmla="*/ 24 h 87"/>
                      <a:gd name="T8" fmla="*/ 66 w 75"/>
                      <a:gd name="T9" fmla="*/ 35 h 87"/>
                      <a:gd name="T10" fmla="*/ 70 w 75"/>
                      <a:gd name="T11" fmla="*/ 38 h 87"/>
                      <a:gd name="T12" fmla="*/ 70 w 75"/>
                      <a:gd name="T13" fmla="*/ 44 h 87"/>
                      <a:gd name="T14" fmla="*/ 73 w 75"/>
                      <a:gd name="T15" fmla="*/ 48 h 87"/>
                      <a:gd name="T16" fmla="*/ 64 w 75"/>
                      <a:gd name="T17" fmla="*/ 53 h 87"/>
                      <a:gd name="T18" fmla="*/ 62 w 75"/>
                      <a:gd name="T19" fmla="*/ 63 h 87"/>
                      <a:gd name="T20" fmla="*/ 62 w 75"/>
                      <a:gd name="T21" fmla="*/ 66 h 87"/>
                      <a:gd name="T22" fmla="*/ 59 w 75"/>
                      <a:gd name="T23" fmla="*/ 66 h 87"/>
                      <a:gd name="T24" fmla="*/ 53 w 75"/>
                      <a:gd name="T25" fmla="*/ 74 h 87"/>
                      <a:gd name="T26" fmla="*/ 53 w 75"/>
                      <a:gd name="T27" fmla="*/ 85 h 87"/>
                      <a:gd name="T28" fmla="*/ 34 w 75"/>
                      <a:gd name="T29" fmla="*/ 79 h 87"/>
                      <a:gd name="T30" fmla="*/ 32 w 75"/>
                      <a:gd name="T31" fmla="*/ 83 h 87"/>
                      <a:gd name="T32" fmla="*/ 27 w 75"/>
                      <a:gd name="T33" fmla="*/ 79 h 87"/>
                      <a:gd name="T34" fmla="*/ 18 w 75"/>
                      <a:gd name="T35" fmla="*/ 79 h 87"/>
                      <a:gd name="T36" fmla="*/ 12 w 75"/>
                      <a:gd name="T37" fmla="*/ 78 h 87"/>
                      <a:gd name="T38" fmla="*/ 4 w 75"/>
                      <a:gd name="T39" fmla="*/ 66 h 87"/>
                      <a:gd name="T40" fmla="*/ 6 w 75"/>
                      <a:gd name="T41" fmla="*/ 59 h 87"/>
                      <a:gd name="T42" fmla="*/ 4 w 75"/>
                      <a:gd name="T43" fmla="*/ 59 h 87"/>
                      <a:gd name="T44" fmla="*/ 3 w 75"/>
                      <a:gd name="T45" fmla="*/ 44 h 87"/>
                      <a:gd name="T46" fmla="*/ 21 w 75"/>
                      <a:gd name="T47" fmla="*/ 42 h 87"/>
                      <a:gd name="T48" fmla="*/ 21 w 75"/>
                      <a:gd name="T49" fmla="*/ 37 h 87"/>
                      <a:gd name="T50" fmla="*/ 34 w 75"/>
                      <a:gd name="T51" fmla="*/ 27 h 87"/>
                      <a:gd name="T52" fmla="*/ 46 w 75"/>
                      <a:gd name="T53" fmla="*/ 24 h 87"/>
                      <a:gd name="T54" fmla="*/ 47 w 75"/>
                      <a:gd name="T55" fmla="*/ 18 h 87"/>
                      <a:gd name="T56" fmla="*/ 51 w 75"/>
                      <a:gd name="T57" fmla="*/ 18 h 87"/>
                      <a:gd name="T58" fmla="*/ 55 w 75"/>
                      <a:gd name="T59" fmla="*/ 14 h 87"/>
                      <a:gd name="T60" fmla="*/ 62 w 75"/>
                      <a:gd name="T61" fmla="*/ 5 h 87"/>
                      <a:gd name="T62" fmla="*/ 60 w 75"/>
                      <a:gd name="T63" fmla="*/ 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5" h="87">
                        <a:moveTo>
                          <a:pt x="60" y="5"/>
                        </a:moveTo>
                        <a:cubicBezTo>
                          <a:pt x="62" y="0"/>
                          <a:pt x="65" y="9"/>
                          <a:pt x="68" y="9"/>
                        </a:cubicBezTo>
                        <a:cubicBezTo>
                          <a:pt x="70" y="10"/>
                          <a:pt x="72" y="14"/>
                          <a:pt x="75" y="14"/>
                        </a:cubicBezTo>
                        <a:cubicBezTo>
                          <a:pt x="74" y="19"/>
                          <a:pt x="74" y="24"/>
                          <a:pt x="68" y="24"/>
                        </a:cubicBezTo>
                        <a:cubicBezTo>
                          <a:pt x="67" y="27"/>
                          <a:pt x="70" y="35"/>
                          <a:pt x="66" y="35"/>
                        </a:cubicBezTo>
                        <a:cubicBezTo>
                          <a:pt x="66" y="37"/>
                          <a:pt x="69" y="37"/>
                          <a:pt x="70" y="38"/>
                        </a:cubicBezTo>
                        <a:cubicBezTo>
                          <a:pt x="70" y="40"/>
                          <a:pt x="69" y="43"/>
                          <a:pt x="70" y="44"/>
                        </a:cubicBezTo>
                        <a:cubicBezTo>
                          <a:pt x="71" y="46"/>
                          <a:pt x="73" y="46"/>
                          <a:pt x="73" y="48"/>
                        </a:cubicBezTo>
                        <a:cubicBezTo>
                          <a:pt x="73" y="52"/>
                          <a:pt x="67" y="56"/>
                          <a:pt x="64" y="53"/>
                        </a:cubicBezTo>
                        <a:cubicBezTo>
                          <a:pt x="65" y="58"/>
                          <a:pt x="67" y="59"/>
                          <a:pt x="62" y="63"/>
                        </a:cubicBezTo>
                        <a:cubicBezTo>
                          <a:pt x="62" y="63"/>
                          <a:pt x="63" y="66"/>
                          <a:pt x="62" y="66"/>
                        </a:cubicBezTo>
                        <a:cubicBezTo>
                          <a:pt x="62" y="67"/>
                          <a:pt x="59" y="66"/>
                          <a:pt x="59" y="66"/>
                        </a:cubicBezTo>
                        <a:cubicBezTo>
                          <a:pt x="57" y="69"/>
                          <a:pt x="58" y="76"/>
                          <a:pt x="53" y="74"/>
                        </a:cubicBezTo>
                        <a:cubicBezTo>
                          <a:pt x="56" y="77"/>
                          <a:pt x="51" y="79"/>
                          <a:pt x="53" y="85"/>
                        </a:cubicBezTo>
                        <a:cubicBezTo>
                          <a:pt x="43" y="87"/>
                          <a:pt x="41" y="81"/>
                          <a:pt x="34" y="79"/>
                        </a:cubicBezTo>
                        <a:cubicBezTo>
                          <a:pt x="33" y="79"/>
                          <a:pt x="33" y="82"/>
                          <a:pt x="32" y="83"/>
                        </a:cubicBezTo>
                        <a:cubicBezTo>
                          <a:pt x="29" y="85"/>
                          <a:pt x="28" y="80"/>
                          <a:pt x="27" y="79"/>
                        </a:cubicBezTo>
                        <a:cubicBezTo>
                          <a:pt x="24" y="79"/>
                          <a:pt x="20" y="81"/>
                          <a:pt x="18" y="79"/>
                        </a:cubicBezTo>
                        <a:cubicBezTo>
                          <a:pt x="16" y="79"/>
                          <a:pt x="18" y="74"/>
                          <a:pt x="12" y="78"/>
                        </a:cubicBezTo>
                        <a:cubicBezTo>
                          <a:pt x="10" y="73"/>
                          <a:pt x="10" y="67"/>
                          <a:pt x="4" y="66"/>
                        </a:cubicBezTo>
                        <a:cubicBezTo>
                          <a:pt x="4" y="63"/>
                          <a:pt x="7" y="62"/>
                          <a:pt x="6" y="59"/>
                        </a:cubicBezTo>
                        <a:cubicBezTo>
                          <a:pt x="6" y="56"/>
                          <a:pt x="4" y="59"/>
                          <a:pt x="4" y="59"/>
                        </a:cubicBezTo>
                        <a:cubicBezTo>
                          <a:pt x="0" y="56"/>
                          <a:pt x="4" y="51"/>
                          <a:pt x="3" y="44"/>
                        </a:cubicBezTo>
                        <a:cubicBezTo>
                          <a:pt x="10" y="44"/>
                          <a:pt x="16" y="44"/>
                          <a:pt x="21" y="42"/>
                        </a:cubicBezTo>
                        <a:cubicBezTo>
                          <a:pt x="21" y="39"/>
                          <a:pt x="24" y="37"/>
                          <a:pt x="21" y="37"/>
                        </a:cubicBezTo>
                        <a:cubicBezTo>
                          <a:pt x="23" y="34"/>
                          <a:pt x="38" y="30"/>
                          <a:pt x="34" y="27"/>
                        </a:cubicBezTo>
                        <a:cubicBezTo>
                          <a:pt x="37" y="25"/>
                          <a:pt x="41" y="24"/>
                          <a:pt x="46" y="24"/>
                        </a:cubicBezTo>
                        <a:cubicBezTo>
                          <a:pt x="48" y="24"/>
                          <a:pt x="46" y="20"/>
                          <a:pt x="47" y="18"/>
                        </a:cubicBezTo>
                        <a:cubicBezTo>
                          <a:pt x="48" y="17"/>
                          <a:pt x="51" y="18"/>
                          <a:pt x="51" y="18"/>
                        </a:cubicBezTo>
                        <a:cubicBezTo>
                          <a:pt x="52" y="16"/>
                          <a:pt x="51" y="13"/>
                          <a:pt x="55" y="14"/>
                        </a:cubicBezTo>
                        <a:cubicBezTo>
                          <a:pt x="52" y="6"/>
                          <a:pt x="60" y="8"/>
                          <a:pt x="62" y="5"/>
                        </a:cubicBezTo>
                        <a:cubicBezTo>
                          <a:pt x="62" y="5"/>
                          <a:pt x="61" y="5"/>
                          <a:pt x="60" y="5"/>
                        </a:cubicBezTo>
                        <a:close/>
                      </a:path>
                    </a:pathLst>
                  </a:custGeom>
                  <a:grpFill/>
                  <a:ln>
                    <a:noFill/>
                  </a:ln>
                </p:spPr>
                <p:txBody>
                  <a:bodyPr anchor="ctr"/>
                  <a:lstStyle/>
                  <a:p>
                    <a:pPr algn="ctr"/>
                    <a:endParaRPr/>
                  </a:p>
                </p:txBody>
              </p:sp>
              <p:sp>
                <p:nvSpPr>
                  <p:cNvPr id="183" name="任意多边形: 形状 97">
                    <a:extLst>
                      <a:ext uri="{FF2B5EF4-FFF2-40B4-BE49-F238E27FC236}">
                        <a16:creationId xmlns:a16="http://schemas.microsoft.com/office/drawing/2014/main" id="{1E16EDC6-2D34-494B-85EA-DBBA7FFD47FC}"/>
                      </a:ext>
                    </a:extLst>
                  </p:cNvPr>
                  <p:cNvSpPr>
                    <a:spLocks/>
                  </p:cNvSpPr>
                  <p:nvPr/>
                </p:nvSpPr>
                <p:spPr bwMode="auto">
                  <a:xfrm>
                    <a:off x="7540026" y="2224697"/>
                    <a:ext cx="71440" cy="81245"/>
                  </a:xfrm>
                  <a:custGeom>
                    <a:avLst/>
                    <a:gdLst>
                      <a:gd name="T0" fmla="*/ 30 w 34"/>
                      <a:gd name="T1" fmla="*/ 1 h 39"/>
                      <a:gd name="T2" fmla="*/ 24 w 34"/>
                      <a:gd name="T3" fmla="*/ 8 h 39"/>
                      <a:gd name="T4" fmla="*/ 23 w 34"/>
                      <a:gd name="T5" fmla="*/ 8 h 39"/>
                      <a:gd name="T6" fmla="*/ 24 w 34"/>
                      <a:gd name="T7" fmla="*/ 14 h 39"/>
                      <a:gd name="T8" fmla="*/ 28 w 34"/>
                      <a:gd name="T9" fmla="*/ 17 h 39"/>
                      <a:gd name="T10" fmla="*/ 30 w 34"/>
                      <a:gd name="T11" fmla="*/ 34 h 39"/>
                      <a:gd name="T12" fmla="*/ 23 w 34"/>
                      <a:gd name="T13" fmla="*/ 34 h 39"/>
                      <a:gd name="T14" fmla="*/ 17 w 34"/>
                      <a:gd name="T15" fmla="*/ 16 h 39"/>
                      <a:gd name="T16" fmla="*/ 10 w 34"/>
                      <a:gd name="T17" fmla="*/ 21 h 39"/>
                      <a:gd name="T18" fmla="*/ 10 w 34"/>
                      <a:gd name="T19" fmla="*/ 32 h 39"/>
                      <a:gd name="T20" fmla="*/ 4 w 34"/>
                      <a:gd name="T21" fmla="*/ 38 h 39"/>
                      <a:gd name="T22" fmla="*/ 2 w 34"/>
                      <a:gd name="T23" fmla="*/ 29 h 39"/>
                      <a:gd name="T24" fmla="*/ 4 w 34"/>
                      <a:gd name="T25" fmla="*/ 27 h 39"/>
                      <a:gd name="T26" fmla="*/ 2 w 34"/>
                      <a:gd name="T27" fmla="*/ 25 h 39"/>
                      <a:gd name="T28" fmla="*/ 4 w 34"/>
                      <a:gd name="T29" fmla="*/ 17 h 39"/>
                      <a:gd name="T30" fmla="*/ 0 w 34"/>
                      <a:gd name="T31" fmla="*/ 14 h 39"/>
                      <a:gd name="T32" fmla="*/ 15 w 34"/>
                      <a:gd name="T33" fmla="*/ 1 h 39"/>
                      <a:gd name="T34" fmla="*/ 30 w 34"/>
                      <a:gd name="T35"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9">
                        <a:moveTo>
                          <a:pt x="30" y="1"/>
                        </a:moveTo>
                        <a:cubicBezTo>
                          <a:pt x="34" y="9"/>
                          <a:pt x="21" y="5"/>
                          <a:pt x="24" y="8"/>
                        </a:cubicBezTo>
                        <a:cubicBezTo>
                          <a:pt x="27" y="11"/>
                          <a:pt x="25" y="9"/>
                          <a:pt x="23" y="8"/>
                        </a:cubicBezTo>
                        <a:cubicBezTo>
                          <a:pt x="23" y="11"/>
                          <a:pt x="23" y="12"/>
                          <a:pt x="24" y="14"/>
                        </a:cubicBezTo>
                        <a:cubicBezTo>
                          <a:pt x="25" y="15"/>
                          <a:pt x="28" y="17"/>
                          <a:pt x="28" y="17"/>
                        </a:cubicBezTo>
                        <a:cubicBezTo>
                          <a:pt x="30" y="22"/>
                          <a:pt x="28" y="28"/>
                          <a:pt x="30" y="34"/>
                        </a:cubicBezTo>
                        <a:cubicBezTo>
                          <a:pt x="28" y="34"/>
                          <a:pt x="25" y="34"/>
                          <a:pt x="23" y="34"/>
                        </a:cubicBezTo>
                        <a:cubicBezTo>
                          <a:pt x="20" y="28"/>
                          <a:pt x="17" y="23"/>
                          <a:pt x="17" y="16"/>
                        </a:cubicBezTo>
                        <a:cubicBezTo>
                          <a:pt x="13" y="16"/>
                          <a:pt x="16" y="23"/>
                          <a:pt x="10" y="21"/>
                        </a:cubicBezTo>
                        <a:cubicBezTo>
                          <a:pt x="10" y="25"/>
                          <a:pt x="10" y="29"/>
                          <a:pt x="10" y="32"/>
                        </a:cubicBezTo>
                        <a:cubicBezTo>
                          <a:pt x="10" y="37"/>
                          <a:pt x="4" y="34"/>
                          <a:pt x="4" y="38"/>
                        </a:cubicBezTo>
                        <a:cubicBezTo>
                          <a:pt x="1" y="39"/>
                          <a:pt x="1" y="32"/>
                          <a:pt x="2" y="29"/>
                        </a:cubicBezTo>
                        <a:cubicBezTo>
                          <a:pt x="2" y="28"/>
                          <a:pt x="4" y="27"/>
                          <a:pt x="4" y="27"/>
                        </a:cubicBezTo>
                        <a:cubicBezTo>
                          <a:pt x="4" y="25"/>
                          <a:pt x="2" y="26"/>
                          <a:pt x="2" y="25"/>
                        </a:cubicBezTo>
                        <a:cubicBezTo>
                          <a:pt x="2" y="24"/>
                          <a:pt x="5" y="20"/>
                          <a:pt x="4" y="17"/>
                        </a:cubicBezTo>
                        <a:cubicBezTo>
                          <a:pt x="5" y="14"/>
                          <a:pt x="2" y="14"/>
                          <a:pt x="0" y="14"/>
                        </a:cubicBezTo>
                        <a:cubicBezTo>
                          <a:pt x="2" y="7"/>
                          <a:pt x="5" y="0"/>
                          <a:pt x="15" y="1"/>
                        </a:cubicBezTo>
                        <a:cubicBezTo>
                          <a:pt x="9" y="7"/>
                          <a:pt x="26" y="1"/>
                          <a:pt x="30" y="1"/>
                        </a:cubicBezTo>
                        <a:close/>
                      </a:path>
                    </a:pathLst>
                  </a:custGeom>
                  <a:grpFill/>
                  <a:ln>
                    <a:noFill/>
                  </a:ln>
                </p:spPr>
                <p:txBody>
                  <a:bodyPr anchor="ctr"/>
                  <a:lstStyle/>
                  <a:p>
                    <a:pPr algn="ctr"/>
                    <a:endParaRPr/>
                  </a:p>
                </p:txBody>
              </p:sp>
              <p:sp>
                <p:nvSpPr>
                  <p:cNvPr id="184" name="任意多边形: 形状 98">
                    <a:extLst>
                      <a:ext uri="{FF2B5EF4-FFF2-40B4-BE49-F238E27FC236}">
                        <a16:creationId xmlns:a16="http://schemas.microsoft.com/office/drawing/2014/main" id="{39CC3985-10EB-4110-B255-121D0330BA3E}"/>
                      </a:ext>
                    </a:extLst>
                  </p:cNvPr>
                  <p:cNvSpPr>
                    <a:spLocks/>
                  </p:cNvSpPr>
                  <p:nvPr/>
                </p:nvSpPr>
                <p:spPr bwMode="auto">
                  <a:xfrm>
                    <a:off x="7328508" y="2304541"/>
                    <a:ext cx="163892" cy="47627"/>
                  </a:xfrm>
                  <a:custGeom>
                    <a:avLst/>
                    <a:gdLst>
                      <a:gd name="T0" fmla="*/ 2 w 79"/>
                      <a:gd name="T1" fmla="*/ 7 h 23"/>
                      <a:gd name="T2" fmla="*/ 9 w 79"/>
                      <a:gd name="T3" fmla="*/ 2 h 23"/>
                      <a:gd name="T4" fmla="*/ 13 w 79"/>
                      <a:gd name="T5" fmla="*/ 6 h 23"/>
                      <a:gd name="T6" fmla="*/ 16 w 79"/>
                      <a:gd name="T7" fmla="*/ 7 h 23"/>
                      <a:gd name="T8" fmla="*/ 35 w 79"/>
                      <a:gd name="T9" fmla="*/ 11 h 23"/>
                      <a:gd name="T10" fmla="*/ 54 w 79"/>
                      <a:gd name="T11" fmla="*/ 9 h 23"/>
                      <a:gd name="T12" fmla="*/ 57 w 79"/>
                      <a:gd name="T13" fmla="*/ 13 h 23"/>
                      <a:gd name="T14" fmla="*/ 63 w 79"/>
                      <a:gd name="T15" fmla="*/ 15 h 23"/>
                      <a:gd name="T16" fmla="*/ 72 w 79"/>
                      <a:gd name="T17" fmla="*/ 15 h 23"/>
                      <a:gd name="T18" fmla="*/ 74 w 79"/>
                      <a:gd name="T19" fmla="*/ 20 h 23"/>
                      <a:gd name="T20" fmla="*/ 71 w 79"/>
                      <a:gd name="T21" fmla="*/ 20 h 23"/>
                      <a:gd name="T22" fmla="*/ 33 w 79"/>
                      <a:gd name="T23" fmla="*/ 15 h 23"/>
                      <a:gd name="T24" fmla="*/ 24 w 79"/>
                      <a:gd name="T25" fmla="*/ 15 h 23"/>
                      <a:gd name="T26" fmla="*/ 11 w 79"/>
                      <a:gd name="T27" fmla="*/ 11 h 23"/>
                      <a:gd name="T28" fmla="*/ 2 w 79"/>
                      <a:gd name="T29"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23">
                        <a:moveTo>
                          <a:pt x="2" y="7"/>
                        </a:moveTo>
                        <a:cubicBezTo>
                          <a:pt x="0" y="1"/>
                          <a:pt x="8" y="5"/>
                          <a:pt x="9" y="2"/>
                        </a:cubicBezTo>
                        <a:cubicBezTo>
                          <a:pt x="13" y="0"/>
                          <a:pt x="11" y="4"/>
                          <a:pt x="13" y="6"/>
                        </a:cubicBezTo>
                        <a:cubicBezTo>
                          <a:pt x="14" y="6"/>
                          <a:pt x="17" y="5"/>
                          <a:pt x="16" y="7"/>
                        </a:cubicBezTo>
                        <a:cubicBezTo>
                          <a:pt x="25" y="5"/>
                          <a:pt x="28" y="6"/>
                          <a:pt x="35" y="11"/>
                        </a:cubicBezTo>
                        <a:cubicBezTo>
                          <a:pt x="42" y="7"/>
                          <a:pt x="44" y="9"/>
                          <a:pt x="54" y="9"/>
                        </a:cubicBezTo>
                        <a:cubicBezTo>
                          <a:pt x="57" y="9"/>
                          <a:pt x="57" y="11"/>
                          <a:pt x="57" y="13"/>
                        </a:cubicBezTo>
                        <a:cubicBezTo>
                          <a:pt x="60" y="13"/>
                          <a:pt x="63" y="13"/>
                          <a:pt x="63" y="15"/>
                        </a:cubicBezTo>
                        <a:cubicBezTo>
                          <a:pt x="68" y="12"/>
                          <a:pt x="72" y="19"/>
                          <a:pt x="72" y="15"/>
                        </a:cubicBezTo>
                        <a:cubicBezTo>
                          <a:pt x="79" y="15"/>
                          <a:pt x="68" y="21"/>
                          <a:pt x="74" y="20"/>
                        </a:cubicBezTo>
                        <a:cubicBezTo>
                          <a:pt x="73" y="23"/>
                          <a:pt x="73" y="20"/>
                          <a:pt x="71" y="20"/>
                        </a:cubicBezTo>
                        <a:cubicBezTo>
                          <a:pt x="56" y="23"/>
                          <a:pt x="45" y="17"/>
                          <a:pt x="33" y="15"/>
                        </a:cubicBezTo>
                        <a:cubicBezTo>
                          <a:pt x="30" y="14"/>
                          <a:pt x="27" y="15"/>
                          <a:pt x="24" y="15"/>
                        </a:cubicBezTo>
                        <a:cubicBezTo>
                          <a:pt x="19" y="14"/>
                          <a:pt x="15" y="12"/>
                          <a:pt x="11" y="11"/>
                        </a:cubicBezTo>
                        <a:cubicBezTo>
                          <a:pt x="7" y="10"/>
                          <a:pt x="2" y="12"/>
                          <a:pt x="2" y="7"/>
                        </a:cubicBezTo>
                        <a:close/>
                      </a:path>
                    </a:pathLst>
                  </a:custGeom>
                  <a:grpFill/>
                  <a:ln>
                    <a:noFill/>
                  </a:ln>
                </p:spPr>
                <p:txBody>
                  <a:bodyPr anchor="ctr"/>
                  <a:lstStyle/>
                  <a:p>
                    <a:pPr algn="ctr"/>
                    <a:endParaRPr/>
                  </a:p>
                </p:txBody>
              </p:sp>
              <p:sp>
                <p:nvSpPr>
                  <p:cNvPr id="185" name="任意多边形: 形状 99">
                    <a:extLst>
                      <a:ext uri="{FF2B5EF4-FFF2-40B4-BE49-F238E27FC236}">
                        <a16:creationId xmlns:a16="http://schemas.microsoft.com/office/drawing/2014/main" id="{32B6EE2B-F6B5-469B-9187-31C4877EBC3E}"/>
                      </a:ext>
                    </a:extLst>
                  </p:cNvPr>
                  <p:cNvSpPr>
                    <a:spLocks/>
                  </p:cNvSpPr>
                  <p:nvPr/>
                </p:nvSpPr>
                <p:spPr bwMode="auto">
                  <a:xfrm>
                    <a:off x="7547030" y="2360572"/>
                    <a:ext cx="25214" cy="9806"/>
                  </a:xfrm>
                  <a:custGeom>
                    <a:avLst/>
                    <a:gdLst>
                      <a:gd name="T0" fmla="*/ 5 w 12"/>
                      <a:gd name="T1" fmla="*/ 3 h 5"/>
                      <a:gd name="T2" fmla="*/ 12 w 12"/>
                      <a:gd name="T3" fmla="*/ 5 h 5"/>
                      <a:gd name="T4" fmla="*/ 5 w 12"/>
                      <a:gd name="T5" fmla="*/ 5 h 5"/>
                      <a:gd name="T6" fmla="*/ 3 w 12"/>
                      <a:gd name="T7" fmla="*/ 3 h 5"/>
                      <a:gd name="T8" fmla="*/ 5 w 12"/>
                      <a:gd name="T9" fmla="*/ 3 h 5"/>
                    </a:gdLst>
                    <a:ahLst/>
                    <a:cxnLst>
                      <a:cxn ang="0">
                        <a:pos x="T0" y="T1"/>
                      </a:cxn>
                      <a:cxn ang="0">
                        <a:pos x="T2" y="T3"/>
                      </a:cxn>
                      <a:cxn ang="0">
                        <a:pos x="T4" y="T5"/>
                      </a:cxn>
                      <a:cxn ang="0">
                        <a:pos x="T6" y="T7"/>
                      </a:cxn>
                      <a:cxn ang="0">
                        <a:pos x="T8" y="T9"/>
                      </a:cxn>
                    </a:cxnLst>
                    <a:rect l="0" t="0" r="r" b="b"/>
                    <a:pathLst>
                      <a:path w="12" h="5">
                        <a:moveTo>
                          <a:pt x="5" y="3"/>
                        </a:moveTo>
                        <a:cubicBezTo>
                          <a:pt x="8" y="3"/>
                          <a:pt x="12" y="2"/>
                          <a:pt x="12" y="5"/>
                        </a:cubicBezTo>
                        <a:cubicBezTo>
                          <a:pt x="10" y="5"/>
                          <a:pt x="7" y="5"/>
                          <a:pt x="5" y="5"/>
                        </a:cubicBezTo>
                        <a:cubicBezTo>
                          <a:pt x="5" y="3"/>
                          <a:pt x="3" y="3"/>
                          <a:pt x="3" y="3"/>
                        </a:cubicBezTo>
                        <a:cubicBezTo>
                          <a:pt x="0" y="0"/>
                          <a:pt x="4" y="1"/>
                          <a:pt x="5" y="3"/>
                        </a:cubicBezTo>
                        <a:close/>
                      </a:path>
                    </a:pathLst>
                  </a:custGeom>
                  <a:grpFill/>
                  <a:ln>
                    <a:noFill/>
                  </a:ln>
                </p:spPr>
                <p:txBody>
                  <a:bodyPr anchor="ctr"/>
                  <a:lstStyle/>
                  <a:p>
                    <a:pPr algn="ctr"/>
                    <a:endParaRPr/>
                  </a:p>
                </p:txBody>
              </p:sp>
              <p:sp>
                <p:nvSpPr>
                  <p:cNvPr id="186" name="任意多边形: 形状 100">
                    <a:extLst>
                      <a:ext uri="{FF2B5EF4-FFF2-40B4-BE49-F238E27FC236}">
                        <a16:creationId xmlns:a16="http://schemas.microsoft.com/office/drawing/2014/main" id="{72967430-1B3B-4D52-B6E3-A37AD27CE54E}"/>
                      </a:ext>
                    </a:extLst>
                  </p:cNvPr>
                  <p:cNvSpPr>
                    <a:spLocks/>
                  </p:cNvSpPr>
                  <p:nvPr/>
                </p:nvSpPr>
                <p:spPr bwMode="auto">
                  <a:xfrm>
                    <a:off x="8288044" y="2892869"/>
                    <a:ext cx="120467" cy="121868"/>
                  </a:xfrm>
                  <a:custGeom>
                    <a:avLst/>
                    <a:gdLst>
                      <a:gd name="T0" fmla="*/ 1 w 58"/>
                      <a:gd name="T1" fmla="*/ 51 h 59"/>
                      <a:gd name="T2" fmla="*/ 5 w 58"/>
                      <a:gd name="T3" fmla="*/ 43 h 59"/>
                      <a:gd name="T4" fmla="*/ 8 w 58"/>
                      <a:gd name="T5" fmla="*/ 41 h 59"/>
                      <a:gd name="T6" fmla="*/ 8 w 58"/>
                      <a:gd name="T7" fmla="*/ 38 h 59"/>
                      <a:gd name="T8" fmla="*/ 12 w 58"/>
                      <a:gd name="T9" fmla="*/ 38 h 59"/>
                      <a:gd name="T10" fmla="*/ 14 w 58"/>
                      <a:gd name="T11" fmla="*/ 34 h 59"/>
                      <a:gd name="T12" fmla="*/ 21 w 58"/>
                      <a:gd name="T13" fmla="*/ 32 h 59"/>
                      <a:gd name="T14" fmla="*/ 25 w 58"/>
                      <a:gd name="T15" fmla="*/ 28 h 59"/>
                      <a:gd name="T16" fmla="*/ 29 w 58"/>
                      <a:gd name="T17" fmla="*/ 23 h 59"/>
                      <a:gd name="T18" fmla="*/ 33 w 58"/>
                      <a:gd name="T19" fmla="*/ 19 h 59"/>
                      <a:gd name="T20" fmla="*/ 38 w 58"/>
                      <a:gd name="T21" fmla="*/ 21 h 59"/>
                      <a:gd name="T22" fmla="*/ 36 w 58"/>
                      <a:gd name="T23" fmla="*/ 13 h 59"/>
                      <a:gd name="T24" fmla="*/ 44 w 58"/>
                      <a:gd name="T25" fmla="*/ 4 h 59"/>
                      <a:gd name="T26" fmla="*/ 49 w 58"/>
                      <a:gd name="T27" fmla="*/ 0 h 59"/>
                      <a:gd name="T28" fmla="*/ 55 w 58"/>
                      <a:gd name="T29" fmla="*/ 4 h 59"/>
                      <a:gd name="T30" fmla="*/ 57 w 58"/>
                      <a:gd name="T31" fmla="*/ 13 h 59"/>
                      <a:gd name="T32" fmla="*/ 55 w 58"/>
                      <a:gd name="T33" fmla="*/ 19 h 59"/>
                      <a:gd name="T34" fmla="*/ 51 w 58"/>
                      <a:gd name="T35" fmla="*/ 19 h 59"/>
                      <a:gd name="T36" fmla="*/ 49 w 58"/>
                      <a:gd name="T37" fmla="*/ 28 h 59"/>
                      <a:gd name="T38" fmla="*/ 42 w 58"/>
                      <a:gd name="T39" fmla="*/ 30 h 59"/>
                      <a:gd name="T40" fmla="*/ 36 w 58"/>
                      <a:gd name="T41" fmla="*/ 43 h 59"/>
                      <a:gd name="T42" fmla="*/ 33 w 58"/>
                      <a:gd name="T43" fmla="*/ 51 h 59"/>
                      <a:gd name="T44" fmla="*/ 29 w 58"/>
                      <a:gd name="T45" fmla="*/ 54 h 59"/>
                      <a:gd name="T46" fmla="*/ 14 w 58"/>
                      <a:gd name="T47" fmla="*/ 49 h 59"/>
                      <a:gd name="T48" fmla="*/ 7 w 58"/>
                      <a:gd name="T49" fmla="*/ 51 h 59"/>
                      <a:gd name="T50" fmla="*/ 5 w 58"/>
                      <a:gd name="T51" fmla="*/ 47 h 59"/>
                      <a:gd name="T52" fmla="*/ 1 w 58"/>
                      <a:gd name="T53" fmla="*/ 5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8" h="59">
                        <a:moveTo>
                          <a:pt x="1" y="51"/>
                        </a:moveTo>
                        <a:cubicBezTo>
                          <a:pt x="0" y="48"/>
                          <a:pt x="3" y="45"/>
                          <a:pt x="5" y="43"/>
                        </a:cubicBezTo>
                        <a:cubicBezTo>
                          <a:pt x="5" y="43"/>
                          <a:pt x="8" y="42"/>
                          <a:pt x="8" y="41"/>
                        </a:cubicBezTo>
                        <a:cubicBezTo>
                          <a:pt x="9" y="41"/>
                          <a:pt x="8" y="38"/>
                          <a:pt x="8" y="38"/>
                        </a:cubicBezTo>
                        <a:cubicBezTo>
                          <a:pt x="9" y="37"/>
                          <a:pt x="12" y="38"/>
                          <a:pt x="12" y="38"/>
                        </a:cubicBezTo>
                        <a:cubicBezTo>
                          <a:pt x="13" y="37"/>
                          <a:pt x="13" y="34"/>
                          <a:pt x="14" y="34"/>
                        </a:cubicBezTo>
                        <a:cubicBezTo>
                          <a:pt x="16" y="33"/>
                          <a:pt x="20" y="34"/>
                          <a:pt x="21" y="32"/>
                        </a:cubicBezTo>
                        <a:cubicBezTo>
                          <a:pt x="23" y="29"/>
                          <a:pt x="21" y="29"/>
                          <a:pt x="25" y="28"/>
                        </a:cubicBezTo>
                        <a:cubicBezTo>
                          <a:pt x="29" y="28"/>
                          <a:pt x="27" y="25"/>
                          <a:pt x="29" y="23"/>
                        </a:cubicBezTo>
                        <a:cubicBezTo>
                          <a:pt x="29" y="22"/>
                          <a:pt x="35" y="27"/>
                          <a:pt x="33" y="19"/>
                        </a:cubicBezTo>
                        <a:cubicBezTo>
                          <a:pt x="36" y="18"/>
                          <a:pt x="36" y="21"/>
                          <a:pt x="38" y="21"/>
                        </a:cubicBezTo>
                        <a:cubicBezTo>
                          <a:pt x="38" y="17"/>
                          <a:pt x="36" y="17"/>
                          <a:pt x="36" y="13"/>
                        </a:cubicBezTo>
                        <a:cubicBezTo>
                          <a:pt x="43" y="15"/>
                          <a:pt x="42" y="7"/>
                          <a:pt x="44" y="4"/>
                        </a:cubicBezTo>
                        <a:cubicBezTo>
                          <a:pt x="45" y="2"/>
                          <a:pt x="50" y="4"/>
                          <a:pt x="49" y="0"/>
                        </a:cubicBezTo>
                        <a:cubicBezTo>
                          <a:pt x="51" y="1"/>
                          <a:pt x="51" y="5"/>
                          <a:pt x="55" y="4"/>
                        </a:cubicBezTo>
                        <a:cubicBezTo>
                          <a:pt x="53" y="9"/>
                          <a:pt x="58" y="9"/>
                          <a:pt x="57" y="13"/>
                        </a:cubicBezTo>
                        <a:cubicBezTo>
                          <a:pt x="54" y="13"/>
                          <a:pt x="56" y="17"/>
                          <a:pt x="55" y="19"/>
                        </a:cubicBezTo>
                        <a:cubicBezTo>
                          <a:pt x="55" y="19"/>
                          <a:pt x="52" y="18"/>
                          <a:pt x="51" y="19"/>
                        </a:cubicBezTo>
                        <a:cubicBezTo>
                          <a:pt x="50" y="20"/>
                          <a:pt x="50" y="24"/>
                          <a:pt x="49" y="28"/>
                        </a:cubicBezTo>
                        <a:cubicBezTo>
                          <a:pt x="46" y="31"/>
                          <a:pt x="46" y="27"/>
                          <a:pt x="42" y="30"/>
                        </a:cubicBezTo>
                        <a:cubicBezTo>
                          <a:pt x="37" y="33"/>
                          <a:pt x="38" y="39"/>
                          <a:pt x="36" y="43"/>
                        </a:cubicBezTo>
                        <a:cubicBezTo>
                          <a:pt x="36" y="44"/>
                          <a:pt x="31" y="45"/>
                          <a:pt x="33" y="51"/>
                        </a:cubicBezTo>
                        <a:cubicBezTo>
                          <a:pt x="29" y="50"/>
                          <a:pt x="29" y="52"/>
                          <a:pt x="29" y="54"/>
                        </a:cubicBezTo>
                        <a:cubicBezTo>
                          <a:pt x="24" y="49"/>
                          <a:pt x="15" y="59"/>
                          <a:pt x="14" y="49"/>
                        </a:cubicBezTo>
                        <a:cubicBezTo>
                          <a:pt x="13" y="49"/>
                          <a:pt x="9" y="52"/>
                          <a:pt x="7" y="51"/>
                        </a:cubicBezTo>
                        <a:cubicBezTo>
                          <a:pt x="6" y="51"/>
                          <a:pt x="4" y="47"/>
                          <a:pt x="5" y="47"/>
                        </a:cubicBezTo>
                        <a:cubicBezTo>
                          <a:pt x="1" y="47"/>
                          <a:pt x="9" y="54"/>
                          <a:pt x="1" y="51"/>
                        </a:cubicBezTo>
                        <a:close/>
                      </a:path>
                    </a:pathLst>
                  </a:custGeom>
                  <a:grpFill/>
                  <a:ln>
                    <a:noFill/>
                  </a:ln>
                </p:spPr>
                <p:txBody>
                  <a:bodyPr anchor="ctr"/>
                  <a:lstStyle/>
                  <a:p>
                    <a:pPr algn="ctr"/>
                    <a:endParaRPr/>
                  </a:p>
                </p:txBody>
              </p:sp>
              <p:sp>
                <p:nvSpPr>
                  <p:cNvPr id="187" name="任意多边形: 形状 101">
                    <a:extLst>
                      <a:ext uri="{FF2B5EF4-FFF2-40B4-BE49-F238E27FC236}">
                        <a16:creationId xmlns:a16="http://schemas.microsoft.com/office/drawing/2014/main" id="{9E84E1AB-77AD-458E-A2C8-125BFA950294}"/>
                      </a:ext>
                    </a:extLst>
                  </p:cNvPr>
                  <p:cNvSpPr>
                    <a:spLocks/>
                  </p:cNvSpPr>
                  <p:nvPr/>
                </p:nvSpPr>
                <p:spPr bwMode="auto">
                  <a:xfrm>
                    <a:off x="4137527" y="505936"/>
                    <a:ext cx="169495" cy="126070"/>
                  </a:xfrm>
                  <a:custGeom>
                    <a:avLst/>
                    <a:gdLst>
                      <a:gd name="T0" fmla="*/ 22 w 82"/>
                      <a:gd name="T1" fmla="*/ 0 h 61"/>
                      <a:gd name="T2" fmla="*/ 31 w 82"/>
                      <a:gd name="T3" fmla="*/ 8 h 61"/>
                      <a:gd name="T4" fmla="*/ 37 w 82"/>
                      <a:gd name="T5" fmla="*/ 9 h 61"/>
                      <a:gd name="T6" fmla="*/ 41 w 82"/>
                      <a:gd name="T7" fmla="*/ 9 h 61"/>
                      <a:gd name="T8" fmla="*/ 43 w 82"/>
                      <a:gd name="T9" fmla="*/ 11 h 61"/>
                      <a:gd name="T10" fmla="*/ 48 w 82"/>
                      <a:gd name="T11" fmla="*/ 15 h 61"/>
                      <a:gd name="T12" fmla="*/ 54 w 82"/>
                      <a:gd name="T13" fmla="*/ 15 h 61"/>
                      <a:gd name="T14" fmla="*/ 65 w 82"/>
                      <a:gd name="T15" fmla="*/ 19 h 61"/>
                      <a:gd name="T16" fmla="*/ 65 w 82"/>
                      <a:gd name="T17" fmla="*/ 24 h 61"/>
                      <a:gd name="T18" fmla="*/ 71 w 82"/>
                      <a:gd name="T19" fmla="*/ 24 h 61"/>
                      <a:gd name="T20" fmla="*/ 71 w 82"/>
                      <a:gd name="T21" fmla="*/ 28 h 61"/>
                      <a:gd name="T22" fmla="*/ 82 w 82"/>
                      <a:gd name="T23" fmla="*/ 36 h 61"/>
                      <a:gd name="T24" fmla="*/ 80 w 82"/>
                      <a:gd name="T25" fmla="*/ 41 h 61"/>
                      <a:gd name="T26" fmla="*/ 76 w 82"/>
                      <a:gd name="T27" fmla="*/ 39 h 61"/>
                      <a:gd name="T28" fmla="*/ 67 w 82"/>
                      <a:gd name="T29" fmla="*/ 45 h 61"/>
                      <a:gd name="T30" fmla="*/ 65 w 82"/>
                      <a:gd name="T31" fmla="*/ 49 h 61"/>
                      <a:gd name="T32" fmla="*/ 61 w 82"/>
                      <a:gd name="T33" fmla="*/ 52 h 61"/>
                      <a:gd name="T34" fmla="*/ 50 w 82"/>
                      <a:gd name="T35" fmla="*/ 52 h 61"/>
                      <a:gd name="T36" fmla="*/ 50 w 82"/>
                      <a:gd name="T37" fmla="*/ 54 h 61"/>
                      <a:gd name="T38" fmla="*/ 43 w 82"/>
                      <a:gd name="T39" fmla="*/ 56 h 61"/>
                      <a:gd name="T40" fmla="*/ 41 w 82"/>
                      <a:gd name="T41" fmla="*/ 52 h 61"/>
                      <a:gd name="T42" fmla="*/ 30 w 82"/>
                      <a:gd name="T43" fmla="*/ 52 h 61"/>
                      <a:gd name="T44" fmla="*/ 26 w 82"/>
                      <a:gd name="T45" fmla="*/ 49 h 61"/>
                      <a:gd name="T46" fmla="*/ 31 w 82"/>
                      <a:gd name="T47" fmla="*/ 45 h 61"/>
                      <a:gd name="T48" fmla="*/ 22 w 82"/>
                      <a:gd name="T49" fmla="*/ 43 h 61"/>
                      <a:gd name="T50" fmla="*/ 28 w 82"/>
                      <a:gd name="T51" fmla="*/ 39 h 61"/>
                      <a:gd name="T52" fmla="*/ 31 w 82"/>
                      <a:gd name="T53" fmla="*/ 36 h 61"/>
                      <a:gd name="T54" fmla="*/ 37 w 82"/>
                      <a:gd name="T55" fmla="*/ 37 h 61"/>
                      <a:gd name="T56" fmla="*/ 35 w 82"/>
                      <a:gd name="T57" fmla="*/ 32 h 61"/>
                      <a:gd name="T58" fmla="*/ 18 w 82"/>
                      <a:gd name="T59" fmla="*/ 36 h 61"/>
                      <a:gd name="T60" fmla="*/ 13 w 82"/>
                      <a:gd name="T61" fmla="*/ 34 h 61"/>
                      <a:gd name="T62" fmla="*/ 9 w 82"/>
                      <a:gd name="T63" fmla="*/ 30 h 61"/>
                      <a:gd name="T64" fmla="*/ 2 w 82"/>
                      <a:gd name="T65" fmla="*/ 26 h 61"/>
                      <a:gd name="T66" fmla="*/ 0 w 82"/>
                      <a:gd name="T67" fmla="*/ 21 h 61"/>
                      <a:gd name="T68" fmla="*/ 5 w 82"/>
                      <a:gd name="T69" fmla="*/ 17 h 61"/>
                      <a:gd name="T70" fmla="*/ 9 w 82"/>
                      <a:gd name="T71" fmla="*/ 13 h 61"/>
                      <a:gd name="T72" fmla="*/ 11 w 82"/>
                      <a:gd name="T73" fmla="*/ 8 h 61"/>
                      <a:gd name="T74" fmla="*/ 15 w 82"/>
                      <a:gd name="T75" fmla="*/ 8 h 61"/>
                      <a:gd name="T76" fmla="*/ 18 w 82"/>
                      <a:gd name="T77" fmla="*/ 4 h 61"/>
                      <a:gd name="T78" fmla="*/ 22 w 82"/>
                      <a:gd name="T7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2" h="61">
                        <a:moveTo>
                          <a:pt x="22" y="0"/>
                        </a:moveTo>
                        <a:cubicBezTo>
                          <a:pt x="25" y="3"/>
                          <a:pt x="30" y="3"/>
                          <a:pt x="31" y="8"/>
                        </a:cubicBezTo>
                        <a:cubicBezTo>
                          <a:pt x="35" y="6"/>
                          <a:pt x="36" y="9"/>
                          <a:pt x="37" y="9"/>
                        </a:cubicBezTo>
                        <a:cubicBezTo>
                          <a:pt x="38" y="10"/>
                          <a:pt x="40" y="9"/>
                          <a:pt x="41" y="9"/>
                        </a:cubicBezTo>
                        <a:cubicBezTo>
                          <a:pt x="41" y="10"/>
                          <a:pt x="41" y="13"/>
                          <a:pt x="43" y="11"/>
                        </a:cubicBezTo>
                        <a:cubicBezTo>
                          <a:pt x="46" y="8"/>
                          <a:pt x="45" y="13"/>
                          <a:pt x="48" y="15"/>
                        </a:cubicBezTo>
                        <a:cubicBezTo>
                          <a:pt x="49" y="16"/>
                          <a:pt x="52" y="14"/>
                          <a:pt x="54" y="15"/>
                        </a:cubicBezTo>
                        <a:cubicBezTo>
                          <a:pt x="55" y="16"/>
                          <a:pt x="58" y="21"/>
                          <a:pt x="65" y="19"/>
                        </a:cubicBezTo>
                        <a:cubicBezTo>
                          <a:pt x="65" y="21"/>
                          <a:pt x="65" y="22"/>
                          <a:pt x="65" y="24"/>
                        </a:cubicBezTo>
                        <a:cubicBezTo>
                          <a:pt x="66" y="25"/>
                          <a:pt x="69" y="23"/>
                          <a:pt x="71" y="24"/>
                        </a:cubicBezTo>
                        <a:cubicBezTo>
                          <a:pt x="71" y="25"/>
                          <a:pt x="70" y="28"/>
                          <a:pt x="71" y="28"/>
                        </a:cubicBezTo>
                        <a:cubicBezTo>
                          <a:pt x="73" y="30"/>
                          <a:pt x="78" y="32"/>
                          <a:pt x="82" y="36"/>
                        </a:cubicBezTo>
                        <a:cubicBezTo>
                          <a:pt x="82" y="37"/>
                          <a:pt x="81" y="41"/>
                          <a:pt x="80" y="41"/>
                        </a:cubicBezTo>
                        <a:cubicBezTo>
                          <a:pt x="78" y="42"/>
                          <a:pt x="76" y="39"/>
                          <a:pt x="76" y="39"/>
                        </a:cubicBezTo>
                        <a:cubicBezTo>
                          <a:pt x="73" y="41"/>
                          <a:pt x="71" y="44"/>
                          <a:pt x="67" y="45"/>
                        </a:cubicBezTo>
                        <a:cubicBezTo>
                          <a:pt x="65" y="45"/>
                          <a:pt x="65" y="47"/>
                          <a:pt x="65" y="49"/>
                        </a:cubicBezTo>
                        <a:cubicBezTo>
                          <a:pt x="62" y="48"/>
                          <a:pt x="61" y="50"/>
                          <a:pt x="61" y="52"/>
                        </a:cubicBezTo>
                        <a:cubicBezTo>
                          <a:pt x="55" y="53"/>
                          <a:pt x="54" y="48"/>
                          <a:pt x="50" y="52"/>
                        </a:cubicBezTo>
                        <a:cubicBezTo>
                          <a:pt x="48" y="53"/>
                          <a:pt x="49" y="54"/>
                          <a:pt x="50" y="54"/>
                        </a:cubicBezTo>
                        <a:cubicBezTo>
                          <a:pt x="49" y="61"/>
                          <a:pt x="43" y="49"/>
                          <a:pt x="43" y="56"/>
                        </a:cubicBezTo>
                        <a:cubicBezTo>
                          <a:pt x="41" y="56"/>
                          <a:pt x="41" y="54"/>
                          <a:pt x="41" y="52"/>
                        </a:cubicBezTo>
                        <a:cubicBezTo>
                          <a:pt x="37" y="56"/>
                          <a:pt x="35" y="51"/>
                          <a:pt x="30" y="52"/>
                        </a:cubicBezTo>
                        <a:cubicBezTo>
                          <a:pt x="30" y="49"/>
                          <a:pt x="28" y="49"/>
                          <a:pt x="26" y="49"/>
                        </a:cubicBezTo>
                        <a:cubicBezTo>
                          <a:pt x="26" y="46"/>
                          <a:pt x="31" y="48"/>
                          <a:pt x="31" y="45"/>
                        </a:cubicBezTo>
                        <a:cubicBezTo>
                          <a:pt x="32" y="41"/>
                          <a:pt x="25" y="44"/>
                          <a:pt x="22" y="43"/>
                        </a:cubicBezTo>
                        <a:cubicBezTo>
                          <a:pt x="21" y="38"/>
                          <a:pt x="25" y="40"/>
                          <a:pt x="28" y="39"/>
                        </a:cubicBezTo>
                        <a:cubicBezTo>
                          <a:pt x="28" y="39"/>
                          <a:pt x="31" y="36"/>
                          <a:pt x="31" y="36"/>
                        </a:cubicBezTo>
                        <a:cubicBezTo>
                          <a:pt x="33" y="35"/>
                          <a:pt x="34" y="38"/>
                          <a:pt x="37" y="37"/>
                        </a:cubicBezTo>
                        <a:cubicBezTo>
                          <a:pt x="37" y="34"/>
                          <a:pt x="35" y="34"/>
                          <a:pt x="35" y="32"/>
                        </a:cubicBezTo>
                        <a:cubicBezTo>
                          <a:pt x="33" y="33"/>
                          <a:pt x="22" y="32"/>
                          <a:pt x="18" y="36"/>
                        </a:cubicBezTo>
                        <a:cubicBezTo>
                          <a:pt x="15" y="39"/>
                          <a:pt x="18" y="35"/>
                          <a:pt x="13" y="34"/>
                        </a:cubicBezTo>
                        <a:cubicBezTo>
                          <a:pt x="7" y="32"/>
                          <a:pt x="3" y="35"/>
                          <a:pt x="9" y="30"/>
                        </a:cubicBezTo>
                        <a:cubicBezTo>
                          <a:pt x="9" y="26"/>
                          <a:pt x="3" y="29"/>
                          <a:pt x="2" y="26"/>
                        </a:cubicBezTo>
                        <a:cubicBezTo>
                          <a:pt x="4" y="22"/>
                          <a:pt x="8" y="17"/>
                          <a:pt x="0" y="21"/>
                        </a:cubicBezTo>
                        <a:cubicBezTo>
                          <a:pt x="0" y="18"/>
                          <a:pt x="2" y="17"/>
                          <a:pt x="5" y="17"/>
                        </a:cubicBezTo>
                        <a:cubicBezTo>
                          <a:pt x="7" y="16"/>
                          <a:pt x="7" y="13"/>
                          <a:pt x="9" y="13"/>
                        </a:cubicBezTo>
                        <a:cubicBezTo>
                          <a:pt x="12" y="13"/>
                          <a:pt x="9" y="9"/>
                          <a:pt x="11" y="8"/>
                        </a:cubicBezTo>
                        <a:cubicBezTo>
                          <a:pt x="11" y="7"/>
                          <a:pt x="14" y="8"/>
                          <a:pt x="15" y="8"/>
                        </a:cubicBezTo>
                        <a:cubicBezTo>
                          <a:pt x="17" y="7"/>
                          <a:pt x="16" y="4"/>
                          <a:pt x="18" y="4"/>
                        </a:cubicBezTo>
                        <a:cubicBezTo>
                          <a:pt x="19" y="2"/>
                          <a:pt x="22" y="3"/>
                          <a:pt x="22" y="0"/>
                        </a:cubicBezTo>
                        <a:close/>
                      </a:path>
                    </a:pathLst>
                  </a:custGeom>
                  <a:grpFill/>
                  <a:ln>
                    <a:noFill/>
                  </a:ln>
                </p:spPr>
                <p:txBody>
                  <a:bodyPr anchor="ctr"/>
                  <a:lstStyle/>
                  <a:p>
                    <a:pPr algn="ctr"/>
                    <a:endParaRPr/>
                  </a:p>
                </p:txBody>
              </p:sp>
              <p:sp>
                <p:nvSpPr>
                  <p:cNvPr id="188" name="任意多边形: 形状 102">
                    <a:extLst>
                      <a:ext uri="{FF2B5EF4-FFF2-40B4-BE49-F238E27FC236}">
                        <a16:creationId xmlns:a16="http://schemas.microsoft.com/office/drawing/2014/main" id="{B21913C3-60CA-4B7C-BE69-D472DC8F0B8E}"/>
                      </a:ext>
                    </a:extLst>
                  </p:cNvPr>
                  <p:cNvSpPr>
                    <a:spLocks/>
                  </p:cNvSpPr>
                  <p:nvPr/>
                </p:nvSpPr>
                <p:spPr bwMode="auto">
                  <a:xfrm>
                    <a:off x="5831072" y="552163"/>
                    <a:ext cx="225526" cy="113464"/>
                  </a:xfrm>
                  <a:custGeom>
                    <a:avLst/>
                    <a:gdLst>
                      <a:gd name="T0" fmla="*/ 37 w 109"/>
                      <a:gd name="T1" fmla="*/ 38 h 55"/>
                      <a:gd name="T2" fmla="*/ 34 w 109"/>
                      <a:gd name="T3" fmla="*/ 40 h 55"/>
                      <a:gd name="T4" fmla="*/ 24 w 109"/>
                      <a:gd name="T5" fmla="*/ 38 h 55"/>
                      <a:gd name="T6" fmla="*/ 30 w 109"/>
                      <a:gd name="T7" fmla="*/ 34 h 55"/>
                      <a:gd name="T8" fmla="*/ 41 w 109"/>
                      <a:gd name="T9" fmla="*/ 27 h 55"/>
                      <a:gd name="T10" fmla="*/ 37 w 109"/>
                      <a:gd name="T11" fmla="*/ 21 h 55"/>
                      <a:gd name="T12" fmla="*/ 28 w 109"/>
                      <a:gd name="T13" fmla="*/ 21 h 55"/>
                      <a:gd name="T14" fmla="*/ 19 w 109"/>
                      <a:gd name="T15" fmla="*/ 28 h 55"/>
                      <a:gd name="T16" fmla="*/ 6 w 109"/>
                      <a:gd name="T17" fmla="*/ 27 h 55"/>
                      <a:gd name="T18" fmla="*/ 8 w 109"/>
                      <a:gd name="T19" fmla="*/ 14 h 55"/>
                      <a:gd name="T20" fmla="*/ 4 w 109"/>
                      <a:gd name="T21" fmla="*/ 15 h 55"/>
                      <a:gd name="T22" fmla="*/ 2 w 109"/>
                      <a:gd name="T23" fmla="*/ 6 h 55"/>
                      <a:gd name="T24" fmla="*/ 6 w 109"/>
                      <a:gd name="T25" fmla="*/ 8 h 55"/>
                      <a:gd name="T26" fmla="*/ 17 w 109"/>
                      <a:gd name="T27" fmla="*/ 4 h 55"/>
                      <a:gd name="T28" fmla="*/ 19 w 109"/>
                      <a:gd name="T29" fmla="*/ 10 h 55"/>
                      <a:gd name="T30" fmla="*/ 34 w 109"/>
                      <a:gd name="T31" fmla="*/ 12 h 55"/>
                      <a:gd name="T32" fmla="*/ 39 w 109"/>
                      <a:gd name="T33" fmla="*/ 4 h 55"/>
                      <a:gd name="T34" fmla="*/ 58 w 109"/>
                      <a:gd name="T35" fmla="*/ 6 h 55"/>
                      <a:gd name="T36" fmla="*/ 60 w 109"/>
                      <a:gd name="T37" fmla="*/ 6 h 55"/>
                      <a:gd name="T38" fmla="*/ 67 w 109"/>
                      <a:gd name="T39" fmla="*/ 12 h 55"/>
                      <a:gd name="T40" fmla="*/ 65 w 109"/>
                      <a:gd name="T41" fmla="*/ 15 h 55"/>
                      <a:gd name="T42" fmla="*/ 75 w 109"/>
                      <a:gd name="T43" fmla="*/ 14 h 55"/>
                      <a:gd name="T44" fmla="*/ 86 w 109"/>
                      <a:gd name="T45" fmla="*/ 17 h 55"/>
                      <a:gd name="T46" fmla="*/ 88 w 109"/>
                      <a:gd name="T47" fmla="*/ 21 h 55"/>
                      <a:gd name="T48" fmla="*/ 90 w 109"/>
                      <a:gd name="T49" fmla="*/ 23 h 55"/>
                      <a:gd name="T50" fmla="*/ 92 w 109"/>
                      <a:gd name="T51" fmla="*/ 27 h 55"/>
                      <a:gd name="T52" fmla="*/ 95 w 109"/>
                      <a:gd name="T53" fmla="*/ 27 h 55"/>
                      <a:gd name="T54" fmla="*/ 95 w 109"/>
                      <a:gd name="T55" fmla="*/ 30 h 55"/>
                      <a:gd name="T56" fmla="*/ 99 w 109"/>
                      <a:gd name="T57" fmla="*/ 30 h 55"/>
                      <a:gd name="T58" fmla="*/ 101 w 109"/>
                      <a:gd name="T59" fmla="*/ 36 h 55"/>
                      <a:gd name="T60" fmla="*/ 106 w 109"/>
                      <a:gd name="T61" fmla="*/ 36 h 55"/>
                      <a:gd name="T62" fmla="*/ 101 w 109"/>
                      <a:gd name="T63" fmla="*/ 40 h 55"/>
                      <a:gd name="T64" fmla="*/ 101 w 109"/>
                      <a:gd name="T65" fmla="*/ 41 h 55"/>
                      <a:gd name="T66" fmla="*/ 82 w 109"/>
                      <a:gd name="T67" fmla="*/ 41 h 55"/>
                      <a:gd name="T68" fmla="*/ 82 w 109"/>
                      <a:gd name="T69" fmla="*/ 30 h 55"/>
                      <a:gd name="T70" fmla="*/ 64 w 109"/>
                      <a:gd name="T71" fmla="*/ 28 h 55"/>
                      <a:gd name="T72" fmla="*/ 62 w 109"/>
                      <a:gd name="T73" fmla="*/ 34 h 55"/>
                      <a:gd name="T74" fmla="*/ 58 w 109"/>
                      <a:gd name="T75" fmla="*/ 34 h 55"/>
                      <a:gd name="T76" fmla="*/ 54 w 109"/>
                      <a:gd name="T77" fmla="*/ 38 h 55"/>
                      <a:gd name="T78" fmla="*/ 56 w 109"/>
                      <a:gd name="T79" fmla="*/ 40 h 55"/>
                      <a:gd name="T80" fmla="*/ 51 w 109"/>
                      <a:gd name="T81" fmla="*/ 41 h 55"/>
                      <a:gd name="T82" fmla="*/ 51 w 109"/>
                      <a:gd name="T83" fmla="*/ 53 h 55"/>
                      <a:gd name="T84" fmla="*/ 26 w 109"/>
                      <a:gd name="T85" fmla="*/ 45 h 55"/>
                      <a:gd name="T86" fmla="*/ 32 w 109"/>
                      <a:gd name="T87" fmla="*/ 41 h 55"/>
                      <a:gd name="T88" fmla="*/ 39 w 109"/>
                      <a:gd name="T89" fmla="*/ 41 h 55"/>
                      <a:gd name="T90" fmla="*/ 37 w 109"/>
                      <a:gd name="T91" fmla="*/ 3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9" h="55">
                        <a:moveTo>
                          <a:pt x="37" y="38"/>
                        </a:moveTo>
                        <a:cubicBezTo>
                          <a:pt x="37" y="34"/>
                          <a:pt x="34" y="40"/>
                          <a:pt x="34" y="40"/>
                        </a:cubicBezTo>
                        <a:cubicBezTo>
                          <a:pt x="31" y="40"/>
                          <a:pt x="29" y="36"/>
                          <a:pt x="24" y="38"/>
                        </a:cubicBezTo>
                        <a:cubicBezTo>
                          <a:pt x="25" y="34"/>
                          <a:pt x="28" y="35"/>
                          <a:pt x="30" y="34"/>
                        </a:cubicBezTo>
                        <a:cubicBezTo>
                          <a:pt x="34" y="32"/>
                          <a:pt x="36" y="27"/>
                          <a:pt x="41" y="27"/>
                        </a:cubicBezTo>
                        <a:cubicBezTo>
                          <a:pt x="40" y="25"/>
                          <a:pt x="37" y="25"/>
                          <a:pt x="37" y="21"/>
                        </a:cubicBezTo>
                        <a:cubicBezTo>
                          <a:pt x="34" y="20"/>
                          <a:pt x="30" y="26"/>
                          <a:pt x="28" y="21"/>
                        </a:cubicBezTo>
                        <a:cubicBezTo>
                          <a:pt x="25" y="24"/>
                          <a:pt x="23" y="27"/>
                          <a:pt x="19" y="28"/>
                        </a:cubicBezTo>
                        <a:cubicBezTo>
                          <a:pt x="13" y="29"/>
                          <a:pt x="12" y="25"/>
                          <a:pt x="6" y="27"/>
                        </a:cubicBezTo>
                        <a:cubicBezTo>
                          <a:pt x="10" y="23"/>
                          <a:pt x="10" y="19"/>
                          <a:pt x="8" y="14"/>
                        </a:cubicBezTo>
                        <a:cubicBezTo>
                          <a:pt x="5" y="13"/>
                          <a:pt x="4" y="14"/>
                          <a:pt x="4" y="15"/>
                        </a:cubicBezTo>
                        <a:cubicBezTo>
                          <a:pt x="0" y="16"/>
                          <a:pt x="3" y="9"/>
                          <a:pt x="2" y="6"/>
                        </a:cubicBezTo>
                        <a:cubicBezTo>
                          <a:pt x="4" y="6"/>
                          <a:pt x="5" y="6"/>
                          <a:pt x="6" y="8"/>
                        </a:cubicBezTo>
                        <a:cubicBezTo>
                          <a:pt x="7" y="4"/>
                          <a:pt x="16" y="8"/>
                          <a:pt x="17" y="4"/>
                        </a:cubicBezTo>
                        <a:cubicBezTo>
                          <a:pt x="19" y="4"/>
                          <a:pt x="19" y="8"/>
                          <a:pt x="19" y="10"/>
                        </a:cubicBezTo>
                        <a:cubicBezTo>
                          <a:pt x="26" y="11"/>
                          <a:pt x="33" y="0"/>
                          <a:pt x="34" y="12"/>
                        </a:cubicBezTo>
                        <a:cubicBezTo>
                          <a:pt x="39" y="12"/>
                          <a:pt x="40" y="9"/>
                          <a:pt x="39" y="4"/>
                        </a:cubicBezTo>
                        <a:cubicBezTo>
                          <a:pt x="44" y="6"/>
                          <a:pt x="51" y="5"/>
                          <a:pt x="58" y="6"/>
                        </a:cubicBezTo>
                        <a:cubicBezTo>
                          <a:pt x="59" y="6"/>
                          <a:pt x="60" y="9"/>
                          <a:pt x="60" y="6"/>
                        </a:cubicBezTo>
                        <a:cubicBezTo>
                          <a:pt x="63" y="7"/>
                          <a:pt x="60" y="15"/>
                          <a:pt x="67" y="12"/>
                        </a:cubicBezTo>
                        <a:cubicBezTo>
                          <a:pt x="67" y="13"/>
                          <a:pt x="65" y="13"/>
                          <a:pt x="65" y="15"/>
                        </a:cubicBezTo>
                        <a:cubicBezTo>
                          <a:pt x="68" y="14"/>
                          <a:pt x="75" y="18"/>
                          <a:pt x="75" y="14"/>
                        </a:cubicBezTo>
                        <a:cubicBezTo>
                          <a:pt x="76" y="15"/>
                          <a:pt x="78" y="19"/>
                          <a:pt x="86" y="17"/>
                        </a:cubicBezTo>
                        <a:cubicBezTo>
                          <a:pt x="83" y="21"/>
                          <a:pt x="85" y="20"/>
                          <a:pt x="88" y="21"/>
                        </a:cubicBezTo>
                        <a:cubicBezTo>
                          <a:pt x="89" y="21"/>
                          <a:pt x="88" y="23"/>
                          <a:pt x="90" y="23"/>
                        </a:cubicBezTo>
                        <a:cubicBezTo>
                          <a:pt x="92" y="23"/>
                          <a:pt x="90" y="25"/>
                          <a:pt x="92" y="27"/>
                        </a:cubicBezTo>
                        <a:cubicBezTo>
                          <a:pt x="92" y="27"/>
                          <a:pt x="95" y="26"/>
                          <a:pt x="95" y="27"/>
                        </a:cubicBezTo>
                        <a:cubicBezTo>
                          <a:pt x="96" y="27"/>
                          <a:pt x="95" y="30"/>
                          <a:pt x="95" y="30"/>
                        </a:cubicBezTo>
                        <a:cubicBezTo>
                          <a:pt x="96" y="31"/>
                          <a:pt x="99" y="30"/>
                          <a:pt x="99" y="30"/>
                        </a:cubicBezTo>
                        <a:cubicBezTo>
                          <a:pt x="100" y="32"/>
                          <a:pt x="99" y="35"/>
                          <a:pt x="101" y="36"/>
                        </a:cubicBezTo>
                        <a:cubicBezTo>
                          <a:pt x="104" y="36"/>
                          <a:pt x="106" y="33"/>
                          <a:pt x="106" y="36"/>
                        </a:cubicBezTo>
                        <a:cubicBezTo>
                          <a:pt x="109" y="41"/>
                          <a:pt x="102" y="38"/>
                          <a:pt x="101" y="40"/>
                        </a:cubicBezTo>
                        <a:cubicBezTo>
                          <a:pt x="101" y="40"/>
                          <a:pt x="101" y="41"/>
                          <a:pt x="101" y="41"/>
                        </a:cubicBezTo>
                        <a:cubicBezTo>
                          <a:pt x="96" y="43"/>
                          <a:pt x="88" y="40"/>
                          <a:pt x="82" y="41"/>
                        </a:cubicBezTo>
                        <a:cubicBezTo>
                          <a:pt x="80" y="36"/>
                          <a:pt x="82" y="37"/>
                          <a:pt x="82" y="30"/>
                        </a:cubicBezTo>
                        <a:cubicBezTo>
                          <a:pt x="80" y="25"/>
                          <a:pt x="68" y="25"/>
                          <a:pt x="64" y="28"/>
                        </a:cubicBezTo>
                        <a:cubicBezTo>
                          <a:pt x="61" y="28"/>
                          <a:pt x="63" y="32"/>
                          <a:pt x="62" y="34"/>
                        </a:cubicBezTo>
                        <a:cubicBezTo>
                          <a:pt x="61" y="35"/>
                          <a:pt x="58" y="33"/>
                          <a:pt x="58" y="34"/>
                        </a:cubicBezTo>
                        <a:cubicBezTo>
                          <a:pt x="57" y="36"/>
                          <a:pt x="58" y="39"/>
                          <a:pt x="54" y="38"/>
                        </a:cubicBezTo>
                        <a:cubicBezTo>
                          <a:pt x="54" y="39"/>
                          <a:pt x="55" y="40"/>
                          <a:pt x="56" y="40"/>
                        </a:cubicBezTo>
                        <a:cubicBezTo>
                          <a:pt x="56" y="42"/>
                          <a:pt x="53" y="41"/>
                          <a:pt x="51" y="41"/>
                        </a:cubicBezTo>
                        <a:cubicBezTo>
                          <a:pt x="48" y="47"/>
                          <a:pt x="50" y="46"/>
                          <a:pt x="51" y="53"/>
                        </a:cubicBezTo>
                        <a:cubicBezTo>
                          <a:pt x="44" y="54"/>
                          <a:pt x="27" y="55"/>
                          <a:pt x="26" y="45"/>
                        </a:cubicBezTo>
                        <a:cubicBezTo>
                          <a:pt x="30" y="45"/>
                          <a:pt x="31" y="44"/>
                          <a:pt x="32" y="41"/>
                        </a:cubicBezTo>
                        <a:cubicBezTo>
                          <a:pt x="37" y="41"/>
                          <a:pt x="36" y="45"/>
                          <a:pt x="39" y="41"/>
                        </a:cubicBezTo>
                        <a:cubicBezTo>
                          <a:pt x="38" y="40"/>
                          <a:pt x="34" y="39"/>
                          <a:pt x="37" y="38"/>
                        </a:cubicBezTo>
                        <a:close/>
                      </a:path>
                    </a:pathLst>
                  </a:custGeom>
                  <a:grpFill/>
                  <a:ln>
                    <a:noFill/>
                  </a:ln>
                </p:spPr>
                <p:txBody>
                  <a:bodyPr anchor="ctr"/>
                  <a:lstStyle/>
                  <a:p>
                    <a:pPr algn="ctr"/>
                    <a:endParaRPr/>
                  </a:p>
                </p:txBody>
              </p:sp>
              <p:sp>
                <p:nvSpPr>
                  <p:cNvPr id="189" name="任意多边形: 形状 103">
                    <a:extLst>
                      <a:ext uri="{FF2B5EF4-FFF2-40B4-BE49-F238E27FC236}">
                        <a16:creationId xmlns:a16="http://schemas.microsoft.com/office/drawing/2014/main" id="{444D457B-F730-4F64-A3F0-5615088D2CA9}"/>
                      </a:ext>
                    </a:extLst>
                  </p:cNvPr>
                  <p:cNvSpPr>
                    <a:spLocks/>
                  </p:cNvSpPr>
                  <p:nvPr/>
                </p:nvSpPr>
                <p:spPr bwMode="auto">
                  <a:xfrm>
                    <a:off x="3721494" y="640411"/>
                    <a:ext cx="105059" cy="56031"/>
                  </a:xfrm>
                  <a:custGeom>
                    <a:avLst/>
                    <a:gdLst>
                      <a:gd name="T0" fmla="*/ 51 w 51"/>
                      <a:gd name="T1" fmla="*/ 4 h 27"/>
                      <a:gd name="T2" fmla="*/ 51 w 51"/>
                      <a:gd name="T3" fmla="*/ 10 h 27"/>
                      <a:gd name="T4" fmla="*/ 47 w 51"/>
                      <a:gd name="T5" fmla="*/ 10 h 27"/>
                      <a:gd name="T6" fmla="*/ 47 w 51"/>
                      <a:gd name="T7" fmla="*/ 15 h 27"/>
                      <a:gd name="T8" fmla="*/ 41 w 51"/>
                      <a:gd name="T9" fmla="*/ 19 h 27"/>
                      <a:gd name="T10" fmla="*/ 36 w 51"/>
                      <a:gd name="T11" fmla="*/ 13 h 27"/>
                      <a:gd name="T12" fmla="*/ 30 w 51"/>
                      <a:gd name="T13" fmla="*/ 17 h 27"/>
                      <a:gd name="T14" fmla="*/ 23 w 51"/>
                      <a:gd name="T15" fmla="*/ 25 h 27"/>
                      <a:gd name="T16" fmla="*/ 2 w 51"/>
                      <a:gd name="T17" fmla="*/ 25 h 27"/>
                      <a:gd name="T18" fmla="*/ 0 w 51"/>
                      <a:gd name="T19" fmla="*/ 17 h 27"/>
                      <a:gd name="T20" fmla="*/ 8 w 51"/>
                      <a:gd name="T21" fmla="*/ 19 h 27"/>
                      <a:gd name="T22" fmla="*/ 15 w 51"/>
                      <a:gd name="T23" fmla="*/ 13 h 27"/>
                      <a:gd name="T24" fmla="*/ 19 w 51"/>
                      <a:gd name="T25" fmla="*/ 10 h 27"/>
                      <a:gd name="T26" fmla="*/ 24 w 51"/>
                      <a:gd name="T27" fmla="*/ 8 h 27"/>
                      <a:gd name="T28" fmla="*/ 26 w 51"/>
                      <a:gd name="T29" fmla="*/ 8 h 27"/>
                      <a:gd name="T30" fmla="*/ 30 w 51"/>
                      <a:gd name="T31" fmla="*/ 4 h 27"/>
                      <a:gd name="T32" fmla="*/ 38 w 51"/>
                      <a:gd name="T33" fmla="*/ 4 h 27"/>
                      <a:gd name="T34" fmla="*/ 51 w 51"/>
                      <a:gd name="T35"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27">
                        <a:moveTo>
                          <a:pt x="51" y="4"/>
                        </a:moveTo>
                        <a:cubicBezTo>
                          <a:pt x="50" y="5"/>
                          <a:pt x="51" y="9"/>
                          <a:pt x="51" y="10"/>
                        </a:cubicBezTo>
                        <a:cubicBezTo>
                          <a:pt x="50" y="10"/>
                          <a:pt x="47" y="9"/>
                          <a:pt x="47" y="10"/>
                        </a:cubicBezTo>
                        <a:cubicBezTo>
                          <a:pt x="47" y="10"/>
                          <a:pt x="49" y="15"/>
                          <a:pt x="47" y="15"/>
                        </a:cubicBezTo>
                        <a:cubicBezTo>
                          <a:pt x="45" y="16"/>
                          <a:pt x="42" y="12"/>
                          <a:pt x="41" y="19"/>
                        </a:cubicBezTo>
                        <a:cubicBezTo>
                          <a:pt x="38" y="19"/>
                          <a:pt x="40" y="13"/>
                          <a:pt x="36" y="13"/>
                        </a:cubicBezTo>
                        <a:cubicBezTo>
                          <a:pt x="32" y="12"/>
                          <a:pt x="33" y="17"/>
                          <a:pt x="30" y="17"/>
                        </a:cubicBezTo>
                        <a:cubicBezTo>
                          <a:pt x="28" y="20"/>
                          <a:pt x="22" y="19"/>
                          <a:pt x="23" y="25"/>
                        </a:cubicBezTo>
                        <a:cubicBezTo>
                          <a:pt x="15" y="27"/>
                          <a:pt x="11" y="25"/>
                          <a:pt x="2" y="25"/>
                        </a:cubicBezTo>
                        <a:cubicBezTo>
                          <a:pt x="2" y="21"/>
                          <a:pt x="0" y="21"/>
                          <a:pt x="0" y="17"/>
                        </a:cubicBezTo>
                        <a:cubicBezTo>
                          <a:pt x="2" y="19"/>
                          <a:pt x="4" y="19"/>
                          <a:pt x="8" y="19"/>
                        </a:cubicBezTo>
                        <a:cubicBezTo>
                          <a:pt x="11" y="19"/>
                          <a:pt x="11" y="14"/>
                          <a:pt x="15" y="13"/>
                        </a:cubicBezTo>
                        <a:cubicBezTo>
                          <a:pt x="16" y="13"/>
                          <a:pt x="18" y="9"/>
                          <a:pt x="19" y="10"/>
                        </a:cubicBezTo>
                        <a:cubicBezTo>
                          <a:pt x="23" y="13"/>
                          <a:pt x="19" y="8"/>
                          <a:pt x="24" y="8"/>
                        </a:cubicBezTo>
                        <a:cubicBezTo>
                          <a:pt x="25" y="8"/>
                          <a:pt x="26" y="8"/>
                          <a:pt x="26" y="8"/>
                        </a:cubicBezTo>
                        <a:cubicBezTo>
                          <a:pt x="27" y="7"/>
                          <a:pt x="30" y="4"/>
                          <a:pt x="30" y="4"/>
                        </a:cubicBezTo>
                        <a:cubicBezTo>
                          <a:pt x="32" y="3"/>
                          <a:pt x="35" y="5"/>
                          <a:pt x="38" y="4"/>
                        </a:cubicBezTo>
                        <a:cubicBezTo>
                          <a:pt x="39" y="4"/>
                          <a:pt x="46" y="0"/>
                          <a:pt x="51" y="4"/>
                        </a:cubicBezTo>
                        <a:close/>
                      </a:path>
                    </a:pathLst>
                  </a:custGeom>
                  <a:grpFill/>
                  <a:ln>
                    <a:noFill/>
                  </a:ln>
                </p:spPr>
                <p:txBody>
                  <a:bodyPr anchor="ctr"/>
                  <a:lstStyle/>
                  <a:p>
                    <a:pPr algn="ctr"/>
                    <a:endParaRPr/>
                  </a:p>
                </p:txBody>
              </p:sp>
              <p:sp>
                <p:nvSpPr>
                  <p:cNvPr id="190" name="任意多边形: 形状 104">
                    <a:extLst>
                      <a:ext uri="{FF2B5EF4-FFF2-40B4-BE49-F238E27FC236}">
                        <a16:creationId xmlns:a16="http://schemas.microsoft.com/office/drawing/2014/main" id="{7E3906AB-A4F3-4F20-8F16-C31E1FCC23C1}"/>
                      </a:ext>
                    </a:extLst>
                  </p:cNvPr>
                  <p:cNvSpPr>
                    <a:spLocks/>
                  </p:cNvSpPr>
                  <p:nvPr/>
                </p:nvSpPr>
                <p:spPr bwMode="auto">
                  <a:xfrm>
                    <a:off x="4011456" y="664225"/>
                    <a:ext cx="109261" cy="56031"/>
                  </a:xfrm>
                  <a:custGeom>
                    <a:avLst/>
                    <a:gdLst>
                      <a:gd name="T0" fmla="*/ 47 w 52"/>
                      <a:gd name="T1" fmla="*/ 2 h 27"/>
                      <a:gd name="T2" fmla="*/ 52 w 52"/>
                      <a:gd name="T3" fmla="*/ 19 h 27"/>
                      <a:gd name="T4" fmla="*/ 49 w 52"/>
                      <a:gd name="T5" fmla="*/ 17 h 27"/>
                      <a:gd name="T6" fmla="*/ 49 w 52"/>
                      <a:gd name="T7" fmla="*/ 23 h 27"/>
                      <a:gd name="T8" fmla="*/ 41 w 52"/>
                      <a:gd name="T9" fmla="*/ 25 h 27"/>
                      <a:gd name="T10" fmla="*/ 39 w 52"/>
                      <a:gd name="T11" fmla="*/ 27 h 27"/>
                      <a:gd name="T12" fmla="*/ 34 w 52"/>
                      <a:gd name="T13" fmla="*/ 27 h 27"/>
                      <a:gd name="T14" fmla="*/ 34 w 52"/>
                      <a:gd name="T15" fmla="*/ 19 h 27"/>
                      <a:gd name="T16" fmla="*/ 15 w 52"/>
                      <a:gd name="T17" fmla="*/ 17 h 27"/>
                      <a:gd name="T18" fmla="*/ 0 w 52"/>
                      <a:gd name="T19" fmla="*/ 8 h 27"/>
                      <a:gd name="T20" fmla="*/ 2 w 52"/>
                      <a:gd name="T21" fmla="*/ 4 h 27"/>
                      <a:gd name="T22" fmla="*/ 6 w 52"/>
                      <a:gd name="T23" fmla="*/ 6 h 27"/>
                      <a:gd name="T24" fmla="*/ 15 w 52"/>
                      <a:gd name="T25" fmla="*/ 10 h 27"/>
                      <a:gd name="T26" fmla="*/ 19 w 52"/>
                      <a:gd name="T27" fmla="*/ 10 h 27"/>
                      <a:gd name="T28" fmla="*/ 21 w 52"/>
                      <a:gd name="T29" fmla="*/ 14 h 27"/>
                      <a:gd name="T30" fmla="*/ 22 w 52"/>
                      <a:gd name="T31" fmla="*/ 6 h 27"/>
                      <a:gd name="T32" fmla="*/ 26 w 52"/>
                      <a:gd name="T33" fmla="*/ 10 h 27"/>
                      <a:gd name="T34" fmla="*/ 47 w 52"/>
                      <a:gd name="T35"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27">
                        <a:moveTo>
                          <a:pt x="47" y="2"/>
                        </a:moveTo>
                        <a:cubicBezTo>
                          <a:pt x="44" y="12"/>
                          <a:pt x="52" y="12"/>
                          <a:pt x="52" y="19"/>
                        </a:cubicBezTo>
                        <a:cubicBezTo>
                          <a:pt x="51" y="20"/>
                          <a:pt x="49" y="16"/>
                          <a:pt x="49" y="17"/>
                        </a:cubicBezTo>
                        <a:cubicBezTo>
                          <a:pt x="48" y="18"/>
                          <a:pt x="49" y="22"/>
                          <a:pt x="49" y="23"/>
                        </a:cubicBezTo>
                        <a:cubicBezTo>
                          <a:pt x="47" y="24"/>
                          <a:pt x="44" y="24"/>
                          <a:pt x="41" y="25"/>
                        </a:cubicBezTo>
                        <a:cubicBezTo>
                          <a:pt x="40" y="25"/>
                          <a:pt x="41" y="27"/>
                          <a:pt x="39" y="27"/>
                        </a:cubicBezTo>
                        <a:cubicBezTo>
                          <a:pt x="37" y="27"/>
                          <a:pt x="35" y="27"/>
                          <a:pt x="34" y="27"/>
                        </a:cubicBezTo>
                        <a:cubicBezTo>
                          <a:pt x="31" y="24"/>
                          <a:pt x="31" y="22"/>
                          <a:pt x="34" y="19"/>
                        </a:cubicBezTo>
                        <a:cubicBezTo>
                          <a:pt x="27" y="22"/>
                          <a:pt x="23" y="17"/>
                          <a:pt x="15" y="17"/>
                        </a:cubicBezTo>
                        <a:cubicBezTo>
                          <a:pt x="13" y="11"/>
                          <a:pt x="4" y="12"/>
                          <a:pt x="0" y="8"/>
                        </a:cubicBezTo>
                        <a:cubicBezTo>
                          <a:pt x="1" y="8"/>
                          <a:pt x="1" y="4"/>
                          <a:pt x="2" y="4"/>
                        </a:cubicBezTo>
                        <a:cubicBezTo>
                          <a:pt x="5" y="3"/>
                          <a:pt x="5" y="6"/>
                          <a:pt x="6" y="6"/>
                        </a:cubicBezTo>
                        <a:cubicBezTo>
                          <a:pt x="8" y="6"/>
                          <a:pt x="13" y="8"/>
                          <a:pt x="15" y="10"/>
                        </a:cubicBezTo>
                        <a:cubicBezTo>
                          <a:pt x="15" y="10"/>
                          <a:pt x="18" y="9"/>
                          <a:pt x="19" y="10"/>
                        </a:cubicBezTo>
                        <a:cubicBezTo>
                          <a:pt x="20" y="11"/>
                          <a:pt x="18" y="14"/>
                          <a:pt x="21" y="14"/>
                        </a:cubicBezTo>
                        <a:cubicBezTo>
                          <a:pt x="26" y="12"/>
                          <a:pt x="18" y="9"/>
                          <a:pt x="22" y="6"/>
                        </a:cubicBezTo>
                        <a:cubicBezTo>
                          <a:pt x="26" y="4"/>
                          <a:pt x="26" y="10"/>
                          <a:pt x="26" y="10"/>
                        </a:cubicBezTo>
                        <a:cubicBezTo>
                          <a:pt x="33" y="10"/>
                          <a:pt x="36" y="0"/>
                          <a:pt x="47" y="2"/>
                        </a:cubicBezTo>
                        <a:close/>
                      </a:path>
                    </a:pathLst>
                  </a:custGeom>
                  <a:grpFill/>
                  <a:ln>
                    <a:noFill/>
                  </a:ln>
                </p:spPr>
                <p:txBody>
                  <a:bodyPr anchor="ctr"/>
                  <a:lstStyle/>
                  <a:p>
                    <a:pPr algn="ctr"/>
                    <a:endParaRPr/>
                  </a:p>
                </p:txBody>
              </p:sp>
              <p:sp>
                <p:nvSpPr>
                  <p:cNvPr id="191" name="任意多边形: 形状 105">
                    <a:extLst>
                      <a:ext uri="{FF2B5EF4-FFF2-40B4-BE49-F238E27FC236}">
                        <a16:creationId xmlns:a16="http://schemas.microsoft.com/office/drawing/2014/main" id="{891CA3AB-1206-4BB6-9D91-815836790A9B}"/>
                      </a:ext>
                    </a:extLst>
                  </p:cNvPr>
                  <p:cNvSpPr>
                    <a:spLocks/>
                  </p:cNvSpPr>
                  <p:nvPr/>
                </p:nvSpPr>
                <p:spPr bwMode="auto">
                  <a:xfrm>
                    <a:off x="3805541" y="665625"/>
                    <a:ext cx="191908" cy="72841"/>
                  </a:xfrm>
                  <a:custGeom>
                    <a:avLst/>
                    <a:gdLst>
                      <a:gd name="T0" fmla="*/ 41 w 92"/>
                      <a:gd name="T1" fmla="*/ 13 h 35"/>
                      <a:gd name="T2" fmla="*/ 60 w 92"/>
                      <a:gd name="T3" fmla="*/ 20 h 35"/>
                      <a:gd name="T4" fmla="*/ 60 w 92"/>
                      <a:gd name="T5" fmla="*/ 11 h 35"/>
                      <a:gd name="T6" fmla="*/ 54 w 92"/>
                      <a:gd name="T7" fmla="*/ 3 h 35"/>
                      <a:gd name="T8" fmla="*/ 67 w 92"/>
                      <a:gd name="T9" fmla="*/ 1 h 35"/>
                      <a:gd name="T10" fmla="*/ 71 w 92"/>
                      <a:gd name="T11" fmla="*/ 5 h 35"/>
                      <a:gd name="T12" fmla="*/ 71 w 92"/>
                      <a:gd name="T13" fmla="*/ 9 h 35"/>
                      <a:gd name="T14" fmla="*/ 79 w 92"/>
                      <a:gd name="T15" fmla="*/ 14 h 35"/>
                      <a:gd name="T16" fmla="*/ 84 w 92"/>
                      <a:gd name="T17" fmla="*/ 11 h 35"/>
                      <a:gd name="T18" fmla="*/ 90 w 92"/>
                      <a:gd name="T19" fmla="*/ 14 h 35"/>
                      <a:gd name="T20" fmla="*/ 92 w 92"/>
                      <a:gd name="T21" fmla="*/ 18 h 35"/>
                      <a:gd name="T22" fmla="*/ 90 w 92"/>
                      <a:gd name="T23" fmla="*/ 26 h 35"/>
                      <a:gd name="T24" fmla="*/ 79 w 92"/>
                      <a:gd name="T25" fmla="*/ 27 h 35"/>
                      <a:gd name="T26" fmla="*/ 71 w 92"/>
                      <a:gd name="T27" fmla="*/ 26 h 35"/>
                      <a:gd name="T28" fmla="*/ 54 w 92"/>
                      <a:gd name="T29" fmla="*/ 29 h 35"/>
                      <a:gd name="T30" fmla="*/ 51 w 92"/>
                      <a:gd name="T31" fmla="*/ 29 h 35"/>
                      <a:gd name="T32" fmla="*/ 45 w 92"/>
                      <a:gd name="T33" fmla="*/ 31 h 35"/>
                      <a:gd name="T34" fmla="*/ 26 w 92"/>
                      <a:gd name="T35" fmla="*/ 35 h 35"/>
                      <a:gd name="T36" fmla="*/ 43 w 92"/>
                      <a:gd name="T37" fmla="*/ 29 h 35"/>
                      <a:gd name="T38" fmla="*/ 34 w 92"/>
                      <a:gd name="T39" fmla="*/ 26 h 35"/>
                      <a:gd name="T40" fmla="*/ 26 w 92"/>
                      <a:gd name="T41" fmla="*/ 22 h 35"/>
                      <a:gd name="T42" fmla="*/ 19 w 92"/>
                      <a:gd name="T43" fmla="*/ 26 h 35"/>
                      <a:gd name="T44" fmla="*/ 13 w 92"/>
                      <a:gd name="T45" fmla="*/ 24 h 35"/>
                      <a:gd name="T46" fmla="*/ 0 w 92"/>
                      <a:gd name="T47" fmla="*/ 22 h 35"/>
                      <a:gd name="T48" fmla="*/ 4 w 92"/>
                      <a:gd name="T49" fmla="*/ 18 h 35"/>
                      <a:gd name="T50" fmla="*/ 6 w 92"/>
                      <a:gd name="T51" fmla="*/ 13 h 35"/>
                      <a:gd name="T52" fmla="*/ 13 w 92"/>
                      <a:gd name="T53" fmla="*/ 11 h 35"/>
                      <a:gd name="T54" fmla="*/ 11 w 92"/>
                      <a:gd name="T55" fmla="*/ 7 h 35"/>
                      <a:gd name="T56" fmla="*/ 15 w 92"/>
                      <a:gd name="T57" fmla="*/ 7 h 35"/>
                      <a:gd name="T58" fmla="*/ 21 w 92"/>
                      <a:gd name="T59" fmla="*/ 5 h 35"/>
                      <a:gd name="T60" fmla="*/ 30 w 92"/>
                      <a:gd name="T61" fmla="*/ 7 h 35"/>
                      <a:gd name="T62" fmla="*/ 32 w 92"/>
                      <a:gd name="T63" fmla="*/ 11 h 35"/>
                      <a:gd name="T64" fmla="*/ 36 w 92"/>
                      <a:gd name="T65" fmla="*/ 11 h 35"/>
                      <a:gd name="T66" fmla="*/ 36 w 92"/>
                      <a:gd name="T67" fmla="*/ 16 h 35"/>
                      <a:gd name="T68" fmla="*/ 41 w 92"/>
                      <a:gd name="T6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35">
                        <a:moveTo>
                          <a:pt x="41" y="13"/>
                        </a:moveTo>
                        <a:cubicBezTo>
                          <a:pt x="39" y="19"/>
                          <a:pt x="56" y="16"/>
                          <a:pt x="60" y="20"/>
                        </a:cubicBezTo>
                        <a:cubicBezTo>
                          <a:pt x="63" y="12"/>
                          <a:pt x="47" y="11"/>
                          <a:pt x="60" y="11"/>
                        </a:cubicBezTo>
                        <a:cubicBezTo>
                          <a:pt x="63" y="4"/>
                          <a:pt x="52" y="10"/>
                          <a:pt x="54" y="3"/>
                        </a:cubicBezTo>
                        <a:cubicBezTo>
                          <a:pt x="60" y="4"/>
                          <a:pt x="61" y="0"/>
                          <a:pt x="67" y="1"/>
                        </a:cubicBezTo>
                        <a:cubicBezTo>
                          <a:pt x="66" y="5"/>
                          <a:pt x="70" y="4"/>
                          <a:pt x="71" y="5"/>
                        </a:cubicBezTo>
                        <a:cubicBezTo>
                          <a:pt x="72" y="6"/>
                          <a:pt x="70" y="8"/>
                          <a:pt x="71" y="9"/>
                        </a:cubicBezTo>
                        <a:cubicBezTo>
                          <a:pt x="73" y="10"/>
                          <a:pt x="76" y="11"/>
                          <a:pt x="79" y="14"/>
                        </a:cubicBezTo>
                        <a:cubicBezTo>
                          <a:pt x="80" y="13"/>
                          <a:pt x="80" y="10"/>
                          <a:pt x="84" y="11"/>
                        </a:cubicBezTo>
                        <a:cubicBezTo>
                          <a:pt x="87" y="11"/>
                          <a:pt x="89" y="13"/>
                          <a:pt x="90" y="14"/>
                        </a:cubicBezTo>
                        <a:cubicBezTo>
                          <a:pt x="90" y="15"/>
                          <a:pt x="92" y="18"/>
                          <a:pt x="92" y="18"/>
                        </a:cubicBezTo>
                        <a:cubicBezTo>
                          <a:pt x="89" y="21"/>
                          <a:pt x="92" y="20"/>
                          <a:pt x="90" y="26"/>
                        </a:cubicBezTo>
                        <a:cubicBezTo>
                          <a:pt x="86" y="21"/>
                          <a:pt x="82" y="27"/>
                          <a:pt x="79" y="27"/>
                        </a:cubicBezTo>
                        <a:cubicBezTo>
                          <a:pt x="75" y="28"/>
                          <a:pt x="75" y="26"/>
                          <a:pt x="71" y="26"/>
                        </a:cubicBezTo>
                        <a:cubicBezTo>
                          <a:pt x="66" y="26"/>
                          <a:pt x="58" y="28"/>
                          <a:pt x="54" y="29"/>
                        </a:cubicBezTo>
                        <a:cubicBezTo>
                          <a:pt x="54" y="30"/>
                          <a:pt x="51" y="29"/>
                          <a:pt x="51" y="29"/>
                        </a:cubicBezTo>
                        <a:cubicBezTo>
                          <a:pt x="49" y="31"/>
                          <a:pt x="48" y="30"/>
                          <a:pt x="45" y="31"/>
                        </a:cubicBezTo>
                        <a:cubicBezTo>
                          <a:pt x="43" y="32"/>
                          <a:pt x="33" y="34"/>
                          <a:pt x="26" y="35"/>
                        </a:cubicBezTo>
                        <a:cubicBezTo>
                          <a:pt x="27" y="28"/>
                          <a:pt x="36" y="30"/>
                          <a:pt x="43" y="29"/>
                        </a:cubicBezTo>
                        <a:cubicBezTo>
                          <a:pt x="44" y="21"/>
                          <a:pt x="37" y="26"/>
                          <a:pt x="34" y="26"/>
                        </a:cubicBezTo>
                        <a:cubicBezTo>
                          <a:pt x="30" y="25"/>
                          <a:pt x="30" y="24"/>
                          <a:pt x="26" y="22"/>
                        </a:cubicBezTo>
                        <a:cubicBezTo>
                          <a:pt x="23" y="21"/>
                          <a:pt x="22" y="25"/>
                          <a:pt x="19" y="26"/>
                        </a:cubicBezTo>
                        <a:cubicBezTo>
                          <a:pt x="16" y="26"/>
                          <a:pt x="16" y="24"/>
                          <a:pt x="13" y="24"/>
                        </a:cubicBezTo>
                        <a:cubicBezTo>
                          <a:pt x="9" y="23"/>
                          <a:pt x="3" y="25"/>
                          <a:pt x="0" y="22"/>
                        </a:cubicBezTo>
                        <a:cubicBezTo>
                          <a:pt x="0" y="20"/>
                          <a:pt x="3" y="19"/>
                          <a:pt x="4" y="18"/>
                        </a:cubicBezTo>
                        <a:cubicBezTo>
                          <a:pt x="4" y="17"/>
                          <a:pt x="5" y="13"/>
                          <a:pt x="6" y="13"/>
                        </a:cubicBezTo>
                        <a:cubicBezTo>
                          <a:pt x="8" y="11"/>
                          <a:pt x="11" y="13"/>
                          <a:pt x="13" y="11"/>
                        </a:cubicBezTo>
                        <a:cubicBezTo>
                          <a:pt x="14" y="10"/>
                          <a:pt x="7" y="8"/>
                          <a:pt x="11" y="7"/>
                        </a:cubicBezTo>
                        <a:cubicBezTo>
                          <a:pt x="13" y="7"/>
                          <a:pt x="14" y="7"/>
                          <a:pt x="15" y="7"/>
                        </a:cubicBezTo>
                        <a:cubicBezTo>
                          <a:pt x="17" y="6"/>
                          <a:pt x="19" y="5"/>
                          <a:pt x="21" y="5"/>
                        </a:cubicBezTo>
                        <a:cubicBezTo>
                          <a:pt x="22" y="5"/>
                          <a:pt x="29" y="6"/>
                          <a:pt x="30" y="7"/>
                        </a:cubicBezTo>
                        <a:cubicBezTo>
                          <a:pt x="31" y="8"/>
                          <a:pt x="30" y="10"/>
                          <a:pt x="32" y="11"/>
                        </a:cubicBezTo>
                        <a:cubicBezTo>
                          <a:pt x="33" y="11"/>
                          <a:pt x="35" y="10"/>
                          <a:pt x="36" y="11"/>
                        </a:cubicBezTo>
                        <a:cubicBezTo>
                          <a:pt x="37" y="12"/>
                          <a:pt x="32" y="17"/>
                          <a:pt x="36" y="16"/>
                        </a:cubicBezTo>
                        <a:cubicBezTo>
                          <a:pt x="37" y="16"/>
                          <a:pt x="38" y="11"/>
                          <a:pt x="41" y="13"/>
                        </a:cubicBezTo>
                        <a:close/>
                      </a:path>
                    </a:pathLst>
                  </a:custGeom>
                  <a:grpFill/>
                  <a:ln>
                    <a:noFill/>
                  </a:ln>
                </p:spPr>
                <p:txBody>
                  <a:bodyPr anchor="ctr"/>
                  <a:lstStyle/>
                  <a:p>
                    <a:pPr algn="ctr"/>
                    <a:endParaRPr/>
                  </a:p>
                </p:txBody>
              </p:sp>
              <p:sp>
                <p:nvSpPr>
                  <p:cNvPr id="192" name="任意多边形: 形状 106">
                    <a:extLst>
                      <a:ext uri="{FF2B5EF4-FFF2-40B4-BE49-F238E27FC236}">
                        <a16:creationId xmlns:a16="http://schemas.microsoft.com/office/drawing/2014/main" id="{061C474B-FEFB-47BA-8608-CBB109F48F56}"/>
                      </a:ext>
                    </a:extLst>
                  </p:cNvPr>
                  <p:cNvSpPr>
                    <a:spLocks/>
                  </p:cNvSpPr>
                  <p:nvPr/>
                </p:nvSpPr>
                <p:spPr bwMode="auto">
                  <a:xfrm>
                    <a:off x="3675269" y="741268"/>
                    <a:ext cx="151284" cy="100856"/>
                  </a:xfrm>
                  <a:custGeom>
                    <a:avLst/>
                    <a:gdLst>
                      <a:gd name="T0" fmla="*/ 9 w 73"/>
                      <a:gd name="T1" fmla="*/ 1 h 49"/>
                      <a:gd name="T2" fmla="*/ 41 w 73"/>
                      <a:gd name="T3" fmla="*/ 3 h 49"/>
                      <a:gd name="T4" fmla="*/ 45 w 73"/>
                      <a:gd name="T5" fmla="*/ 3 h 49"/>
                      <a:gd name="T6" fmla="*/ 52 w 73"/>
                      <a:gd name="T7" fmla="*/ 5 h 49"/>
                      <a:gd name="T8" fmla="*/ 60 w 73"/>
                      <a:gd name="T9" fmla="*/ 5 h 49"/>
                      <a:gd name="T10" fmla="*/ 61 w 73"/>
                      <a:gd name="T11" fmla="*/ 6 h 49"/>
                      <a:gd name="T12" fmla="*/ 73 w 73"/>
                      <a:gd name="T13" fmla="*/ 14 h 49"/>
                      <a:gd name="T14" fmla="*/ 56 w 73"/>
                      <a:gd name="T15" fmla="*/ 18 h 49"/>
                      <a:gd name="T16" fmla="*/ 54 w 73"/>
                      <a:gd name="T17" fmla="*/ 21 h 49"/>
                      <a:gd name="T18" fmla="*/ 50 w 73"/>
                      <a:gd name="T19" fmla="*/ 19 h 49"/>
                      <a:gd name="T20" fmla="*/ 48 w 73"/>
                      <a:gd name="T21" fmla="*/ 21 h 49"/>
                      <a:gd name="T22" fmla="*/ 50 w 73"/>
                      <a:gd name="T23" fmla="*/ 23 h 49"/>
                      <a:gd name="T24" fmla="*/ 46 w 73"/>
                      <a:gd name="T25" fmla="*/ 25 h 49"/>
                      <a:gd name="T26" fmla="*/ 46 w 73"/>
                      <a:gd name="T27" fmla="*/ 29 h 49"/>
                      <a:gd name="T28" fmla="*/ 43 w 73"/>
                      <a:gd name="T29" fmla="*/ 29 h 49"/>
                      <a:gd name="T30" fmla="*/ 39 w 73"/>
                      <a:gd name="T31" fmla="*/ 32 h 49"/>
                      <a:gd name="T32" fmla="*/ 39 w 73"/>
                      <a:gd name="T33" fmla="*/ 40 h 49"/>
                      <a:gd name="T34" fmla="*/ 17 w 73"/>
                      <a:gd name="T35" fmla="*/ 46 h 49"/>
                      <a:gd name="T36" fmla="*/ 0 w 73"/>
                      <a:gd name="T37" fmla="*/ 34 h 49"/>
                      <a:gd name="T38" fmla="*/ 5 w 73"/>
                      <a:gd name="T39" fmla="*/ 31 h 49"/>
                      <a:gd name="T40" fmla="*/ 7 w 73"/>
                      <a:gd name="T41" fmla="*/ 27 h 49"/>
                      <a:gd name="T42" fmla="*/ 5 w 73"/>
                      <a:gd name="T43" fmla="*/ 19 h 49"/>
                      <a:gd name="T44" fmla="*/ 9 w 73"/>
                      <a:gd name="T45" fmla="*/ 18 h 49"/>
                      <a:gd name="T46" fmla="*/ 13 w 73"/>
                      <a:gd name="T47" fmla="*/ 10 h 49"/>
                      <a:gd name="T48" fmla="*/ 9 w 73"/>
                      <a:gd name="T49"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49">
                        <a:moveTo>
                          <a:pt x="9" y="1"/>
                        </a:moveTo>
                        <a:cubicBezTo>
                          <a:pt x="21" y="1"/>
                          <a:pt x="33" y="0"/>
                          <a:pt x="41" y="3"/>
                        </a:cubicBezTo>
                        <a:cubicBezTo>
                          <a:pt x="42" y="3"/>
                          <a:pt x="44" y="2"/>
                          <a:pt x="45" y="3"/>
                        </a:cubicBezTo>
                        <a:cubicBezTo>
                          <a:pt x="46" y="5"/>
                          <a:pt x="50" y="3"/>
                          <a:pt x="52" y="5"/>
                        </a:cubicBezTo>
                        <a:cubicBezTo>
                          <a:pt x="55" y="8"/>
                          <a:pt x="52" y="2"/>
                          <a:pt x="60" y="5"/>
                        </a:cubicBezTo>
                        <a:cubicBezTo>
                          <a:pt x="60" y="5"/>
                          <a:pt x="60" y="6"/>
                          <a:pt x="61" y="6"/>
                        </a:cubicBezTo>
                        <a:cubicBezTo>
                          <a:pt x="63" y="6"/>
                          <a:pt x="73" y="9"/>
                          <a:pt x="73" y="14"/>
                        </a:cubicBezTo>
                        <a:cubicBezTo>
                          <a:pt x="66" y="15"/>
                          <a:pt x="60" y="16"/>
                          <a:pt x="56" y="18"/>
                        </a:cubicBezTo>
                        <a:cubicBezTo>
                          <a:pt x="54" y="18"/>
                          <a:pt x="55" y="21"/>
                          <a:pt x="54" y="21"/>
                        </a:cubicBezTo>
                        <a:cubicBezTo>
                          <a:pt x="53" y="22"/>
                          <a:pt x="51" y="19"/>
                          <a:pt x="50" y="19"/>
                        </a:cubicBezTo>
                        <a:cubicBezTo>
                          <a:pt x="51" y="19"/>
                          <a:pt x="48" y="23"/>
                          <a:pt x="48" y="21"/>
                        </a:cubicBezTo>
                        <a:cubicBezTo>
                          <a:pt x="48" y="22"/>
                          <a:pt x="50" y="24"/>
                          <a:pt x="50" y="23"/>
                        </a:cubicBezTo>
                        <a:cubicBezTo>
                          <a:pt x="49" y="25"/>
                          <a:pt x="47" y="24"/>
                          <a:pt x="46" y="25"/>
                        </a:cubicBezTo>
                        <a:cubicBezTo>
                          <a:pt x="46" y="26"/>
                          <a:pt x="47" y="28"/>
                          <a:pt x="46" y="29"/>
                        </a:cubicBezTo>
                        <a:cubicBezTo>
                          <a:pt x="46" y="29"/>
                          <a:pt x="43" y="28"/>
                          <a:pt x="43" y="29"/>
                        </a:cubicBezTo>
                        <a:cubicBezTo>
                          <a:pt x="42" y="30"/>
                          <a:pt x="41" y="32"/>
                          <a:pt x="39" y="32"/>
                        </a:cubicBezTo>
                        <a:cubicBezTo>
                          <a:pt x="39" y="35"/>
                          <a:pt x="39" y="37"/>
                          <a:pt x="39" y="40"/>
                        </a:cubicBezTo>
                        <a:cubicBezTo>
                          <a:pt x="30" y="40"/>
                          <a:pt x="31" y="49"/>
                          <a:pt x="17" y="46"/>
                        </a:cubicBezTo>
                        <a:cubicBezTo>
                          <a:pt x="18" y="34"/>
                          <a:pt x="7" y="37"/>
                          <a:pt x="0" y="34"/>
                        </a:cubicBezTo>
                        <a:cubicBezTo>
                          <a:pt x="1" y="32"/>
                          <a:pt x="4" y="32"/>
                          <a:pt x="5" y="31"/>
                        </a:cubicBezTo>
                        <a:cubicBezTo>
                          <a:pt x="6" y="30"/>
                          <a:pt x="2" y="25"/>
                          <a:pt x="7" y="27"/>
                        </a:cubicBezTo>
                        <a:cubicBezTo>
                          <a:pt x="8" y="24"/>
                          <a:pt x="5" y="23"/>
                          <a:pt x="5" y="19"/>
                        </a:cubicBezTo>
                        <a:cubicBezTo>
                          <a:pt x="8" y="22"/>
                          <a:pt x="8" y="21"/>
                          <a:pt x="9" y="18"/>
                        </a:cubicBezTo>
                        <a:cubicBezTo>
                          <a:pt x="10" y="15"/>
                          <a:pt x="13" y="16"/>
                          <a:pt x="13" y="10"/>
                        </a:cubicBezTo>
                        <a:cubicBezTo>
                          <a:pt x="14" y="4"/>
                          <a:pt x="7" y="8"/>
                          <a:pt x="9" y="1"/>
                        </a:cubicBezTo>
                        <a:close/>
                      </a:path>
                    </a:pathLst>
                  </a:custGeom>
                  <a:grpFill/>
                  <a:ln>
                    <a:noFill/>
                  </a:ln>
                </p:spPr>
                <p:txBody>
                  <a:bodyPr anchor="ctr"/>
                  <a:lstStyle/>
                  <a:p>
                    <a:pPr algn="ctr"/>
                    <a:endParaRPr/>
                  </a:p>
                </p:txBody>
              </p:sp>
              <p:sp>
                <p:nvSpPr>
                  <p:cNvPr id="193" name="任意多边形: 形状 107">
                    <a:extLst>
                      <a:ext uri="{FF2B5EF4-FFF2-40B4-BE49-F238E27FC236}">
                        <a16:creationId xmlns:a16="http://schemas.microsoft.com/office/drawing/2014/main" id="{A0FFBD20-80DB-46A6-9C0B-B6EAFAD6886E}"/>
                      </a:ext>
                    </a:extLst>
                  </p:cNvPr>
                  <p:cNvSpPr>
                    <a:spLocks/>
                  </p:cNvSpPr>
                  <p:nvPr/>
                </p:nvSpPr>
                <p:spPr bwMode="auto">
                  <a:xfrm>
                    <a:off x="3980639" y="760879"/>
                    <a:ext cx="30817" cy="23814"/>
                  </a:xfrm>
                  <a:custGeom>
                    <a:avLst/>
                    <a:gdLst>
                      <a:gd name="T0" fmla="*/ 2 w 15"/>
                      <a:gd name="T1" fmla="*/ 0 h 11"/>
                      <a:gd name="T2" fmla="*/ 13 w 15"/>
                      <a:gd name="T3" fmla="*/ 0 h 11"/>
                      <a:gd name="T4" fmla="*/ 15 w 15"/>
                      <a:gd name="T5" fmla="*/ 8 h 11"/>
                      <a:gd name="T6" fmla="*/ 11 w 15"/>
                      <a:gd name="T7" fmla="*/ 11 h 11"/>
                      <a:gd name="T8" fmla="*/ 0 w 15"/>
                      <a:gd name="T9" fmla="*/ 6 h 11"/>
                      <a:gd name="T10" fmla="*/ 2 w 15"/>
                      <a:gd name="T11" fmla="*/ 0 h 11"/>
                    </a:gdLst>
                    <a:ahLst/>
                    <a:cxnLst>
                      <a:cxn ang="0">
                        <a:pos x="T0" y="T1"/>
                      </a:cxn>
                      <a:cxn ang="0">
                        <a:pos x="T2" y="T3"/>
                      </a:cxn>
                      <a:cxn ang="0">
                        <a:pos x="T4" y="T5"/>
                      </a:cxn>
                      <a:cxn ang="0">
                        <a:pos x="T6" y="T7"/>
                      </a:cxn>
                      <a:cxn ang="0">
                        <a:pos x="T8" y="T9"/>
                      </a:cxn>
                      <a:cxn ang="0">
                        <a:pos x="T10" y="T11"/>
                      </a:cxn>
                    </a:cxnLst>
                    <a:rect l="0" t="0" r="r" b="b"/>
                    <a:pathLst>
                      <a:path w="15" h="11">
                        <a:moveTo>
                          <a:pt x="2" y="0"/>
                        </a:moveTo>
                        <a:cubicBezTo>
                          <a:pt x="6" y="0"/>
                          <a:pt x="9" y="0"/>
                          <a:pt x="13" y="0"/>
                        </a:cubicBezTo>
                        <a:cubicBezTo>
                          <a:pt x="13" y="3"/>
                          <a:pt x="15" y="4"/>
                          <a:pt x="15" y="8"/>
                        </a:cubicBezTo>
                        <a:cubicBezTo>
                          <a:pt x="12" y="7"/>
                          <a:pt x="11" y="9"/>
                          <a:pt x="11" y="11"/>
                        </a:cubicBezTo>
                        <a:cubicBezTo>
                          <a:pt x="8" y="9"/>
                          <a:pt x="7" y="5"/>
                          <a:pt x="0" y="6"/>
                        </a:cubicBezTo>
                        <a:cubicBezTo>
                          <a:pt x="1" y="4"/>
                          <a:pt x="2" y="3"/>
                          <a:pt x="2" y="0"/>
                        </a:cubicBezTo>
                        <a:close/>
                      </a:path>
                    </a:pathLst>
                  </a:custGeom>
                  <a:grpFill/>
                  <a:ln>
                    <a:noFill/>
                  </a:ln>
                </p:spPr>
                <p:txBody>
                  <a:bodyPr anchor="ctr"/>
                  <a:lstStyle/>
                  <a:p>
                    <a:pPr algn="ctr"/>
                    <a:endParaRPr/>
                  </a:p>
                </p:txBody>
              </p:sp>
              <p:sp>
                <p:nvSpPr>
                  <p:cNvPr id="194" name="任意多边形: 形状 108">
                    <a:extLst>
                      <a:ext uri="{FF2B5EF4-FFF2-40B4-BE49-F238E27FC236}">
                        <a16:creationId xmlns:a16="http://schemas.microsoft.com/office/drawing/2014/main" id="{A1D6D19E-4C0C-46A3-8176-F9B475958C62}"/>
                      </a:ext>
                    </a:extLst>
                  </p:cNvPr>
                  <p:cNvSpPr>
                    <a:spLocks/>
                  </p:cNvSpPr>
                  <p:nvPr/>
                </p:nvSpPr>
                <p:spPr bwMode="auto">
                  <a:xfrm>
                    <a:off x="4148733" y="751074"/>
                    <a:ext cx="77043" cy="54631"/>
                  </a:xfrm>
                  <a:custGeom>
                    <a:avLst/>
                    <a:gdLst>
                      <a:gd name="T0" fmla="*/ 33 w 37"/>
                      <a:gd name="T1" fmla="*/ 1 h 26"/>
                      <a:gd name="T2" fmla="*/ 35 w 37"/>
                      <a:gd name="T3" fmla="*/ 11 h 26"/>
                      <a:gd name="T4" fmla="*/ 31 w 37"/>
                      <a:gd name="T5" fmla="*/ 14 h 26"/>
                      <a:gd name="T6" fmla="*/ 22 w 37"/>
                      <a:gd name="T7" fmla="*/ 16 h 26"/>
                      <a:gd name="T8" fmla="*/ 7 w 37"/>
                      <a:gd name="T9" fmla="*/ 26 h 26"/>
                      <a:gd name="T10" fmla="*/ 5 w 37"/>
                      <a:gd name="T11" fmla="*/ 18 h 26"/>
                      <a:gd name="T12" fmla="*/ 1 w 37"/>
                      <a:gd name="T13" fmla="*/ 14 h 26"/>
                      <a:gd name="T14" fmla="*/ 1 w 37"/>
                      <a:gd name="T15" fmla="*/ 5 h 26"/>
                      <a:gd name="T16" fmla="*/ 5 w 37"/>
                      <a:gd name="T17" fmla="*/ 1 h 26"/>
                      <a:gd name="T18" fmla="*/ 10 w 37"/>
                      <a:gd name="T19" fmla="*/ 0 h 26"/>
                      <a:gd name="T20" fmla="*/ 25 w 37"/>
                      <a:gd name="T21" fmla="*/ 3 h 26"/>
                      <a:gd name="T22" fmla="*/ 33 w 37"/>
                      <a:gd name="T23"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6">
                        <a:moveTo>
                          <a:pt x="33" y="1"/>
                        </a:moveTo>
                        <a:cubicBezTo>
                          <a:pt x="37" y="1"/>
                          <a:pt x="34" y="8"/>
                          <a:pt x="35" y="11"/>
                        </a:cubicBezTo>
                        <a:cubicBezTo>
                          <a:pt x="32" y="10"/>
                          <a:pt x="31" y="12"/>
                          <a:pt x="31" y="14"/>
                        </a:cubicBezTo>
                        <a:cubicBezTo>
                          <a:pt x="25" y="11"/>
                          <a:pt x="23" y="21"/>
                          <a:pt x="22" y="16"/>
                        </a:cubicBezTo>
                        <a:cubicBezTo>
                          <a:pt x="17" y="20"/>
                          <a:pt x="14" y="25"/>
                          <a:pt x="7" y="26"/>
                        </a:cubicBezTo>
                        <a:cubicBezTo>
                          <a:pt x="5" y="24"/>
                          <a:pt x="5" y="21"/>
                          <a:pt x="5" y="18"/>
                        </a:cubicBezTo>
                        <a:cubicBezTo>
                          <a:pt x="4" y="16"/>
                          <a:pt x="2" y="17"/>
                          <a:pt x="1" y="14"/>
                        </a:cubicBezTo>
                        <a:cubicBezTo>
                          <a:pt x="0" y="12"/>
                          <a:pt x="2" y="8"/>
                          <a:pt x="1" y="5"/>
                        </a:cubicBezTo>
                        <a:cubicBezTo>
                          <a:pt x="4" y="6"/>
                          <a:pt x="5" y="4"/>
                          <a:pt x="5" y="1"/>
                        </a:cubicBezTo>
                        <a:cubicBezTo>
                          <a:pt x="7" y="2"/>
                          <a:pt x="10" y="2"/>
                          <a:pt x="10" y="0"/>
                        </a:cubicBezTo>
                        <a:cubicBezTo>
                          <a:pt x="13" y="3"/>
                          <a:pt x="23" y="0"/>
                          <a:pt x="25" y="3"/>
                        </a:cubicBezTo>
                        <a:cubicBezTo>
                          <a:pt x="28" y="3"/>
                          <a:pt x="32" y="4"/>
                          <a:pt x="33" y="1"/>
                        </a:cubicBezTo>
                        <a:close/>
                      </a:path>
                    </a:pathLst>
                  </a:custGeom>
                  <a:grpFill/>
                  <a:ln>
                    <a:noFill/>
                  </a:ln>
                </p:spPr>
                <p:txBody>
                  <a:bodyPr anchor="ctr"/>
                  <a:lstStyle/>
                  <a:p>
                    <a:pPr algn="ctr"/>
                    <a:endParaRPr/>
                  </a:p>
                </p:txBody>
              </p:sp>
              <p:sp>
                <p:nvSpPr>
                  <p:cNvPr id="195" name="任意多边形: 形状 109">
                    <a:extLst>
                      <a:ext uri="{FF2B5EF4-FFF2-40B4-BE49-F238E27FC236}">
                        <a16:creationId xmlns:a16="http://schemas.microsoft.com/office/drawing/2014/main" id="{208F2AE1-8066-476F-9E19-0EC9F17C301C}"/>
                      </a:ext>
                    </a:extLst>
                  </p:cNvPr>
                  <p:cNvSpPr>
                    <a:spLocks/>
                  </p:cNvSpPr>
                  <p:nvPr/>
                </p:nvSpPr>
                <p:spPr bwMode="auto">
                  <a:xfrm>
                    <a:off x="5279164" y="962591"/>
                    <a:ext cx="166694" cy="81245"/>
                  </a:xfrm>
                  <a:custGeom>
                    <a:avLst/>
                    <a:gdLst>
                      <a:gd name="T0" fmla="*/ 58 w 80"/>
                      <a:gd name="T1" fmla="*/ 0 h 39"/>
                      <a:gd name="T2" fmla="*/ 66 w 80"/>
                      <a:gd name="T3" fmla="*/ 4 h 39"/>
                      <a:gd name="T4" fmla="*/ 71 w 80"/>
                      <a:gd name="T5" fmla="*/ 6 h 39"/>
                      <a:gd name="T6" fmla="*/ 69 w 80"/>
                      <a:gd name="T7" fmla="*/ 9 h 39"/>
                      <a:gd name="T8" fmla="*/ 79 w 80"/>
                      <a:gd name="T9" fmla="*/ 15 h 39"/>
                      <a:gd name="T10" fmla="*/ 73 w 80"/>
                      <a:gd name="T11" fmla="*/ 26 h 39"/>
                      <a:gd name="T12" fmla="*/ 68 w 80"/>
                      <a:gd name="T13" fmla="*/ 28 h 39"/>
                      <a:gd name="T14" fmla="*/ 60 w 80"/>
                      <a:gd name="T15" fmla="*/ 32 h 39"/>
                      <a:gd name="T16" fmla="*/ 55 w 80"/>
                      <a:gd name="T17" fmla="*/ 34 h 39"/>
                      <a:gd name="T18" fmla="*/ 51 w 80"/>
                      <a:gd name="T19" fmla="*/ 35 h 39"/>
                      <a:gd name="T20" fmla="*/ 28 w 80"/>
                      <a:gd name="T21" fmla="*/ 37 h 39"/>
                      <a:gd name="T22" fmla="*/ 27 w 80"/>
                      <a:gd name="T23" fmla="*/ 35 h 39"/>
                      <a:gd name="T24" fmla="*/ 19 w 80"/>
                      <a:gd name="T25" fmla="*/ 32 h 39"/>
                      <a:gd name="T26" fmla="*/ 15 w 80"/>
                      <a:gd name="T27" fmla="*/ 30 h 39"/>
                      <a:gd name="T28" fmla="*/ 19 w 80"/>
                      <a:gd name="T29" fmla="*/ 28 h 39"/>
                      <a:gd name="T30" fmla="*/ 14 w 80"/>
                      <a:gd name="T31" fmla="*/ 24 h 39"/>
                      <a:gd name="T32" fmla="*/ 14 w 80"/>
                      <a:gd name="T33" fmla="*/ 13 h 39"/>
                      <a:gd name="T34" fmla="*/ 2 w 80"/>
                      <a:gd name="T35" fmla="*/ 15 h 39"/>
                      <a:gd name="T36" fmla="*/ 6 w 80"/>
                      <a:gd name="T37" fmla="*/ 7 h 39"/>
                      <a:gd name="T38" fmla="*/ 21 w 80"/>
                      <a:gd name="T39" fmla="*/ 7 h 39"/>
                      <a:gd name="T40" fmla="*/ 23 w 80"/>
                      <a:gd name="T41" fmla="*/ 15 h 39"/>
                      <a:gd name="T42" fmla="*/ 28 w 80"/>
                      <a:gd name="T43" fmla="*/ 7 h 39"/>
                      <a:gd name="T44" fmla="*/ 40 w 80"/>
                      <a:gd name="T45" fmla="*/ 11 h 39"/>
                      <a:gd name="T46" fmla="*/ 43 w 80"/>
                      <a:gd name="T47" fmla="*/ 7 h 39"/>
                      <a:gd name="T48" fmla="*/ 55 w 80"/>
                      <a:gd name="T49" fmla="*/ 6 h 39"/>
                      <a:gd name="T50" fmla="*/ 58 w 80"/>
                      <a:gd name="T5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39">
                        <a:moveTo>
                          <a:pt x="58" y="0"/>
                        </a:moveTo>
                        <a:cubicBezTo>
                          <a:pt x="60" y="1"/>
                          <a:pt x="63" y="2"/>
                          <a:pt x="66" y="4"/>
                        </a:cubicBezTo>
                        <a:cubicBezTo>
                          <a:pt x="66" y="4"/>
                          <a:pt x="71" y="5"/>
                          <a:pt x="71" y="6"/>
                        </a:cubicBezTo>
                        <a:cubicBezTo>
                          <a:pt x="72" y="6"/>
                          <a:pt x="69" y="9"/>
                          <a:pt x="69" y="9"/>
                        </a:cubicBezTo>
                        <a:cubicBezTo>
                          <a:pt x="70" y="13"/>
                          <a:pt x="74" y="16"/>
                          <a:pt x="79" y="15"/>
                        </a:cubicBezTo>
                        <a:cubicBezTo>
                          <a:pt x="80" y="20"/>
                          <a:pt x="78" y="22"/>
                          <a:pt x="73" y="26"/>
                        </a:cubicBezTo>
                        <a:cubicBezTo>
                          <a:pt x="72" y="27"/>
                          <a:pt x="69" y="27"/>
                          <a:pt x="68" y="28"/>
                        </a:cubicBezTo>
                        <a:cubicBezTo>
                          <a:pt x="64" y="30"/>
                          <a:pt x="65" y="30"/>
                          <a:pt x="60" y="32"/>
                        </a:cubicBezTo>
                        <a:cubicBezTo>
                          <a:pt x="60" y="32"/>
                          <a:pt x="55" y="33"/>
                          <a:pt x="55" y="34"/>
                        </a:cubicBezTo>
                        <a:cubicBezTo>
                          <a:pt x="53" y="35"/>
                          <a:pt x="53" y="35"/>
                          <a:pt x="51" y="35"/>
                        </a:cubicBezTo>
                        <a:cubicBezTo>
                          <a:pt x="49" y="36"/>
                          <a:pt x="35" y="39"/>
                          <a:pt x="28" y="37"/>
                        </a:cubicBezTo>
                        <a:cubicBezTo>
                          <a:pt x="28" y="37"/>
                          <a:pt x="28" y="36"/>
                          <a:pt x="27" y="35"/>
                        </a:cubicBezTo>
                        <a:cubicBezTo>
                          <a:pt x="24" y="35"/>
                          <a:pt x="23" y="32"/>
                          <a:pt x="19" y="32"/>
                        </a:cubicBezTo>
                        <a:cubicBezTo>
                          <a:pt x="18" y="32"/>
                          <a:pt x="17" y="30"/>
                          <a:pt x="15" y="30"/>
                        </a:cubicBezTo>
                        <a:cubicBezTo>
                          <a:pt x="15" y="28"/>
                          <a:pt x="18" y="28"/>
                          <a:pt x="19" y="28"/>
                        </a:cubicBezTo>
                        <a:cubicBezTo>
                          <a:pt x="19" y="26"/>
                          <a:pt x="14" y="26"/>
                          <a:pt x="14" y="24"/>
                        </a:cubicBezTo>
                        <a:cubicBezTo>
                          <a:pt x="12" y="21"/>
                          <a:pt x="15" y="18"/>
                          <a:pt x="14" y="13"/>
                        </a:cubicBezTo>
                        <a:cubicBezTo>
                          <a:pt x="6" y="11"/>
                          <a:pt x="7" y="20"/>
                          <a:pt x="2" y="15"/>
                        </a:cubicBezTo>
                        <a:cubicBezTo>
                          <a:pt x="0" y="9"/>
                          <a:pt x="8" y="14"/>
                          <a:pt x="6" y="7"/>
                        </a:cubicBezTo>
                        <a:cubicBezTo>
                          <a:pt x="14" y="9"/>
                          <a:pt x="13" y="8"/>
                          <a:pt x="21" y="7"/>
                        </a:cubicBezTo>
                        <a:cubicBezTo>
                          <a:pt x="22" y="11"/>
                          <a:pt x="27" y="11"/>
                          <a:pt x="23" y="15"/>
                        </a:cubicBezTo>
                        <a:cubicBezTo>
                          <a:pt x="28" y="15"/>
                          <a:pt x="29" y="12"/>
                          <a:pt x="28" y="7"/>
                        </a:cubicBezTo>
                        <a:cubicBezTo>
                          <a:pt x="29" y="11"/>
                          <a:pt x="45" y="3"/>
                          <a:pt x="40" y="11"/>
                        </a:cubicBezTo>
                        <a:cubicBezTo>
                          <a:pt x="44" y="13"/>
                          <a:pt x="42" y="8"/>
                          <a:pt x="43" y="7"/>
                        </a:cubicBezTo>
                        <a:cubicBezTo>
                          <a:pt x="46" y="6"/>
                          <a:pt x="51" y="7"/>
                          <a:pt x="55" y="6"/>
                        </a:cubicBezTo>
                        <a:cubicBezTo>
                          <a:pt x="57" y="5"/>
                          <a:pt x="58" y="3"/>
                          <a:pt x="58" y="0"/>
                        </a:cubicBezTo>
                        <a:close/>
                      </a:path>
                    </a:pathLst>
                  </a:custGeom>
                  <a:grpFill/>
                  <a:ln>
                    <a:noFill/>
                  </a:ln>
                </p:spPr>
                <p:txBody>
                  <a:bodyPr anchor="ctr"/>
                  <a:lstStyle/>
                  <a:p>
                    <a:pPr algn="ctr"/>
                    <a:endParaRPr/>
                  </a:p>
                </p:txBody>
              </p:sp>
              <p:sp>
                <p:nvSpPr>
                  <p:cNvPr id="196" name="任意多边形: 形状 110">
                    <a:extLst>
                      <a:ext uri="{FF2B5EF4-FFF2-40B4-BE49-F238E27FC236}">
                        <a16:creationId xmlns:a16="http://schemas.microsoft.com/office/drawing/2014/main" id="{0C4A0E35-A523-40C0-A3C4-EF02BC4B4B19}"/>
                      </a:ext>
                    </a:extLst>
                  </p:cNvPr>
                  <p:cNvSpPr>
                    <a:spLocks/>
                  </p:cNvSpPr>
                  <p:nvPr/>
                </p:nvSpPr>
                <p:spPr bwMode="auto">
                  <a:xfrm>
                    <a:off x="4284608" y="982202"/>
                    <a:ext cx="99456" cy="70039"/>
                  </a:xfrm>
                  <a:custGeom>
                    <a:avLst/>
                    <a:gdLst>
                      <a:gd name="T0" fmla="*/ 13 w 48"/>
                      <a:gd name="T1" fmla="*/ 0 h 34"/>
                      <a:gd name="T2" fmla="*/ 24 w 48"/>
                      <a:gd name="T3" fmla="*/ 12 h 34"/>
                      <a:gd name="T4" fmla="*/ 27 w 48"/>
                      <a:gd name="T5" fmla="*/ 10 h 34"/>
                      <a:gd name="T6" fmla="*/ 33 w 48"/>
                      <a:gd name="T7" fmla="*/ 15 h 34"/>
                      <a:gd name="T8" fmla="*/ 41 w 48"/>
                      <a:gd name="T9" fmla="*/ 25 h 34"/>
                      <a:gd name="T10" fmla="*/ 48 w 48"/>
                      <a:gd name="T11" fmla="*/ 26 h 34"/>
                      <a:gd name="T12" fmla="*/ 24 w 48"/>
                      <a:gd name="T13" fmla="*/ 28 h 34"/>
                      <a:gd name="T14" fmla="*/ 14 w 48"/>
                      <a:gd name="T15" fmla="*/ 34 h 34"/>
                      <a:gd name="T16" fmla="*/ 0 w 48"/>
                      <a:gd name="T17" fmla="*/ 28 h 34"/>
                      <a:gd name="T18" fmla="*/ 3 w 48"/>
                      <a:gd name="T19" fmla="*/ 26 h 34"/>
                      <a:gd name="T20" fmla="*/ 5 w 48"/>
                      <a:gd name="T21" fmla="*/ 23 h 34"/>
                      <a:gd name="T22" fmla="*/ 5 w 48"/>
                      <a:gd name="T23" fmla="*/ 6 h 34"/>
                      <a:gd name="T24" fmla="*/ 13 w 48"/>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34">
                        <a:moveTo>
                          <a:pt x="13" y="0"/>
                        </a:moveTo>
                        <a:cubicBezTo>
                          <a:pt x="15" y="5"/>
                          <a:pt x="25" y="3"/>
                          <a:pt x="24" y="12"/>
                        </a:cubicBezTo>
                        <a:cubicBezTo>
                          <a:pt x="25" y="13"/>
                          <a:pt x="28" y="10"/>
                          <a:pt x="27" y="10"/>
                        </a:cubicBezTo>
                        <a:cubicBezTo>
                          <a:pt x="30" y="11"/>
                          <a:pt x="29" y="15"/>
                          <a:pt x="33" y="15"/>
                        </a:cubicBezTo>
                        <a:cubicBezTo>
                          <a:pt x="36" y="15"/>
                          <a:pt x="38" y="22"/>
                          <a:pt x="41" y="25"/>
                        </a:cubicBezTo>
                        <a:cubicBezTo>
                          <a:pt x="46" y="23"/>
                          <a:pt x="44" y="23"/>
                          <a:pt x="48" y="26"/>
                        </a:cubicBezTo>
                        <a:cubicBezTo>
                          <a:pt x="44" y="31"/>
                          <a:pt x="31" y="27"/>
                          <a:pt x="24" y="28"/>
                        </a:cubicBezTo>
                        <a:cubicBezTo>
                          <a:pt x="21" y="30"/>
                          <a:pt x="16" y="31"/>
                          <a:pt x="14" y="34"/>
                        </a:cubicBezTo>
                        <a:cubicBezTo>
                          <a:pt x="10" y="31"/>
                          <a:pt x="8" y="26"/>
                          <a:pt x="0" y="28"/>
                        </a:cubicBezTo>
                        <a:cubicBezTo>
                          <a:pt x="0" y="27"/>
                          <a:pt x="2" y="27"/>
                          <a:pt x="3" y="26"/>
                        </a:cubicBezTo>
                        <a:cubicBezTo>
                          <a:pt x="1" y="24"/>
                          <a:pt x="2" y="23"/>
                          <a:pt x="5" y="23"/>
                        </a:cubicBezTo>
                        <a:cubicBezTo>
                          <a:pt x="2" y="16"/>
                          <a:pt x="5" y="14"/>
                          <a:pt x="5" y="6"/>
                        </a:cubicBezTo>
                        <a:cubicBezTo>
                          <a:pt x="9" y="5"/>
                          <a:pt x="13" y="5"/>
                          <a:pt x="13" y="0"/>
                        </a:cubicBezTo>
                        <a:close/>
                      </a:path>
                    </a:pathLst>
                  </a:custGeom>
                  <a:grpFill/>
                  <a:ln>
                    <a:noFill/>
                  </a:ln>
                </p:spPr>
                <p:txBody>
                  <a:bodyPr anchor="ctr"/>
                  <a:lstStyle/>
                  <a:p>
                    <a:pPr algn="ctr"/>
                    <a:endParaRPr/>
                  </a:p>
                </p:txBody>
              </p:sp>
              <p:sp>
                <p:nvSpPr>
                  <p:cNvPr id="197" name="任意多边形: 形状 111">
                    <a:extLst>
                      <a:ext uri="{FF2B5EF4-FFF2-40B4-BE49-F238E27FC236}">
                        <a16:creationId xmlns:a16="http://schemas.microsoft.com/office/drawing/2014/main" id="{BB190F16-3F82-40F7-9F25-57739E676286}"/>
                      </a:ext>
                    </a:extLst>
                  </p:cNvPr>
                  <p:cNvSpPr>
                    <a:spLocks/>
                  </p:cNvSpPr>
                  <p:nvPr/>
                </p:nvSpPr>
                <p:spPr bwMode="auto">
                  <a:xfrm>
                    <a:off x="7168819" y="2123840"/>
                    <a:ext cx="165292" cy="177900"/>
                  </a:xfrm>
                  <a:custGeom>
                    <a:avLst/>
                    <a:gdLst>
                      <a:gd name="T0" fmla="*/ 8 w 80"/>
                      <a:gd name="T1" fmla="*/ 12 h 86"/>
                      <a:gd name="T2" fmla="*/ 4 w 80"/>
                      <a:gd name="T3" fmla="*/ 11 h 86"/>
                      <a:gd name="T4" fmla="*/ 0 w 80"/>
                      <a:gd name="T5" fmla="*/ 5 h 86"/>
                      <a:gd name="T6" fmla="*/ 15 w 80"/>
                      <a:gd name="T7" fmla="*/ 3 h 86"/>
                      <a:gd name="T8" fmla="*/ 23 w 80"/>
                      <a:gd name="T9" fmla="*/ 7 h 86"/>
                      <a:gd name="T10" fmla="*/ 23 w 80"/>
                      <a:gd name="T11" fmla="*/ 11 h 86"/>
                      <a:gd name="T12" fmla="*/ 26 w 80"/>
                      <a:gd name="T13" fmla="*/ 14 h 86"/>
                      <a:gd name="T14" fmla="*/ 34 w 80"/>
                      <a:gd name="T15" fmla="*/ 18 h 86"/>
                      <a:gd name="T16" fmla="*/ 47 w 80"/>
                      <a:gd name="T17" fmla="*/ 29 h 86"/>
                      <a:gd name="T18" fmla="*/ 51 w 80"/>
                      <a:gd name="T19" fmla="*/ 35 h 86"/>
                      <a:gd name="T20" fmla="*/ 56 w 80"/>
                      <a:gd name="T21" fmla="*/ 37 h 86"/>
                      <a:gd name="T22" fmla="*/ 60 w 80"/>
                      <a:gd name="T23" fmla="*/ 40 h 86"/>
                      <a:gd name="T24" fmla="*/ 60 w 80"/>
                      <a:gd name="T25" fmla="*/ 44 h 86"/>
                      <a:gd name="T26" fmla="*/ 64 w 80"/>
                      <a:gd name="T27" fmla="*/ 48 h 86"/>
                      <a:gd name="T28" fmla="*/ 69 w 80"/>
                      <a:gd name="T29" fmla="*/ 53 h 86"/>
                      <a:gd name="T30" fmla="*/ 73 w 80"/>
                      <a:gd name="T31" fmla="*/ 57 h 86"/>
                      <a:gd name="T32" fmla="*/ 77 w 80"/>
                      <a:gd name="T33" fmla="*/ 66 h 86"/>
                      <a:gd name="T34" fmla="*/ 79 w 80"/>
                      <a:gd name="T35" fmla="*/ 74 h 86"/>
                      <a:gd name="T36" fmla="*/ 80 w 80"/>
                      <a:gd name="T37" fmla="*/ 80 h 86"/>
                      <a:gd name="T38" fmla="*/ 71 w 80"/>
                      <a:gd name="T39" fmla="*/ 81 h 86"/>
                      <a:gd name="T40" fmla="*/ 64 w 80"/>
                      <a:gd name="T41" fmla="*/ 81 h 86"/>
                      <a:gd name="T42" fmla="*/ 64 w 80"/>
                      <a:gd name="T43" fmla="*/ 78 h 86"/>
                      <a:gd name="T44" fmla="*/ 60 w 80"/>
                      <a:gd name="T45" fmla="*/ 78 h 86"/>
                      <a:gd name="T46" fmla="*/ 51 w 80"/>
                      <a:gd name="T47" fmla="*/ 70 h 86"/>
                      <a:gd name="T48" fmla="*/ 52 w 80"/>
                      <a:gd name="T49" fmla="*/ 66 h 86"/>
                      <a:gd name="T50" fmla="*/ 51 w 80"/>
                      <a:gd name="T51" fmla="*/ 66 h 86"/>
                      <a:gd name="T52" fmla="*/ 49 w 80"/>
                      <a:gd name="T53" fmla="*/ 63 h 86"/>
                      <a:gd name="T54" fmla="*/ 45 w 80"/>
                      <a:gd name="T55" fmla="*/ 63 h 86"/>
                      <a:gd name="T56" fmla="*/ 38 w 80"/>
                      <a:gd name="T57" fmla="*/ 55 h 86"/>
                      <a:gd name="T58" fmla="*/ 34 w 80"/>
                      <a:gd name="T59" fmla="*/ 42 h 86"/>
                      <a:gd name="T60" fmla="*/ 32 w 80"/>
                      <a:gd name="T61" fmla="*/ 46 h 86"/>
                      <a:gd name="T62" fmla="*/ 28 w 80"/>
                      <a:gd name="T63" fmla="*/ 37 h 86"/>
                      <a:gd name="T64" fmla="*/ 24 w 80"/>
                      <a:gd name="T65" fmla="*/ 33 h 86"/>
                      <a:gd name="T66" fmla="*/ 21 w 80"/>
                      <a:gd name="T67" fmla="*/ 31 h 86"/>
                      <a:gd name="T68" fmla="*/ 19 w 80"/>
                      <a:gd name="T69" fmla="*/ 24 h 86"/>
                      <a:gd name="T70" fmla="*/ 13 w 80"/>
                      <a:gd name="T71" fmla="*/ 20 h 86"/>
                      <a:gd name="T72" fmla="*/ 10 w 80"/>
                      <a:gd name="T73" fmla="*/ 16 h 86"/>
                      <a:gd name="T74" fmla="*/ 8 w 80"/>
                      <a:gd name="T75" fmla="*/ 1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 h="86">
                        <a:moveTo>
                          <a:pt x="8" y="12"/>
                        </a:moveTo>
                        <a:cubicBezTo>
                          <a:pt x="8" y="10"/>
                          <a:pt x="5" y="11"/>
                          <a:pt x="4" y="11"/>
                        </a:cubicBezTo>
                        <a:cubicBezTo>
                          <a:pt x="2" y="9"/>
                          <a:pt x="4" y="4"/>
                          <a:pt x="0" y="5"/>
                        </a:cubicBezTo>
                        <a:cubicBezTo>
                          <a:pt x="5" y="0"/>
                          <a:pt x="9" y="6"/>
                          <a:pt x="15" y="3"/>
                        </a:cubicBezTo>
                        <a:cubicBezTo>
                          <a:pt x="15" y="8"/>
                          <a:pt x="20" y="5"/>
                          <a:pt x="23" y="7"/>
                        </a:cubicBezTo>
                        <a:cubicBezTo>
                          <a:pt x="23" y="7"/>
                          <a:pt x="22" y="10"/>
                          <a:pt x="23" y="11"/>
                        </a:cubicBezTo>
                        <a:cubicBezTo>
                          <a:pt x="24" y="12"/>
                          <a:pt x="27" y="10"/>
                          <a:pt x="26" y="14"/>
                        </a:cubicBezTo>
                        <a:cubicBezTo>
                          <a:pt x="31" y="13"/>
                          <a:pt x="30" y="18"/>
                          <a:pt x="34" y="18"/>
                        </a:cubicBezTo>
                        <a:cubicBezTo>
                          <a:pt x="37" y="18"/>
                          <a:pt x="42" y="29"/>
                          <a:pt x="47" y="29"/>
                        </a:cubicBezTo>
                        <a:cubicBezTo>
                          <a:pt x="51" y="29"/>
                          <a:pt x="49" y="33"/>
                          <a:pt x="51" y="35"/>
                        </a:cubicBezTo>
                        <a:cubicBezTo>
                          <a:pt x="52" y="36"/>
                          <a:pt x="55" y="36"/>
                          <a:pt x="56" y="37"/>
                        </a:cubicBezTo>
                        <a:cubicBezTo>
                          <a:pt x="57" y="37"/>
                          <a:pt x="59" y="40"/>
                          <a:pt x="60" y="40"/>
                        </a:cubicBezTo>
                        <a:cubicBezTo>
                          <a:pt x="61" y="41"/>
                          <a:pt x="59" y="43"/>
                          <a:pt x="60" y="44"/>
                        </a:cubicBezTo>
                        <a:cubicBezTo>
                          <a:pt x="61" y="45"/>
                          <a:pt x="63" y="47"/>
                          <a:pt x="64" y="48"/>
                        </a:cubicBezTo>
                        <a:cubicBezTo>
                          <a:pt x="65" y="49"/>
                          <a:pt x="66" y="53"/>
                          <a:pt x="69" y="53"/>
                        </a:cubicBezTo>
                        <a:cubicBezTo>
                          <a:pt x="70" y="53"/>
                          <a:pt x="72" y="57"/>
                          <a:pt x="73" y="57"/>
                        </a:cubicBezTo>
                        <a:cubicBezTo>
                          <a:pt x="75" y="59"/>
                          <a:pt x="74" y="66"/>
                          <a:pt x="77" y="66"/>
                        </a:cubicBezTo>
                        <a:cubicBezTo>
                          <a:pt x="79" y="67"/>
                          <a:pt x="79" y="72"/>
                          <a:pt x="79" y="74"/>
                        </a:cubicBezTo>
                        <a:cubicBezTo>
                          <a:pt x="78" y="77"/>
                          <a:pt x="74" y="80"/>
                          <a:pt x="80" y="80"/>
                        </a:cubicBezTo>
                        <a:cubicBezTo>
                          <a:pt x="80" y="86"/>
                          <a:pt x="74" y="82"/>
                          <a:pt x="71" y="81"/>
                        </a:cubicBezTo>
                        <a:cubicBezTo>
                          <a:pt x="69" y="81"/>
                          <a:pt x="66" y="82"/>
                          <a:pt x="64" y="81"/>
                        </a:cubicBezTo>
                        <a:cubicBezTo>
                          <a:pt x="63" y="81"/>
                          <a:pt x="64" y="78"/>
                          <a:pt x="64" y="78"/>
                        </a:cubicBezTo>
                        <a:cubicBezTo>
                          <a:pt x="63" y="77"/>
                          <a:pt x="61" y="78"/>
                          <a:pt x="60" y="78"/>
                        </a:cubicBezTo>
                        <a:cubicBezTo>
                          <a:pt x="58" y="76"/>
                          <a:pt x="55" y="70"/>
                          <a:pt x="51" y="70"/>
                        </a:cubicBezTo>
                        <a:cubicBezTo>
                          <a:pt x="51" y="69"/>
                          <a:pt x="52" y="68"/>
                          <a:pt x="52" y="66"/>
                        </a:cubicBezTo>
                        <a:cubicBezTo>
                          <a:pt x="52" y="64"/>
                          <a:pt x="51" y="65"/>
                          <a:pt x="51" y="66"/>
                        </a:cubicBezTo>
                        <a:cubicBezTo>
                          <a:pt x="48" y="67"/>
                          <a:pt x="50" y="63"/>
                          <a:pt x="49" y="63"/>
                        </a:cubicBezTo>
                        <a:cubicBezTo>
                          <a:pt x="48" y="62"/>
                          <a:pt x="46" y="63"/>
                          <a:pt x="45" y="63"/>
                        </a:cubicBezTo>
                        <a:cubicBezTo>
                          <a:pt x="43" y="60"/>
                          <a:pt x="43" y="55"/>
                          <a:pt x="38" y="55"/>
                        </a:cubicBezTo>
                        <a:cubicBezTo>
                          <a:pt x="40" y="48"/>
                          <a:pt x="34" y="48"/>
                          <a:pt x="34" y="42"/>
                        </a:cubicBezTo>
                        <a:cubicBezTo>
                          <a:pt x="32" y="42"/>
                          <a:pt x="32" y="44"/>
                          <a:pt x="32" y="46"/>
                        </a:cubicBezTo>
                        <a:cubicBezTo>
                          <a:pt x="29" y="44"/>
                          <a:pt x="30" y="40"/>
                          <a:pt x="28" y="37"/>
                        </a:cubicBezTo>
                        <a:cubicBezTo>
                          <a:pt x="28" y="36"/>
                          <a:pt x="25" y="34"/>
                          <a:pt x="24" y="33"/>
                        </a:cubicBezTo>
                        <a:cubicBezTo>
                          <a:pt x="24" y="32"/>
                          <a:pt x="23" y="31"/>
                          <a:pt x="21" y="31"/>
                        </a:cubicBezTo>
                        <a:cubicBezTo>
                          <a:pt x="22" y="27"/>
                          <a:pt x="20" y="26"/>
                          <a:pt x="19" y="24"/>
                        </a:cubicBezTo>
                        <a:cubicBezTo>
                          <a:pt x="18" y="21"/>
                          <a:pt x="15" y="21"/>
                          <a:pt x="13" y="20"/>
                        </a:cubicBezTo>
                        <a:cubicBezTo>
                          <a:pt x="13" y="20"/>
                          <a:pt x="9" y="16"/>
                          <a:pt x="10" y="16"/>
                        </a:cubicBezTo>
                        <a:cubicBezTo>
                          <a:pt x="8" y="12"/>
                          <a:pt x="14" y="9"/>
                          <a:pt x="8" y="12"/>
                        </a:cubicBezTo>
                        <a:close/>
                      </a:path>
                    </a:pathLst>
                  </a:custGeom>
                  <a:grpFill/>
                  <a:ln>
                    <a:noFill/>
                  </a:ln>
                </p:spPr>
                <p:txBody>
                  <a:bodyPr anchor="ctr"/>
                  <a:lstStyle/>
                  <a:p>
                    <a:pPr algn="ctr"/>
                    <a:endParaRPr/>
                  </a:p>
                </p:txBody>
              </p:sp>
              <p:sp>
                <p:nvSpPr>
                  <p:cNvPr id="198" name="任意多边形: 形状 112">
                    <a:extLst>
                      <a:ext uri="{FF2B5EF4-FFF2-40B4-BE49-F238E27FC236}">
                        <a16:creationId xmlns:a16="http://schemas.microsoft.com/office/drawing/2014/main" id="{EDA2A66E-3ADE-4F8F-8CC5-362BBD0A4AE0}"/>
                      </a:ext>
                    </a:extLst>
                  </p:cNvPr>
                  <p:cNvSpPr>
                    <a:spLocks/>
                  </p:cNvSpPr>
                  <p:nvPr/>
                </p:nvSpPr>
                <p:spPr bwMode="auto">
                  <a:xfrm>
                    <a:off x="6346560" y="2401195"/>
                    <a:ext cx="119067" cy="217122"/>
                  </a:xfrm>
                  <a:custGeom>
                    <a:avLst/>
                    <a:gdLst>
                      <a:gd name="T0" fmla="*/ 43 w 57"/>
                      <a:gd name="T1" fmla="*/ 0 h 104"/>
                      <a:gd name="T2" fmla="*/ 50 w 57"/>
                      <a:gd name="T3" fmla="*/ 1 h 104"/>
                      <a:gd name="T4" fmla="*/ 47 w 57"/>
                      <a:gd name="T5" fmla="*/ 35 h 104"/>
                      <a:gd name="T6" fmla="*/ 43 w 57"/>
                      <a:gd name="T7" fmla="*/ 57 h 104"/>
                      <a:gd name="T8" fmla="*/ 37 w 57"/>
                      <a:gd name="T9" fmla="*/ 67 h 104"/>
                      <a:gd name="T10" fmla="*/ 36 w 57"/>
                      <a:gd name="T11" fmla="*/ 78 h 104"/>
                      <a:gd name="T12" fmla="*/ 36 w 57"/>
                      <a:gd name="T13" fmla="*/ 82 h 104"/>
                      <a:gd name="T14" fmla="*/ 32 w 57"/>
                      <a:gd name="T15" fmla="*/ 83 h 104"/>
                      <a:gd name="T16" fmla="*/ 30 w 57"/>
                      <a:gd name="T17" fmla="*/ 95 h 104"/>
                      <a:gd name="T18" fmla="*/ 28 w 57"/>
                      <a:gd name="T19" fmla="*/ 96 h 104"/>
                      <a:gd name="T20" fmla="*/ 26 w 57"/>
                      <a:gd name="T21" fmla="*/ 102 h 104"/>
                      <a:gd name="T22" fmla="*/ 8 w 57"/>
                      <a:gd name="T23" fmla="*/ 104 h 104"/>
                      <a:gd name="T24" fmla="*/ 6 w 57"/>
                      <a:gd name="T25" fmla="*/ 95 h 104"/>
                      <a:gd name="T26" fmla="*/ 4 w 57"/>
                      <a:gd name="T27" fmla="*/ 91 h 104"/>
                      <a:gd name="T28" fmla="*/ 0 w 57"/>
                      <a:gd name="T29" fmla="*/ 89 h 104"/>
                      <a:gd name="T30" fmla="*/ 0 w 57"/>
                      <a:gd name="T31" fmla="*/ 82 h 104"/>
                      <a:gd name="T32" fmla="*/ 2 w 57"/>
                      <a:gd name="T33" fmla="*/ 80 h 104"/>
                      <a:gd name="T34" fmla="*/ 0 w 57"/>
                      <a:gd name="T35" fmla="*/ 78 h 104"/>
                      <a:gd name="T36" fmla="*/ 4 w 57"/>
                      <a:gd name="T37" fmla="*/ 70 h 104"/>
                      <a:gd name="T38" fmla="*/ 4 w 57"/>
                      <a:gd name="T39" fmla="*/ 67 h 104"/>
                      <a:gd name="T40" fmla="*/ 8 w 57"/>
                      <a:gd name="T41" fmla="*/ 65 h 104"/>
                      <a:gd name="T42" fmla="*/ 11 w 57"/>
                      <a:gd name="T43" fmla="*/ 55 h 104"/>
                      <a:gd name="T44" fmla="*/ 8 w 57"/>
                      <a:gd name="T45" fmla="*/ 50 h 104"/>
                      <a:gd name="T46" fmla="*/ 8 w 57"/>
                      <a:gd name="T47" fmla="*/ 39 h 104"/>
                      <a:gd name="T48" fmla="*/ 11 w 57"/>
                      <a:gd name="T49" fmla="*/ 35 h 104"/>
                      <a:gd name="T50" fmla="*/ 17 w 57"/>
                      <a:gd name="T51" fmla="*/ 31 h 104"/>
                      <a:gd name="T52" fmla="*/ 26 w 57"/>
                      <a:gd name="T53" fmla="*/ 24 h 104"/>
                      <a:gd name="T54" fmla="*/ 32 w 57"/>
                      <a:gd name="T55" fmla="*/ 26 h 104"/>
                      <a:gd name="T56" fmla="*/ 34 w 57"/>
                      <a:gd name="T57" fmla="*/ 14 h 104"/>
                      <a:gd name="T58" fmla="*/ 39 w 57"/>
                      <a:gd name="T59" fmla="*/ 13 h 104"/>
                      <a:gd name="T60" fmla="*/ 43 w 57"/>
                      <a:gd name="T6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7" h="104">
                        <a:moveTo>
                          <a:pt x="43" y="0"/>
                        </a:moveTo>
                        <a:cubicBezTo>
                          <a:pt x="45" y="1"/>
                          <a:pt x="47" y="2"/>
                          <a:pt x="50" y="1"/>
                        </a:cubicBezTo>
                        <a:cubicBezTo>
                          <a:pt x="47" y="11"/>
                          <a:pt x="57" y="28"/>
                          <a:pt x="47" y="35"/>
                        </a:cubicBezTo>
                        <a:cubicBezTo>
                          <a:pt x="47" y="43"/>
                          <a:pt x="46" y="50"/>
                          <a:pt x="43" y="57"/>
                        </a:cubicBezTo>
                        <a:cubicBezTo>
                          <a:pt x="42" y="61"/>
                          <a:pt x="41" y="66"/>
                          <a:pt x="37" y="67"/>
                        </a:cubicBezTo>
                        <a:cubicBezTo>
                          <a:pt x="39" y="71"/>
                          <a:pt x="36" y="75"/>
                          <a:pt x="36" y="78"/>
                        </a:cubicBezTo>
                        <a:cubicBezTo>
                          <a:pt x="35" y="79"/>
                          <a:pt x="36" y="81"/>
                          <a:pt x="36" y="82"/>
                        </a:cubicBezTo>
                        <a:cubicBezTo>
                          <a:pt x="35" y="82"/>
                          <a:pt x="32" y="83"/>
                          <a:pt x="32" y="83"/>
                        </a:cubicBezTo>
                        <a:cubicBezTo>
                          <a:pt x="31" y="87"/>
                          <a:pt x="32" y="91"/>
                          <a:pt x="30" y="95"/>
                        </a:cubicBezTo>
                        <a:cubicBezTo>
                          <a:pt x="30" y="95"/>
                          <a:pt x="28" y="95"/>
                          <a:pt x="28" y="96"/>
                        </a:cubicBezTo>
                        <a:cubicBezTo>
                          <a:pt x="28" y="98"/>
                          <a:pt x="25" y="99"/>
                          <a:pt x="26" y="102"/>
                        </a:cubicBezTo>
                        <a:cubicBezTo>
                          <a:pt x="21" y="104"/>
                          <a:pt x="15" y="104"/>
                          <a:pt x="8" y="104"/>
                        </a:cubicBezTo>
                        <a:cubicBezTo>
                          <a:pt x="8" y="99"/>
                          <a:pt x="4" y="100"/>
                          <a:pt x="6" y="95"/>
                        </a:cubicBezTo>
                        <a:cubicBezTo>
                          <a:pt x="4" y="95"/>
                          <a:pt x="4" y="92"/>
                          <a:pt x="4" y="91"/>
                        </a:cubicBezTo>
                        <a:cubicBezTo>
                          <a:pt x="2" y="91"/>
                          <a:pt x="1" y="90"/>
                          <a:pt x="0" y="89"/>
                        </a:cubicBezTo>
                        <a:cubicBezTo>
                          <a:pt x="0" y="87"/>
                          <a:pt x="0" y="84"/>
                          <a:pt x="0" y="82"/>
                        </a:cubicBezTo>
                        <a:cubicBezTo>
                          <a:pt x="0" y="80"/>
                          <a:pt x="2" y="80"/>
                          <a:pt x="2" y="80"/>
                        </a:cubicBezTo>
                        <a:cubicBezTo>
                          <a:pt x="2" y="78"/>
                          <a:pt x="0" y="78"/>
                          <a:pt x="0" y="78"/>
                        </a:cubicBezTo>
                        <a:cubicBezTo>
                          <a:pt x="1" y="75"/>
                          <a:pt x="3" y="72"/>
                          <a:pt x="4" y="70"/>
                        </a:cubicBezTo>
                        <a:cubicBezTo>
                          <a:pt x="4" y="70"/>
                          <a:pt x="3" y="67"/>
                          <a:pt x="4" y="67"/>
                        </a:cubicBezTo>
                        <a:cubicBezTo>
                          <a:pt x="4" y="66"/>
                          <a:pt x="8" y="65"/>
                          <a:pt x="8" y="65"/>
                        </a:cubicBezTo>
                        <a:cubicBezTo>
                          <a:pt x="9" y="62"/>
                          <a:pt x="5" y="49"/>
                          <a:pt x="11" y="55"/>
                        </a:cubicBezTo>
                        <a:cubicBezTo>
                          <a:pt x="12" y="51"/>
                          <a:pt x="8" y="53"/>
                          <a:pt x="8" y="50"/>
                        </a:cubicBezTo>
                        <a:cubicBezTo>
                          <a:pt x="8" y="46"/>
                          <a:pt x="8" y="42"/>
                          <a:pt x="8" y="39"/>
                        </a:cubicBezTo>
                        <a:cubicBezTo>
                          <a:pt x="11" y="39"/>
                          <a:pt x="11" y="37"/>
                          <a:pt x="11" y="35"/>
                        </a:cubicBezTo>
                        <a:cubicBezTo>
                          <a:pt x="15" y="36"/>
                          <a:pt x="15" y="32"/>
                          <a:pt x="17" y="31"/>
                        </a:cubicBezTo>
                        <a:cubicBezTo>
                          <a:pt x="19" y="30"/>
                          <a:pt x="27" y="31"/>
                          <a:pt x="26" y="24"/>
                        </a:cubicBezTo>
                        <a:cubicBezTo>
                          <a:pt x="29" y="23"/>
                          <a:pt x="29" y="26"/>
                          <a:pt x="32" y="26"/>
                        </a:cubicBezTo>
                        <a:cubicBezTo>
                          <a:pt x="30" y="20"/>
                          <a:pt x="34" y="19"/>
                          <a:pt x="34" y="14"/>
                        </a:cubicBezTo>
                        <a:cubicBezTo>
                          <a:pt x="39" y="17"/>
                          <a:pt x="38" y="2"/>
                          <a:pt x="39" y="13"/>
                        </a:cubicBezTo>
                        <a:cubicBezTo>
                          <a:pt x="46" y="10"/>
                          <a:pt x="40" y="2"/>
                          <a:pt x="43" y="0"/>
                        </a:cubicBezTo>
                        <a:close/>
                      </a:path>
                    </a:pathLst>
                  </a:custGeom>
                  <a:grpFill/>
                  <a:ln>
                    <a:noFill/>
                  </a:ln>
                </p:spPr>
                <p:txBody>
                  <a:bodyPr anchor="ctr"/>
                  <a:lstStyle/>
                  <a:p>
                    <a:pPr algn="ctr"/>
                    <a:endParaRPr/>
                  </a:p>
                </p:txBody>
              </p:sp>
              <p:sp>
                <p:nvSpPr>
                  <p:cNvPr id="199" name="任意多边形: 形状 113">
                    <a:extLst>
                      <a:ext uri="{FF2B5EF4-FFF2-40B4-BE49-F238E27FC236}">
                        <a16:creationId xmlns:a16="http://schemas.microsoft.com/office/drawing/2014/main" id="{00E875E9-160B-4EFA-A1CA-58EE4F630DF7}"/>
                      </a:ext>
                    </a:extLst>
                  </p:cNvPr>
                  <p:cNvSpPr>
                    <a:spLocks/>
                  </p:cNvSpPr>
                  <p:nvPr/>
                </p:nvSpPr>
                <p:spPr bwMode="auto">
                  <a:xfrm>
                    <a:off x="7448976" y="2389989"/>
                    <a:ext cx="638757" cy="469263"/>
                  </a:xfrm>
                  <a:custGeom>
                    <a:avLst/>
                    <a:gdLst>
                      <a:gd name="T0" fmla="*/ 178 w 307"/>
                      <a:gd name="T1" fmla="*/ 19 h 226"/>
                      <a:gd name="T2" fmla="*/ 171 w 307"/>
                      <a:gd name="T3" fmla="*/ 22 h 226"/>
                      <a:gd name="T4" fmla="*/ 180 w 307"/>
                      <a:gd name="T5" fmla="*/ 34 h 226"/>
                      <a:gd name="T6" fmla="*/ 206 w 307"/>
                      <a:gd name="T7" fmla="*/ 48 h 226"/>
                      <a:gd name="T8" fmla="*/ 214 w 307"/>
                      <a:gd name="T9" fmla="*/ 37 h 226"/>
                      <a:gd name="T10" fmla="*/ 216 w 307"/>
                      <a:gd name="T11" fmla="*/ 30 h 226"/>
                      <a:gd name="T12" fmla="*/ 218 w 307"/>
                      <a:gd name="T13" fmla="*/ 13 h 226"/>
                      <a:gd name="T14" fmla="*/ 223 w 307"/>
                      <a:gd name="T15" fmla="*/ 4 h 226"/>
                      <a:gd name="T16" fmla="*/ 229 w 307"/>
                      <a:gd name="T17" fmla="*/ 11 h 226"/>
                      <a:gd name="T18" fmla="*/ 238 w 307"/>
                      <a:gd name="T19" fmla="*/ 30 h 226"/>
                      <a:gd name="T20" fmla="*/ 247 w 307"/>
                      <a:gd name="T21" fmla="*/ 43 h 226"/>
                      <a:gd name="T22" fmla="*/ 257 w 307"/>
                      <a:gd name="T23" fmla="*/ 56 h 226"/>
                      <a:gd name="T24" fmla="*/ 262 w 307"/>
                      <a:gd name="T25" fmla="*/ 71 h 226"/>
                      <a:gd name="T26" fmla="*/ 268 w 307"/>
                      <a:gd name="T27" fmla="*/ 75 h 226"/>
                      <a:gd name="T28" fmla="*/ 279 w 307"/>
                      <a:gd name="T29" fmla="*/ 82 h 226"/>
                      <a:gd name="T30" fmla="*/ 288 w 307"/>
                      <a:gd name="T31" fmla="*/ 101 h 226"/>
                      <a:gd name="T32" fmla="*/ 292 w 307"/>
                      <a:gd name="T33" fmla="*/ 104 h 226"/>
                      <a:gd name="T34" fmla="*/ 303 w 307"/>
                      <a:gd name="T35" fmla="*/ 112 h 226"/>
                      <a:gd name="T36" fmla="*/ 307 w 307"/>
                      <a:gd name="T37" fmla="*/ 143 h 226"/>
                      <a:gd name="T38" fmla="*/ 301 w 307"/>
                      <a:gd name="T39" fmla="*/ 158 h 226"/>
                      <a:gd name="T40" fmla="*/ 301 w 307"/>
                      <a:gd name="T41" fmla="*/ 164 h 226"/>
                      <a:gd name="T42" fmla="*/ 298 w 307"/>
                      <a:gd name="T43" fmla="*/ 175 h 226"/>
                      <a:gd name="T44" fmla="*/ 287 w 307"/>
                      <a:gd name="T45" fmla="*/ 185 h 226"/>
                      <a:gd name="T46" fmla="*/ 277 w 307"/>
                      <a:gd name="T47" fmla="*/ 212 h 226"/>
                      <a:gd name="T48" fmla="*/ 260 w 307"/>
                      <a:gd name="T49" fmla="*/ 220 h 226"/>
                      <a:gd name="T50" fmla="*/ 253 w 307"/>
                      <a:gd name="T51" fmla="*/ 226 h 226"/>
                      <a:gd name="T52" fmla="*/ 238 w 307"/>
                      <a:gd name="T53" fmla="*/ 222 h 226"/>
                      <a:gd name="T54" fmla="*/ 205 w 307"/>
                      <a:gd name="T55" fmla="*/ 216 h 226"/>
                      <a:gd name="T56" fmla="*/ 203 w 307"/>
                      <a:gd name="T57" fmla="*/ 205 h 226"/>
                      <a:gd name="T58" fmla="*/ 201 w 307"/>
                      <a:gd name="T59" fmla="*/ 199 h 226"/>
                      <a:gd name="T60" fmla="*/ 186 w 307"/>
                      <a:gd name="T61" fmla="*/ 188 h 226"/>
                      <a:gd name="T62" fmla="*/ 178 w 307"/>
                      <a:gd name="T63" fmla="*/ 179 h 226"/>
                      <a:gd name="T64" fmla="*/ 164 w 307"/>
                      <a:gd name="T65" fmla="*/ 173 h 226"/>
                      <a:gd name="T66" fmla="*/ 156 w 307"/>
                      <a:gd name="T67" fmla="*/ 170 h 226"/>
                      <a:gd name="T68" fmla="*/ 121 w 307"/>
                      <a:gd name="T69" fmla="*/ 162 h 226"/>
                      <a:gd name="T70" fmla="*/ 102 w 307"/>
                      <a:gd name="T71" fmla="*/ 168 h 226"/>
                      <a:gd name="T72" fmla="*/ 95 w 307"/>
                      <a:gd name="T73" fmla="*/ 171 h 226"/>
                      <a:gd name="T74" fmla="*/ 89 w 307"/>
                      <a:gd name="T75" fmla="*/ 177 h 226"/>
                      <a:gd name="T76" fmla="*/ 85 w 307"/>
                      <a:gd name="T77" fmla="*/ 177 h 226"/>
                      <a:gd name="T78" fmla="*/ 52 w 307"/>
                      <a:gd name="T79" fmla="*/ 183 h 226"/>
                      <a:gd name="T80" fmla="*/ 46 w 307"/>
                      <a:gd name="T81" fmla="*/ 186 h 226"/>
                      <a:gd name="T82" fmla="*/ 14 w 307"/>
                      <a:gd name="T83" fmla="*/ 192 h 226"/>
                      <a:gd name="T84" fmla="*/ 18 w 307"/>
                      <a:gd name="T85" fmla="*/ 171 h 226"/>
                      <a:gd name="T86" fmla="*/ 14 w 307"/>
                      <a:gd name="T87" fmla="*/ 160 h 226"/>
                      <a:gd name="T88" fmla="*/ 14 w 307"/>
                      <a:gd name="T89" fmla="*/ 153 h 226"/>
                      <a:gd name="T90" fmla="*/ 9 w 307"/>
                      <a:gd name="T91" fmla="*/ 142 h 226"/>
                      <a:gd name="T92" fmla="*/ 7 w 307"/>
                      <a:gd name="T93" fmla="*/ 132 h 226"/>
                      <a:gd name="T94" fmla="*/ 3 w 307"/>
                      <a:gd name="T95" fmla="*/ 121 h 226"/>
                      <a:gd name="T96" fmla="*/ 5 w 307"/>
                      <a:gd name="T97" fmla="*/ 112 h 226"/>
                      <a:gd name="T98" fmla="*/ 5 w 307"/>
                      <a:gd name="T99" fmla="*/ 88 h 226"/>
                      <a:gd name="T100" fmla="*/ 26 w 307"/>
                      <a:gd name="T101" fmla="*/ 75 h 226"/>
                      <a:gd name="T102" fmla="*/ 50 w 307"/>
                      <a:gd name="T103" fmla="*/ 69 h 226"/>
                      <a:gd name="T104" fmla="*/ 63 w 307"/>
                      <a:gd name="T105" fmla="*/ 63 h 226"/>
                      <a:gd name="T106" fmla="*/ 68 w 307"/>
                      <a:gd name="T107" fmla="*/ 43 h 226"/>
                      <a:gd name="T108" fmla="*/ 85 w 307"/>
                      <a:gd name="T109" fmla="*/ 43 h 226"/>
                      <a:gd name="T110" fmla="*/ 89 w 307"/>
                      <a:gd name="T111" fmla="*/ 30 h 226"/>
                      <a:gd name="T112" fmla="*/ 104 w 307"/>
                      <a:gd name="T113" fmla="*/ 20 h 226"/>
                      <a:gd name="T114" fmla="*/ 115 w 307"/>
                      <a:gd name="T115" fmla="*/ 26 h 226"/>
                      <a:gd name="T116" fmla="*/ 119 w 307"/>
                      <a:gd name="T117" fmla="*/ 28 h 226"/>
                      <a:gd name="T118" fmla="*/ 123 w 307"/>
                      <a:gd name="T119" fmla="*/ 24 h 226"/>
                      <a:gd name="T120" fmla="*/ 136 w 307"/>
                      <a:gd name="T121" fmla="*/ 13 h 226"/>
                      <a:gd name="T122" fmla="*/ 145 w 307"/>
                      <a:gd name="T123" fmla="*/ 9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7" h="226">
                        <a:moveTo>
                          <a:pt x="178" y="9"/>
                        </a:moveTo>
                        <a:cubicBezTo>
                          <a:pt x="178" y="12"/>
                          <a:pt x="178" y="16"/>
                          <a:pt x="178" y="19"/>
                        </a:cubicBezTo>
                        <a:cubicBezTo>
                          <a:pt x="177" y="19"/>
                          <a:pt x="175" y="19"/>
                          <a:pt x="173" y="19"/>
                        </a:cubicBezTo>
                        <a:cubicBezTo>
                          <a:pt x="175" y="21"/>
                          <a:pt x="174" y="22"/>
                          <a:pt x="171" y="22"/>
                        </a:cubicBezTo>
                        <a:cubicBezTo>
                          <a:pt x="174" y="26"/>
                          <a:pt x="171" y="25"/>
                          <a:pt x="171" y="30"/>
                        </a:cubicBezTo>
                        <a:cubicBezTo>
                          <a:pt x="173" y="33"/>
                          <a:pt x="176" y="34"/>
                          <a:pt x="180" y="34"/>
                        </a:cubicBezTo>
                        <a:cubicBezTo>
                          <a:pt x="181" y="42"/>
                          <a:pt x="193" y="38"/>
                          <a:pt x="193" y="47"/>
                        </a:cubicBezTo>
                        <a:cubicBezTo>
                          <a:pt x="198" y="47"/>
                          <a:pt x="204" y="46"/>
                          <a:pt x="206" y="48"/>
                        </a:cubicBezTo>
                        <a:cubicBezTo>
                          <a:pt x="210" y="48"/>
                          <a:pt x="207" y="40"/>
                          <a:pt x="214" y="43"/>
                        </a:cubicBezTo>
                        <a:cubicBezTo>
                          <a:pt x="213" y="42"/>
                          <a:pt x="211" y="37"/>
                          <a:pt x="214" y="37"/>
                        </a:cubicBezTo>
                        <a:cubicBezTo>
                          <a:pt x="216" y="37"/>
                          <a:pt x="213" y="34"/>
                          <a:pt x="214" y="32"/>
                        </a:cubicBezTo>
                        <a:cubicBezTo>
                          <a:pt x="214" y="32"/>
                          <a:pt x="216" y="31"/>
                          <a:pt x="216" y="30"/>
                        </a:cubicBezTo>
                        <a:cubicBezTo>
                          <a:pt x="216" y="28"/>
                          <a:pt x="218" y="26"/>
                          <a:pt x="218" y="22"/>
                        </a:cubicBezTo>
                        <a:cubicBezTo>
                          <a:pt x="217" y="21"/>
                          <a:pt x="215" y="19"/>
                          <a:pt x="218" y="13"/>
                        </a:cubicBezTo>
                        <a:cubicBezTo>
                          <a:pt x="218" y="13"/>
                          <a:pt x="221" y="13"/>
                          <a:pt x="221" y="13"/>
                        </a:cubicBezTo>
                        <a:cubicBezTo>
                          <a:pt x="223" y="11"/>
                          <a:pt x="221" y="5"/>
                          <a:pt x="223" y="4"/>
                        </a:cubicBezTo>
                        <a:cubicBezTo>
                          <a:pt x="227" y="3"/>
                          <a:pt x="224" y="9"/>
                          <a:pt x="227" y="11"/>
                        </a:cubicBezTo>
                        <a:cubicBezTo>
                          <a:pt x="227" y="11"/>
                          <a:pt x="229" y="11"/>
                          <a:pt x="229" y="11"/>
                        </a:cubicBezTo>
                        <a:cubicBezTo>
                          <a:pt x="230" y="14"/>
                          <a:pt x="231" y="18"/>
                          <a:pt x="232" y="20"/>
                        </a:cubicBezTo>
                        <a:cubicBezTo>
                          <a:pt x="234" y="24"/>
                          <a:pt x="238" y="26"/>
                          <a:pt x="238" y="30"/>
                        </a:cubicBezTo>
                        <a:cubicBezTo>
                          <a:pt x="243" y="25"/>
                          <a:pt x="240" y="33"/>
                          <a:pt x="246" y="32"/>
                        </a:cubicBezTo>
                        <a:cubicBezTo>
                          <a:pt x="245" y="36"/>
                          <a:pt x="245" y="40"/>
                          <a:pt x="247" y="43"/>
                        </a:cubicBezTo>
                        <a:cubicBezTo>
                          <a:pt x="250" y="46"/>
                          <a:pt x="247" y="50"/>
                          <a:pt x="249" y="56"/>
                        </a:cubicBezTo>
                        <a:cubicBezTo>
                          <a:pt x="254" y="50"/>
                          <a:pt x="250" y="55"/>
                          <a:pt x="257" y="56"/>
                        </a:cubicBezTo>
                        <a:cubicBezTo>
                          <a:pt x="257" y="59"/>
                          <a:pt x="255" y="59"/>
                          <a:pt x="255" y="61"/>
                        </a:cubicBezTo>
                        <a:cubicBezTo>
                          <a:pt x="258" y="64"/>
                          <a:pt x="263" y="64"/>
                          <a:pt x="262" y="71"/>
                        </a:cubicBezTo>
                        <a:cubicBezTo>
                          <a:pt x="264" y="71"/>
                          <a:pt x="267" y="70"/>
                          <a:pt x="268" y="71"/>
                        </a:cubicBezTo>
                        <a:cubicBezTo>
                          <a:pt x="268" y="71"/>
                          <a:pt x="267" y="74"/>
                          <a:pt x="268" y="75"/>
                        </a:cubicBezTo>
                        <a:cubicBezTo>
                          <a:pt x="268" y="75"/>
                          <a:pt x="271" y="74"/>
                          <a:pt x="272" y="75"/>
                        </a:cubicBezTo>
                        <a:cubicBezTo>
                          <a:pt x="274" y="77"/>
                          <a:pt x="273" y="83"/>
                          <a:pt x="279" y="82"/>
                        </a:cubicBezTo>
                        <a:cubicBezTo>
                          <a:pt x="279" y="87"/>
                          <a:pt x="282" y="92"/>
                          <a:pt x="285" y="95"/>
                        </a:cubicBezTo>
                        <a:cubicBezTo>
                          <a:pt x="286" y="97"/>
                          <a:pt x="287" y="99"/>
                          <a:pt x="288" y="101"/>
                        </a:cubicBezTo>
                        <a:cubicBezTo>
                          <a:pt x="289" y="101"/>
                          <a:pt x="291" y="100"/>
                          <a:pt x="292" y="101"/>
                        </a:cubicBezTo>
                        <a:cubicBezTo>
                          <a:pt x="293" y="101"/>
                          <a:pt x="291" y="104"/>
                          <a:pt x="292" y="104"/>
                        </a:cubicBezTo>
                        <a:cubicBezTo>
                          <a:pt x="294" y="106"/>
                          <a:pt x="297" y="105"/>
                          <a:pt x="296" y="104"/>
                        </a:cubicBezTo>
                        <a:cubicBezTo>
                          <a:pt x="300" y="108"/>
                          <a:pt x="297" y="113"/>
                          <a:pt x="303" y="112"/>
                        </a:cubicBezTo>
                        <a:cubicBezTo>
                          <a:pt x="299" y="117"/>
                          <a:pt x="304" y="124"/>
                          <a:pt x="305" y="132"/>
                        </a:cubicBezTo>
                        <a:cubicBezTo>
                          <a:pt x="306" y="137"/>
                          <a:pt x="303" y="141"/>
                          <a:pt x="307" y="143"/>
                        </a:cubicBezTo>
                        <a:cubicBezTo>
                          <a:pt x="303" y="146"/>
                          <a:pt x="304" y="149"/>
                          <a:pt x="303" y="157"/>
                        </a:cubicBezTo>
                        <a:cubicBezTo>
                          <a:pt x="303" y="156"/>
                          <a:pt x="300" y="157"/>
                          <a:pt x="301" y="158"/>
                        </a:cubicBezTo>
                        <a:cubicBezTo>
                          <a:pt x="302" y="158"/>
                          <a:pt x="303" y="158"/>
                          <a:pt x="303" y="158"/>
                        </a:cubicBezTo>
                        <a:cubicBezTo>
                          <a:pt x="303" y="159"/>
                          <a:pt x="302" y="163"/>
                          <a:pt x="301" y="164"/>
                        </a:cubicBezTo>
                        <a:cubicBezTo>
                          <a:pt x="301" y="164"/>
                          <a:pt x="298" y="166"/>
                          <a:pt x="298" y="166"/>
                        </a:cubicBezTo>
                        <a:cubicBezTo>
                          <a:pt x="297" y="168"/>
                          <a:pt x="301" y="171"/>
                          <a:pt x="298" y="175"/>
                        </a:cubicBezTo>
                        <a:cubicBezTo>
                          <a:pt x="294" y="175"/>
                          <a:pt x="295" y="180"/>
                          <a:pt x="290" y="179"/>
                        </a:cubicBezTo>
                        <a:cubicBezTo>
                          <a:pt x="291" y="183"/>
                          <a:pt x="290" y="185"/>
                          <a:pt x="287" y="185"/>
                        </a:cubicBezTo>
                        <a:cubicBezTo>
                          <a:pt x="288" y="192"/>
                          <a:pt x="284" y="194"/>
                          <a:pt x="285" y="201"/>
                        </a:cubicBezTo>
                        <a:cubicBezTo>
                          <a:pt x="277" y="200"/>
                          <a:pt x="278" y="207"/>
                          <a:pt x="277" y="212"/>
                        </a:cubicBezTo>
                        <a:cubicBezTo>
                          <a:pt x="275" y="212"/>
                          <a:pt x="272" y="212"/>
                          <a:pt x="272" y="214"/>
                        </a:cubicBezTo>
                        <a:cubicBezTo>
                          <a:pt x="271" y="218"/>
                          <a:pt x="264" y="218"/>
                          <a:pt x="260" y="220"/>
                        </a:cubicBezTo>
                        <a:cubicBezTo>
                          <a:pt x="259" y="221"/>
                          <a:pt x="258" y="223"/>
                          <a:pt x="257" y="224"/>
                        </a:cubicBezTo>
                        <a:cubicBezTo>
                          <a:pt x="255" y="224"/>
                          <a:pt x="253" y="223"/>
                          <a:pt x="253" y="226"/>
                        </a:cubicBezTo>
                        <a:cubicBezTo>
                          <a:pt x="249" y="223"/>
                          <a:pt x="247" y="219"/>
                          <a:pt x="242" y="218"/>
                        </a:cubicBezTo>
                        <a:cubicBezTo>
                          <a:pt x="238" y="216"/>
                          <a:pt x="239" y="221"/>
                          <a:pt x="238" y="222"/>
                        </a:cubicBezTo>
                        <a:cubicBezTo>
                          <a:pt x="234" y="224"/>
                          <a:pt x="228" y="221"/>
                          <a:pt x="225" y="226"/>
                        </a:cubicBezTo>
                        <a:cubicBezTo>
                          <a:pt x="218" y="222"/>
                          <a:pt x="213" y="217"/>
                          <a:pt x="205" y="216"/>
                        </a:cubicBezTo>
                        <a:cubicBezTo>
                          <a:pt x="207" y="214"/>
                          <a:pt x="207" y="212"/>
                          <a:pt x="205" y="207"/>
                        </a:cubicBezTo>
                        <a:cubicBezTo>
                          <a:pt x="204" y="206"/>
                          <a:pt x="203" y="207"/>
                          <a:pt x="203" y="205"/>
                        </a:cubicBezTo>
                        <a:cubicBezTo>
                          <a:pt x="203" y="205"/>
                          <a:pt x="203" y="203"/>
                          <a:pt x="203" y="203"/>
                        </a:cubicBezTo>
                        <a:cubicBezTo>
                          <a:pt x="202" y="201"/>
                          <a:pt x="197" y="200"/>
                          <a:pt x="201" y="199"/>
                        </a:cubicBezTo>
                        <a:cubicBezTo>
                          <a:pt x="200" y="198"/>
                          <a:pt x="192" y="194"/>
                          <a:pt x="191" y="198"/>
                        </a:cubicBezTo>
                        <a:cubicBezTo>
                          <a:pt x="189" y="195"/>
                          <a:pt x="189" y="190"/>
                          <a:pt x="186" y="188"/>
                        </a:cubicBezTo>
                        <a:cubicBezTo>
                          <a:pt x="185" y="184"/>
                          <a:pt x="187" y="183"/>
                          <a:pt x="188" y="181"/>
                        </a:cubicBezTo>
                        <a:cubicBezTo>
                          <a:pt x="186" y="179"/>
                          <a:pt x="184" y="180"/>
                          <a:pt x="178" y="179"/>
                        </a:cubicBezTo>
                        <a:cubicBezTo>
                          <a:pt x="175" y="181"/>
                          <a:pt x="175" y="188"/>
                          <a:pt x="167" y="186"/>
                        </a:cubicBezTo>
                        <a:cubicBezTo>
                          <a:pt x="169" y="179"/>
                          <a:pt x="162" y="181"/>
                          <a:pt x="164" y="173"/>
                        </a:cubicBezTo>
                        <a:cubicBezTo>
                          <a:pt x="159" y="173"/>
                          <a:pt x="158" y="170"/>
                          <a:pt x="152" y="171"/>
                        </a:cubicBezTo>
                        <a:cubicBezTo>
                          <a:pt x="152" y="170"/>
                          <a:pt x="155" y="170"/>
                          <a:pt x="156" y="170"/>
                        </a:cubicBezTo>
                        <a:cubicBezTo>
                          <a:pt x="151" y="164"/>
                          <a:pt x="147" y="169"/>
                          <a:pt x="137" y="168"/>
                        </a:cubicBezTo>
                        <a:cubicBezTo>
                          <a:pt x="131" y="166"/>
                          <a:pt x="126" y="164"/>
                          <a:pt x="121" y="162"/>
                        </a:cubicBezTo>
                        <a:cubicBezTo>
                          <a:pt x="116" y="164"/>
                          <a:pt x="111" y="163"/>
                          <a:pt x="109" y="168"/>
                        </a:cubicBezTo>
                        <a:cubicBezTo>
                          <a:pt x="107" y="168"/>
                          <a:pt x="104" y="167"/>
                          <a:pt x="102" y="168"/>
                        </a:cubicBezTo>
                        <a:cubicBezTo>
                          <a:pt x="100" y="168"/>
                          <a:pt x="101" y="169"/>
                          <a:pt x="100" y="170"/>
                        </a:cubicBezTo>
                        <a:cubicBezTo>
                          <a:pt x="97" y="170"/>
                          <a:pt x="98" y="166"/>
                          <a:pt x="95" y="171"/>
                        </a:cubicBezTo>
                        <a:cubicBezTo>
                          <a:pt x="94" y="172"/>
                          <a:pt x="92" y="173"/>
                          <a:pt x="93" y="175"/>
                        </a:cubicBezTo>
                        <a:cubicBezTo>
                          <a:pt x="90" y="173"/>
                          <a:pt x="89" y="169"/>
                          <a:pt x="89" y="177"/>
                        </a:cubicBezTo>
                        <a:cubicBezTo>
                          <a:pt x="87" y="177"/>
                          <a:pt x="87" y="175"/>
                          <a:pt x="85" y="175"/>
                        </a:cubicBezTo>
                        <a:cubicBezTo>
                          <a:pt x="83" y="175"/>
                          <a:pt x="85" y="177"/>
                          <a:pt x="85" y="177"/>
                        </a:cubicBezTo>
                        <a:cubicBezTo>
                          <a:pt x="83" y="181"/>
                          <a:pt x="77" y="179"/>
                          <a:pt x="76" y="185"/>
                        </a:cubicBezTo>
                        <a:cubicBezTo>
                          <a:pt x="71" y="181"/>
                          <a:pt x="60" y="183"/>
                          <a:pt x="52" y="183"/>
                        </a:cubicBezTo>
                        <a:cubicBezTo>
                          <a:pt x="49" y="182"/>
                          <a:pt x="51" y="186"/>
                          <a:pt x="50" y="186"/>
                        </a:cubicBezTo>
                        <a:cubicBezTo>
                          <a:pt x="49" y="187"/>
                          <a:pt x="47" y="186"/>
                          <a:pt x="46" y="186"/>
                        </a:cubicBezTo>
                        <a:cubicBezTo>
                          <a:pt x="44" y="187"/>
                          <a:pt x="43" y="188"/>
                          <a:pt x="40" y="188"/>
                        </a:cubicBezTo>
                        <a:cubicBezTo>
                          <a:pt x="35" y="190"/>
                          <a:pt x="26" y="194"/>
                          <a:pt x="14" y="192"/>
                        </a:cubicBezTo>
                        <a:cubicBezTo>
                          <a:pt x="15" y="187"/>
                          <a:pt x="14" y="181"/>
                          <a:pt x="20" y="181"/>
                        </a:cubicBezTo>
                        <a:cubicBezTo>
                          <a:pt x="19" y="178"/>
                          <a:pt x="22" y="172"/>
                          <a:pt x="18" y="171"/>
                        </a:cubicBezTo>
                        <a:cubicBezTo>
                          <a:pt x="13" y="171"/>
                          <a:pt x="20" y="170"/>
                          <a:pt x="18" y="164"/>
                        </a:cubicBezTo>
                        <a:cubicBezTo>
                          <a:pt x="16" y="159"/>
                          <a:pt x="16" y="168"/>
                          <a:pt x="14" y="160"/>
                        </a:cubicBezTo>
                        <a:cubicBezTo>
                          <a:pt x="14" y="160"/>
                          <a:pt x="15" y="157"/>
                          <a:pt x="14" y="157"/>
                        </a:cubicBezTo>
                        <a:cubicBezTo>
                          <a:pt x="12" y="154"/>
                          <a:pt x="15" y="156"/>
                          <a:pt x="14" y="153"/>
                        </a:cubicBezTo>
                        <a:cubicBezTo>
                          <a:pt x="14" y="149"/>
                          <a:pt x="10" y="146"/>
                          <a:pt x="13" y="143"/>
                        </a:cubicBezTo>
                        <a:cubicBezTo>
                          <a:pt x="13" y="141"/>
                          <a:pt x="10" y="143"/>
                          <a:pt x="9" y="142"/>
                        </a:cubicBezTo>
                        <a:cubicBezTo>
                          <a:pt x="8" y="141"/>
                          <a:pt x="9" y="139"/>
                          <a:pt x="9" y="138"/>
                        </a:cubicBezTo>
                        <a:cubicBezTo>
                          <a:pt x="9" y="138"/>
                          <a:pt x="7" y="132"/>
                          <a:pt x="7" y="132"/>
                        </a:cubicBezTo>
                        <a:cubicBezTo>
                          <a:pt x="4" y="130"/>
                          <a:pt x="8" y="131"/>
                          <a:pt x="7" y="129"/>
                        </a:cubicBezTo>
                        <a:cubicBezTo>
                          <a:pt x="6" y="126"/>
                          <a:pt x="2" y="125"/>
                          <a:pt x="3" y="121"/>
                        </a:cubicBezTo>
                        <a:cubicBezTo>
                          <a:pt x="8" y="122"/>
                          <a:pt x="5" y="114"/>
                          <a:pt x="9" y="114"/>
                        </a:cubicBezTo>
                        <a:cubicBezTo>
                          <a:pt x="9" y="111"/>
                          <a:pt x="6" y="113"/>
                          <a:pt x="5" y="112"/>
                        </a:cubicBezTo>
                        <a:cubicBezTo>
                          <a:pt x="4" y="110"/>
                          <a:pt x="6" y="105"/>
                          <a:pt x="1" y="106"/>
                        </a:cubicBezTo>
                        <a:cubicBezTo>
                          <a:pt x="0" y="98"/>
                          <a:pt x="4" y="94"/>
                          <a:pt x="5" y="88"/>
                        </a:cubicBezTo>
                        <a:cubicBezTo>
                          <a:pt x="7" y="91"/>
                          <a:pt x="14" y="89"/>
                          <a:pt x="14" y="84"/>
                        </a:cubicBezTo>
                        <a:cubicBezTo>
                          <a:pt x="15" y="80"/>
                          <a:pt x="26" y="83"/>
                          <a:pt x="26" y="75"/>
                        </a:cubicBezTo>
                        <a:cubicBezTo>
                          <a:pt x="36" y="76"/>
                          <a:pt x="41" y="71"/>
                          <a:pt x="50" y="71"/>
                        </a:cubicBezTo>
                        <a:cubicBezTo>
                          <a:pt x="52" y="71"/>
                          <a:pt x="50" y="68"/>
                          <a:pt x="50" y="69"/>
                        </a:cubicBezTo>
                        <a:cubicBezTo>
                          <a:pt x="53" y="65"/>
                          <a:pt x="59" y="68"/>
                          <a:pt x="59" y="61"/>
                        </a:cubicBezTo>
                        <a:cubicBezTo>
                          <a:pt x="61" y="62"/>
                          <a:pt x="61" y="63"/>
                          <a:pt x="63" y="63"/>
                        </a:cubicBezTo>
                        <a:cubicBezTo>
                          <a:pt x="67" y="64"/>
                          <a:pt x="62" y="55"/>
                          <a:pt x="68" y="58"/>
                        </a:cubicBezTo>
                        <a:cubicBezTo>
                          <a:pt x="67" y="50"/>
                          <a:pt x="68" y="51"/>
                          <a:pt x="68" y="43"/>
                        </a:cubicBezTo>
                        <a:cubicBezTo>
                          <a:pt x="73" y="43"/>
                          <a:pt x="76" y="45"/>
                          <a:pt x="80" y="47"/>
                        </a:cubicBezTo>
                        <a:cubicBezTo>
                          <a:pt x="82" y="45"/>
                          <a:pt x="82" y="42"/>
                          <a:pt x="85" y="43"/>
                        </a:cubicBezTo>
                        <a:cubicBezTo>
                          <a:pt x="83" y="39"/>
                          <a:pt x="90" y="36"/>
                          <a:pt x="85" y="35"/>
                        </a:cubicBezTo>
                        <a:cubicBezTo>
                          <a:pt x="86" y="33"/>
                          <a:pt x="89" y="33"/>
                          <a:pt x="89" y="30"/>
                        </a:cubicBezTo>
                        <a:cubicBezTo>
                          <a:pt x="95" y="31"/>
                          <a:pt x="91" y="23"/>
                          <a:pt x="98" y="26"/>
                        </a:cubicBezTo>
                        <a:cubicBezTo>
                          <a:pt x="100" y="24"/>
                          <a:pt x="102" y="22"/>
                          <a:pt x="104" y="20"/>
                        </a:cubicBezTo>
                        <a:cubicBezTo>
                          <a:pt x="106" y="22"/>
                          <a:pt x="109" y="23"/>
                          <a:pt x="113" y="22"/>
                        </a:cubicBezTo>
                        <a:cubicBezTo>
                          <a:pt x="109" y="26"/>
                          <a:pt x="114" y="24"/>
                          <a:pt x="115" y="26"/>
                        </a:cubicBezTo>
                        <a:cubicBezTo>
                          <a:pt x="115" y="26"/>
                          <a:pt x="115" y="28"/>
                          <a:pt x="115" y="28"/>
                        </a:cubicBezTo>
                        <a:cubicBezTo>
                          <a:pt x="116" y="28"/>
                          <a:pt x="118" y="27"/>
                          <a:pt x="119" y="28"/>
                        </a:cubicBezTo>
                        <a:cubicBezTo>
                          <a:pt x="119" y="28"/>
                          <a:pt x="121" y="33"/>
                          <a:pt x="126" y="32"/>
                        </a:cubicBezTo>
                        <a:cubicBezTo>
                          <a:pt x="129" y="33"/>
                          <a:pt x="127" y="22"/>
                          <a:pt x="123" y="24"/>
                        </a:cubicBezTo>
                        <a:cubicBezTo>
                          <a:pt x="124" y="22"/>
                          <a:pt x="126" y="21"/>
                          <a:pt x="128" y="20"/>
                        </a:cubicBezTo>
                        <a:cubicBezTo>
                          <a:pt x="128" y="16"/>
                          <a:pt x="131" y="13"/>
                          <a:pt x="136" y="13"/>
                        </a:cubicBezTo>
                        <a:cubicBezTo>
                          <a:pt x="135" y="9"/>
                          <a:pt x="137" y="7"/>
                          <a:pt x="141" y="7"/>
                        </a:cubicBezTo>
                        <a:cubicBezTo>
                          <a:pt x="138" y="13"/>
                          <a:pt x="140" y="10"/>
                          <a:pt x="145" y="9"/>
                        </a:cubicBezTo>
                        <a:cubicBezTo>
                          <a:pt x="153" y="0"/>
                          <a:pt x="168" y="9"/>
                          <a:pt x="178" y="9"/>
                        </a:cubicBezTo>
                        <a:close/>
                      </a:path>
                    </a:pathLst>
                  </a:custGeom>
                  <a:grpFill/>
                  <a:ln>
                    <a:noFill/>
                  </a:ln>
                </p:spPr>
                <p:txBody>
                  <a:bodyPr anchor="ctr"/>
                  <a:lstStyle/>
                  <a:p>
                    <a:pPr algn="ctr"/>
                    <a:endParaRPr/>
                  </a:p>
                </p:txBody>
              </p:sp>
            </p:grpSp>
            <p:grpSp>
              <p:nvGrpSpPr>
                <p:cNvPr id="53" name="组合 52">
                  <a:extLst>
                    <a:ext uri="{FF2B5EF4-FFF2-40B4-BE49-F238E27FC236}">
                      <a16:creationId xmlns:a16="http://schemas.microsoft.com/office/drawing/2014/main" id="{DDA7C1B7-EA55-4142-BF49-CA9A07BA4F97}"/>
                    </a:ext>
                  </a:extLst>
                </p:cNvPr>
                <p:cNvGrpSpPr/>
                <p:nvPr/>
              </p:nvGrpSpPr>
              <p:grpSpPr>
                <a:xfrm>
                  <a:off x="5630835" y="2586979"/>
                  <a:ext cx="1339874" cy="1008319"/>
                  <a:chOff x="971550" y="1765300"/>
                  <a:chExt cx="1090613" cy="820738"/>
                </a:xfrm>
              </p:grpSpPr>
              <p:sp>
                <p:nvSpPr>
                  <p:cNvPr id="85" name="任意多边形: 形状 138">
                    <a:extLst>
                      <a:ext uri="{FF2B5EF4-FFF2-40B4-BE49-F238E27FC236}">
                        <a16:creationId xmlns:a16="http://schemas.microsoft.com/office/drawing/2014/main" id="{BFC4CFDE-C515-4805-A9C5-6FC5E009E4DB}"/>
                      </a:ext>
                    </a:extLst>
                  </p:cNvPr>
                  <p:cNvSpPr>
                    <a:spLocks/>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a:p>
                </p:txBody>
              </p:sp>
              <p:sp>
                <p:nvSpPr>
                  <p:cNvPr id="86" name="任意多边形: 形状 139">
                    <a:extLst>
                      <a:ext uri="{FF2B5EF4-FFF2-40B4-BE49-F238E27FC236}">
                        <a16:creationId xmlns:a16="http://schemas.microsoft.com/office/drawing/2014/main" id="{2304F049-62C8-407D-B5D2-52238489A469}"/>
                      </a:ext>
                    </a:extLst>
                  </p:cNvPr>
                  <p:cNvSpPr>
                    <a:spLocks/>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2">
                      <a:lumMod val="60000"/>
                      <a:lumOff val="40000"/>
                    </a:schemeClr>
                  </a:solidFill>
                  <a:ln>
                    <a:noFill/>
                  </a:ln>
                </p:spPr>
                <p:txBody>
                  <a:bodyPr anchor="ctr"/>
                  <a:lstStyle/>
                  <a:p>
                    <a:pPr algn="ctr"/>
                    <a:endParaRPr/>
                  </a:p>
                </p:txBody>
              </p:sp>
              <p:sp>
                <p:nvSpPr>
                  <p:cNvPr id="87" name="任意多边形: 形状 140">
                    <a:extLst>
                      <a:ext uri="{FF2B5EF4-FFF2-40B4-BE49-F238E27FC236}">
                        <a16:creationId xmlns:a16="http://schemas.microsoft.com/office/drawing/2014/main" id="{7040A4DF-F73F-46CA-AC80-5B2C446B0C2A}"/>
                      </a:ext>
                    </a:extLst>
                  </p:cNvPr>
                  <p:cNvSpPr>
                    <a:spLocks/>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任意多边形: 形状 141">
                    <a:extLst>
                      <a:ext uri="{FF2B5EF4-FFF2-40B4-BE49-F238E27FC236}">
                        <a16:creationId xmlns:a16="http://schemas.microsoft.com/office/drawing/2014/main" id="{FDE9411B-EE31-422A-AFCD-D55418591DBD}"/>
                      </a:ext>
                    </a:extLst>
                  </p:cNvPr>
                  <p:cNvSpPr>
                    <a:spLocks/>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2">
                      <a:lumMod val="20000"/>
                      <a:lumOff val="80000"/>
                    </a:schemeClr>
                  </a:solidFill>
                  <a:ln>
                    <a:noFill/>
                  </a:ln>
                </p:spPr>
                <p:txBody>
                  <a:bodyPr anchor="ctr"/>
                  <a:lstStyle/>
                  <a:p>
                    <a:pPr algn="ctr"/>
                    <a:endParaRPr/>
                  </a:p>
                </p:txBody>
              </p:sp>
            </p:grpSp>
            <p:grpSp>
              <p:nvGrpSpPr>
                <p:cNvPr id="54" name="组合 53">
                  <a:extLst>
                    <a:ext uri="{FF2B5EF4-FFF2-40B4-BE49-F238E27FC236}">
                      <a16:creationId xmlns:a16="http://schemas.microsoft.com/office/drawing/2014/main" id="{87F4994A-786B-436D-A143-1945C91B1974}"/>
                    </a:ext>
                  </a:extLst>
                </p:cNvPr>
                <p:cNvGrpSpPr/>
                <p:nvPr/>
              </p:nvGrpSpPr>
              <p:grpSpPr>
                <a:xfrm>
                  <a:off x="7459343" y="2609501"/>
                  <a:ext cx="987699" cy="613658"/>
                  <a:chOff x="161100" y="2227128"/>
                  <a:chExt cx="803954" cy="499498"/>
                </a:xfrm>
              </p:grpSpPr>
              <p:sp>
                <p:nvSpPr>
                  <p:cNvPr id="81" name="任意多边形: 形状 143">
                    <a:extLst>
                      <a:ext uri="{FF2B5EF4-FFF2-40B4-BE49-F238E27FC236}">
                        <a16:creationId xmlns:a16="http://schemas.microsoft.com/office/drawing/2014/main" id="{D4D08F89-7962-4D3A-B249-2FEA36B5CA6A}"/>
                      </a:ext>
                    </a:extLst>
                  </p:cNvPr>
                  <p:cNvSpPr>
                    <a:spLocks/>
                  </p:cNvSpPr>
                  <p:nvPr/>
                </p:nvSpPr>
                <p:spPr bwMode="auto">
                  <a:xfrm>
                    <a:off x="230285" y="2510208"/>
                    <a:ext cx="734769" cy="216416"/>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a:p>
                </p:txBody>
              </p:sp>
              <p:sp>
                <p:nvSpPr>
                  <p:cNvPr id="82" name="任意多边形: 形状 144">
                    <a:extLst>
                      <a:ext uri="{FF2B5EF4-FFF2-40B4-BE49-F238E27FC236}">
                        <a16:creationId xmlns:a16="http://schemas.microsoft.com/office/drawing/2014/main" id="{C4B627E3-E1E5-400E-A6F2-D2104C66B91F}"/>
                      </a:ext>
                    </a:extLst>
                  </p:cNvPr>
                  <p:cNvSpPr>
                    <a:spLocks/>
                  </p:cNvSpPr>
                  <p:nvPr/>
                </p:nvSpPr>
                <p:spPr bwMode="auto">
                  <a:xfrm>
                    <a:off x="161100" y="2227128"/>
                    <a:ext cx="68485" cy="499497"/>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2">
                      <a:lumMod val="60000"/>
                      <a:lumOff val="40000"/>
                    </a:schemeClr>
                  </a:solidFill>
                  <a:ln>
                    <a:solidFill>
                      <a:schemeClr val="accent2">
                        <a:lumMod val="60000"/>
                        <a:lumOff val="40000"/>
                      </a:schemeClr>
                    </a:solidFill>
                  </a:ln>
                </p:spPr>
                <p:txBody>
                  <a:bodyPr anchor="ctr"/>
                  <a:lstStyle/>
                  <a:p>
                    <a:pPr algn="ctr"/>
                    <a:endParaRPr/>
                  </a:p>
                </p:txBody>
              </p:sp>
              <p:sp>
                <p:nvSpPr>
                  <p:cNvPr id="84" name="任意多边形: 形状 146">
                    <a:extLst>
                      <a:ext uri="{FF2B5EF4-FFF2-40B4-BE49-F238E27FC236}">
                        <a16:creationId xmlns:a16="http://schemas.microsoft.com/office/drawing/2014/main" id="{EE83AEA3-A578-48D9-8511-38FF07396FC0}"/>
                      </a:ext>
                    </a:extLst>
                  </p:cNvPr>
                  <p:cNvSpPr>
                    <a:spLocks/>
                  </p:cNvSpPr>
                  <p:nvPr/>
                </p:nvSpPr>
                <p:spPr bwMode="auto">
                  <a:xfrm>
                    <a:off x="238222" y="2227129"/>
                    <a:ext cx="62682" cy="499497"/>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2">
                      <a:lumMod val="20000"/>
                      <a:lumOff val="80000"/>
                    </a:schemeClr>
                  </a:solidFill>
                  <a:ln>
                    <a:noFill/>
                  </a:ln>
                </p:spPr>
                <p:txBody>
                  <a:bodyPr anchor="ctr"/>
                  <a:lstStyle/>
                  <a:p>
                    <a:pPr algn="ctr"/>
                    <a:endParaRPr/>
                  </a:p>
                </p:txBody>
              </p:sp>
            </p:grpSp>
            <p:grpSp>
              <p:nvGrpSpPr>
                <p:cNvPr id="55" name="组合 54">
                  <a:extLst>
                    <a:ext uri="{FF2B5EF4-FFF2-40B4-BE49-F238E27FC236}">
                      <a16:creationId xmlns:a16="http://schemas.microsoft.com/office/drawing/2014/main" id="{4EB01A8E-2FCC-4D07-A41F-F589C5C355F6}"/>
                    </a:ext>
                  </a:extLst>
                </p:cNvPr>
                <p:cNvGrpSpPr/>
                <p:nvPr/>
              </p:nvGrpSpPr>
              <p:grpSpPr>
                <a:xfrm>
                  <a:off x="10359486" y="4370373"/>
                  <a:ext cx="605226" cy="455461"/>
                  <a:chOff x="971550" y="1765300"/>
                  <a:chExt cx="1090613" cy="820738"/>
                </a:xfrm>
              </p:grpSpPr>
              <p:sp>
                <p:nvSpPr>
                  <p:cNvPr id="77" name="任意多边形: 形状 148">
                    <a:extLst>
                      <a:ext uri="{FF2B5EF4-FFF2-40B4-BE49-F238E27FC236}">
                        <a16:creationId xmlns:a16="http://schemas.microsoft.com/office/drawing/2014/main" id="{02039FD8-CEF6-4832-BE9E-E2D2A19D19BC}"/>
                      </a:ext>
                    </a:extLst>
                  </p:cNvPr>
                  <p:cNvSpPr>
                    <a:spLocks/>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a:p>
                </p:txBody>
              </p:sp>
              <p:sp>
                <p:nvSpPr>
                  <p:cNvPr id="78" name="任意多边形: 形状 149">
                    <a:extLst>
                      <a:ext uri="{FF2B5EF4-FFF2-40B4-BE49-F238E27FC236}">
                        <a16:creationId xmlns:a16="http://schemas.microsoft.com/office/drawing/2014/main" id="{0A0B5E85-DB6F-48F5-9A35-D7FB94A1A46D}"/>
                      </a:ext>
                    </a:extLst>
                  </p:cNvPr>
                  <p:cNvSpPr>
                    <a:spLocks/>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2">
                      <a:lumMod val="60000"/>
                      <a:lumOff val="40000"/>
                    </a:schemeClr>
                  </a:solidFill>
                  <a:ln>
                    <a:solidFill>
                      <a:schemeClr val="accent2">
                        <a:lumMod val="60000"/>
                        <a:lumOff val="40000"/>
                      </a:schemeClr>
                    </a:solidFill>
                  </a:ln>
                </p:spPr>
                <p:txBody>
                  <a:bodyPr anchor="ctr"/>
                  <a:lstStyle/>
                  <a:p>
                    <a:pPr algn="ctr"/>
                    <a:endParaRPr/>
                  </a:p>
                </p:txBody>
              </p:sp>
              <p:sp>
                <p:nvSpPr>
                  <p:cNvPr id="79" name="任意多边形: 形状 150">
                    <a:extLst>
                      <a:ext uri="{FF2B5EF4-FFF2-40B4-BE49-F238E27FC236}">
                        <a16:creationId xmlns:a16="http://schemas.microsoft.com/office/drawing/2014/main" id="{406D30FA-8577-4D27-8059-360E0C42EAFC}"/>
                      </a:ext>
                    </a:extLst>
                  </p:cNvPr>
                  <p:cNvSpPr>
                    <a:spLocks/>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任意多边形: 形状 151">
                    <a:extLst>
                      <a:ext uri="{FF2B5EF4-FFF2-40B4-BE49-F238E27FC236}">
                        <a16:creationId xmlns:a16="http://schemas.microsoft.com/office/drawing/2014/main" id="{28B14A2E-6E6D-4EBE-99D7-BC333BA0B678}"/>
                      </a:ext>
                    </a:extLst>
                  </p:cNvPr>
                  <p:cNvSpPr>
                    <a:spLocks/>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2">
                      <a:lumMod val="20000"/>
                      <a:lumOff val="80000"/>
                    </a:schemeClr>
                  </a:solidFill>
                  <a:ln>
                    <a:noFill/>
                  </a:ln>
                </p:spPr>
                <p:txBody>
                  <a:bodyPr anchor="ctr"/>
                  <a:lstStyle/>
                  <a:p>
                    <a:pPr algn="ctr"/>
                    <a:endParaRPr/>
                  </a:p>
                </p:txBody>
              </p:sp>
            </p:grpSp>
            <p:cxnSp>
              <p:nvCxnSpPr>
                <p:cNvPr id="60" name="直接连接符 59">
                  <a:extLst>
                    <a:ext uri="{FF2B5EF4-FFF2-40B4-BE49-F238E27FC236}">
                      <a16:creationId xmlns:a16="http://schemas.microsoft.com/office/drawing/2014/main" id="{9C4B0837-7D0D-46E0-9747-8FD8DAFC8946}"/>
                    </a:ext>
                  </a:extLst>
                </p:cNvPr>
                <p:cNvCxnSpPr/>
                <p:nvPr/>
              </p:nvCxnSpPr>
              <p:spPr>
                <a:xfrm flipV="1">
                  <a:off x="5017586" y="3697828"/>
                  <a:ext cx="0" cy="32049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68C5A492-15C8-4389-8BD4-A6CBABCD4DCD}"/>
                    </a:ext>
                  </a:extLst>
                </p:cNvPr>
                <p:cNvCxnSpPr>
                  <a:cxnSpLocks/>
                </p:cNvCxnSpPr>
                <p:nvPr/>
              </p:nvCxnSpPr>
              <p:spPr>
                <a:xfrm flipV="1">
                  <a:off x="5014444" y="3351100"/>
                  <a:ext cx="688272" cy="349868"/>
                </a:xfrm>
                <a:prstGeom prst="line">
                  <a:avLst/>
                </a:prstGeom>
                <a:ln>
                  <a:solidFill>
                    <a:schemeClr val="accent1"/>
                  </a:solidFill>
                  <a:tailEnd type="oval" w="sm" len="sm"/>
                </a:ln>
              </p:spPr>
              <p:style>
                <a:lnRef idx="1">
                  <a:schemeClr val="accent1"/>
                </a:lnRef>
                <a:fillRef idx="0">
                  <a:schemeClr val="accent1"/>
                </a:fillRef>
                <a:effectRef idx="0">
                  <a:schemeClr val="accent1"/>
                </a:effectRef>
                <a:fontRef idx="minor">
                  <a:schemeClr val="tx1"/>
                </a:fontRef>
              </p:style>
            </p:cxnSp>
            <p:sp>
              <p:nvSpPr>
                <p:cNvPr id="62" name="椭圆 61">
                  <a:extLst>
                    <a:ext uri="{FF2B5EF4-FFF2-40B4-BE49-F238E27FC236}">
                      <a16:creationId xmlns:a16="http://schemas.microsoft.com/office/drawing/2014/main" id="{25A6662F-697C-4CAE-A222-A205CEF153C0}"/>
                    </a:ext>
                  </a:extLst>
                </p:cNvPr>
                <p:cNvSpPr/>
                <p:nvPr/>
              </p:nvSpPr>
              <p:spPr>
                <a:xfrm>
                  <a:off x="10573465" y="4113613"/>
                  <a:ext cx="527963" cy="527963"/>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000" dirty="0"/>
                    <a:t>澳大利亚</a:t>
                  </a:r>
                  <a:endParaRPr lang="zh-HK" altLang="en-US" sz="1000" dirty="0"/>
                </a:p>
              </p:txBody>
            </p:sp>
            <p:cxnSp>
              <p:nvCxnSpPr>
                <p:cNvPr id="63" name="直接连接符 62">
                  <a:extLst>
                    <a:ext uri="{FF2B5EF4-FFF2-40B4-BE49-F238E27FC236}">
                      <a16:creationId xmlns:a16="http://schemas.microsoft.com/office/drawing/2014/main" id="{580FC82F-F2CF-477E-B49D-356C25BC1C29}"/>
                    </a:ext>
                  </a:extLst>
                </p:cNvPr>
                <p:cNvCxnSpPr/>
                <p:nvPr/>
              </p:nvCxnSpPr>
              <p:spPr>
                <a:xfrm>
                  <a:off x="10829259" y="4632542"/>
                  <a:ext cx="1" cy="15728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36A6245C-590E-4C84-81E3-4401A7C6BB82}"/>
                    </a:ext>
                  </a:extLst>
                </p:cNvPr>
                <p:cNvCxnSpPr>
                  <a:cxnSpLocks/>
                  <a:endCxn id="77" idx="1"/>
                </p:cNvCxnSpPr>
                <p:nvPr/>
              </p:nvCxnSpPr>
              <p:spPr>
                <a:xfrm flipH="1" flipV="1">
                  <a:off x="10407058" y="4749190"/>
                  <a:ext cx="422205" cy="34794"/>
                </a:xfrm>
                <a:prstGeom prst="line">
                  <a:avLst/>
                </a:prstGeom>
                <a:ln>
                  <a:solidFill>
                    <a:schemeClr val="accent5"/>
                  </a:solidFill>
                  <a:tailEnd type="oval" w="sm" len="sm"/>
                </a:ln>
              </p:spPr>
              <p:style>
                <a:lnRef idx="1">
                  <a:schemeClr val="accent1"/>
                </a:lnRef>
                <a:fillRef idx="0">
                  <a:schemeClr val="accent1"/>
                </a:fillRef>
                <a:effectRef idx="0">
                  <a:schemeClr val="accent1"/>
                </a:effectRef>
                <a:fontRef idx="minor">
                  <a:schemeClr val="tx1"/>
                </a:fontRef>
              </p:style>
            </p:cxnSp>
          </p:grpSp>
        </p:grpSp>
        <p:sp>
          <p:nvSpPr>
            <p:cNvPr id="211" name="任意多边形: 形状 153">
              <a:extLst>
                <a:ext uri="{FF2B5EF4-FFF2-40B4-BE49-F238E27FC236}">
                  <a16:creationId xmlns:a16="http://schemas.microsoft.com/office/drawing/2014/main" id="{5F3E33C2-6EB0-47C2-BD20-4159B9617A43}"/>
                </a:ext>
              </a:extLst>
            </p:cNvPr>
            <p:cNvSpPr>
              <a:spLocks/>
            </p:cNvSpPr>
            <p:nvPr/>
          </p:nvSpPr>
          <p:spPr bwMode="auto">
            <a:xfrm>
              <a:off x="9574968" y="3440443"/>
              <a:ext cx="780143" cy="276069"/>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a:p>
          </p:txBody>
        </p:sp>
        <p:sp>
          <p:nvSpPr>
            <p:cNvPr id="212" name="任意多边形: 形状 154">
              <a:extLst>
                <a:ext uri="{FF2B5EF4-FFF2-40B4-BE49-F238E27FC236}">
                  <a16:creationId xmlns:a16="http://schemas.microsoft.com/office/drawing/2014/main" id="{2304C6BE-E760-452C-BA7C-0DD988DCE3DC}"/>
                </a:ext>
              </a:extLst>
            </p:cNvPr>
            <p:cNvSpPr>
              <a:spLocks/>
            </p:cNvSpPr>
            <p:nvPr/>
          </p:nvSpPr>
          <p:spPr bwMode="auto">
            <a:xfrm>
              <a:off x="9508416" y="3079335"/>
              <a:ext cx="72715" cy="637177"/>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2">
                <a:lumMod val="60000"/>
                <a:lumOff val="40000"/>
              </a:schemeClr>
            </a:solidFill>
            <a:ln>
              <a:noFill/>
            </a:ln>
          </p:spPr>
          <p:txBody>
            <a:bodyPr anchor="ctr"/>
            <a:lstStyle/>
            <a:p>
              <a:pPr algn="ctr"/>
              <a:endParaRPr/>
            </a:p>
          </p:txBody>
        </p:sp>
        <p:sp>
          <p:nvSpPr>
            <p:cNvPr id="213" name="任意多边形: 形状 156">
              <a:extLst>
                <a:ext uri="{FF2B5EF4-FFF2-40B4-BE49-F238E27FC236}">
                  <a16:creationId xmlns:a16="http://schemas.microsoft.com/office/drawing/2014/main" id="{0AEEB44D-FD18-4367-BA92-BFE801A76E3B}"/>
                </a:ext>
              </a:extLst>
            </p:cNvPr>
            <p:cNvSpPr>
              <a:spLocks/>
            </p:cNvSpPr>
            <p:nvPr/>
          </p:nvSpPr>
          <p:spPr bwMode="auto">
            <a:xfrm>
              <a:off x="9581131" y="3079335"/>
              <a:ext cx="66552" cy="637177"/>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2">
                <a:lumMod val="20000"/>
                <a:lumOff val="80000"/>
              </a:schemeClr>
            </a:solidFill>
            <a:ln>
              <a:noFill/>
            </a:ln>
          </p:spPr>
          <p:txBody>
            <a:bodyPr anchor="ctr"/>
            <a:lstStyle/>
            <a:p>
              <a:pPr algn="ctr"/>
              <a:endParaRPr/>
            </a:p>
          </p:txBody>
        </p:sp>
        <p:sp>
          <p:nvSpPr>
            <p:cNvPr id="214" name="任意多边形: 形状 153">
              <a:extLst>
                <a:ext uri="{FF2B5EF4-FFF2-40B4-BE49-F238E27FC236}">
                  <a16:creationId xmlns:a16="http://schemas.microsoft.com/office/drawing/2014/main" id="{713CE6E1-5C1E-46FD-A9A4-AE0D68F1F712}"/>
                </a:ext>
              </a:extLst>
            </p:cNvPr>
            <p:cNvSpPr>
              <a:spLocks/>
            </p:cNvSpPr>
            <p:nvPr/>
          </p:nvSpPr>
          <p:spPr bwMode="auto">
            <a:xfrm>
              <a:off x="10034025" y="3413760"/>
              <a:ext cx="219181" cy="127461"/>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a:p>
          </p:txBody>
        </p:sp>
        <p:sp>
          <p:nvSpPr>
            <p:cNvPr id="215" name="任意多边形: 形状 154">
              <a:extLst>
                <a:ext uri="{FF2B5EF4-FFF2-40B4-BE49-F238E27FC236}">
                  <a16:creationId xmlns:a16="http://schemas.microsoft.com/office/drawing/2014/main" id="{5060AADF-9D5B-4495-92AE-AC52F0AB75A9}"/>
                </a:ext>
              </a:extLst>
            </p:cNvPr>
            <p:cNvSpPr>
              <a:spLocks/>
            </p:cNvSpPr>
            <p:nvPr/>
          </p:nvSpPr>
          <p:spPr bwMode="auto">
            <a:xfrm>
              <a:off x="9987793" y="3247036"/>
              <a:ext cx="45719" cy="294185"/>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2">
                <a:lumMod val="60000"/>
                <a:lumOff val="40000"/>
              </a:schemeClr>
            </a:solidFill>
            <a:ln>
              <a:noFill/>
            </a:ln>
          </p:spPr>
          <p:txBody>
            <a:bodyPr anchor="ctr"/>
            <a:lstStyle/>
            <a:p>
              <a:pPr algn="ctr"/>
              <a:endParaRPr/>
            </a:p>
          </p:txBody>
        </p:sp>
        <p:sp>
          <p:nvSpPr>
            <p:cNvPr id="216" name="任意多边形: 形状 156">
              <a:extLst>
                <a:ext uri="{FF2B5EF4-FFF2-40B4-BE49-F238E27FC236}">
                  <a16:creationId xmlns:a16="http://schemas.microsoft.com/office/drawing/2014/main" id="{C4F71649-0F84-4155-93FC-47EE16567999}"/>
                </a:ext>
              </a:extLst>
            </p:cNvPr>
            <p:cNvSpPr>
              <a:spLocks/>
            </p:cNvSpPr>
            <p:nvPr/>
          </p:nvSpPr>
          <p:spPr bwMode="auto">
            <a:xfrm>
              <a:off x="10040188" y="3247036"/>
              <a:ext cx="45719" cy="294185"/>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2">
                <a:lumMod val="20000"/>
                <a:lumOff val="80000"/>
              </a:schemeClr>
            </a:solidFill>
            <a:ln>
              <a:noFill/>
            </a:ln>
          </p:spPr>
          <p:txBody>
            <a:bodyPr anchor="ctr"/>
            <a:lstStyle/>
            <a:p>
              <a:pPr algn="ctr"/>
              <a:endParaRPr/>
            </a:p>
          </p:txBody>
        </p:sp>
        <p:sp>
          <p:nvSpPr>
            <p:cNvPr id="217" name="任意多边形: 形状 153">
              <a:extLst>
                <a:ext uri="{FF2B5EF4-FFF2-40B4-BE49-F238E27FC236}">
                  <a16:creationId xmlns:a16="http://schemas.microsoft.com/office/drawing/2014/main" id="{30BD7598-F846-4DCB-BCD3-944A85A43252}"/>
                </a:ext>
              </a:extLst>
            </p:cNvPr>
            <p:cNvSpPr>
              <a:spLocks/>
            </p:cNvSpPr>
            <p:nvPr/>
          </p:nvSpPr>
          <p:spPr bwMode="auto">
            <a:xfrm>
              <a:off x="5268407" y="2661886"/>
              <a:ext cx="427919" cy="169829"/>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a:p>
          </p:txBody>
        </p:sp>
        <p:sp>
          <p:nvSpPr>
            <p:cNvPr id="218" name="任意多边形: 形状 154">
              <a:extLst>
                <a:ext uri="{FF2B5EF4-FFF2-40B4-BE49-F238E27FC236}">
                  <a16:creationId xmlns:a16="http://schemas.microsoft.com/office/drawing/2014/main" id="{E731CA4D-887F-48BF-A258-7656F8187415}"/>
                </a:ext>
              </a:extLst>
            </p:cNvPr>
            <p:cNvSpPr>
              <a:spLocks/>
            </p:cNvSpPr>
            <p:nvPr/>
          </p:nvSpPr>
          <p:spPr bwMode="auto">
            <a:xfrm>
              <a:off x="5232335" y="2439744"/>
              <a:ext cx="45719" cy="391971"/>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2">
                <a:lumMod val="60000"/>
                <a:lumOff val="40000"/>
              </a:schemeClr>
            </a:solidFill>
            <a:ln>
              <a:noFill/>
            </a:ln>
          </p:spPr>
          <p:txBody>
            <a:bodyPr anchor="ctr"/>
            <a:lstStyle/>
            <a:p>
              <a:pPr algn="ctr"/>
              <a:endParaRPr/>
            </a:p>
          </p:txBody>
        </p:sp>
        <p:sp>
          <p:nvSpPr>
            <p:cNvPr id="219" name="任意多边形: 形状 156">
              <a:extLst>
                <a:ext uri="{FF2B5EF4-FFF2-40B4-BE49-F238E27FC236}">
                  <a16:creationId xmlns:a16="http://schemas.microsoft.com/office/drawing/2014/main" id="{3E1AFFD2-23C2-4A3A-9564-2B1155427BA8}"/>
                </a:ext>
              </a:extLst>
            </p:cNvPr>
            <p:cNvSpPr>
              <a:spLocks/>
            </p:cNvSpPr>
            <p:nvPr/>
          </p:nvSpPr>
          <p:spPr bwMode="auto">
            <a:xfrm>
              <a:off x="5274570" y="2439744"/>
              <a:ext cx="45719" cy="391971"/>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2">
                <a:lumMod val="20000"/>
                <a:lumOff val="80000"/>
              </a:schemeClr>
            </a:solidFill>
            <a:ln>
              <a:noFill/>
            </a:ln>
          </p:spPr>
          <p:txBody>
            <a:bodyPr anchor="ctr"/>
            <a:lstStyle/>
            <a:p>
              <a:pPr algn="ctr"/>
              <a:endParaRPr/>
            </a:p>
          </p:txBody>
        </p:sp>
        <p:cxnSp>
          <p:nvCxnSpPr>
            <p:cNvPr id="221" name="直接连接符 220">
              <a:extLst>
                <a:ext uri="{FF2B5EF4-FFF2-40B4-BE49-F238E27FC236}">
                  <a16:creationId xmlns:a16="http://schemas.microsoft.com/office/drawing/2014/main" id="{8F19E8D2-74F5-468F-B0EF-B0BDF78F78F4}"/>
                </a:ext>
              </a:extLst>
            </p:cNvPr>
            <p:cNvCxnSpPr>
              <a:cxnSpLocks/>
            </p:cNvCxnSpPr>
            <p:nvPr/>
          </p:nvCxnSpPr>
          <p:spPr>
            <a:xfrm>
              <a:off x="4571724" y="1879670"/>
              <a:ext cx="688268" cy="694501"/>
            </a:xfrm>
            <a:prstGeom prst="line">
              <a:avLst/>
            </a:prstGeom>
            <a:ln>
              <a:solidFill>
                <a:schemeClr val="accent1"/>
              </a:solidFill>
              <a:tailEnd type="oval" w="sm" len="sm"/>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238258EB-D43B-48E4-B1A0-4823B31953B6}"/>
                </a:ext>
              </a:extLst>
            </p:cNvPr>
            <p:cNvCxnSpPr>
              <a:cxnSpLocks/>
            </p:cNvCxnSpPr>
            <p:nvPr/>
          </p:nvCxnSpPr>
          <p:spPr>
            <a:xfrm>
              <a:off x="6836752" y="2032069"/>
              <a:ext cx="658440" cy="694502"/>
            </a:xfrm>
            <a:prstGeom prst="line">
              <a:avLst/>
            </a:prstGeom>
            <a:ln>
              <a:solidFill>
                <a:schemeClr val="accent1"/>
              </a:solidFill>
              <a:tailEnd type="oval" w="sm" len="sm"/>
            </a:ln>
          </p:spPr>
          <p:style>
            <a:lnRef idx="1">
              <a:schemeClr val="accent1"/>
            </a:lnRef>
            <a:fillRef idx="0">
              <a:schemeClr val="accent1"/>
            </a:fillRef>
            <a:effectRef idx="0">
              <a:schemeClr val="accent1"/>
            </a:effectRef>
            <a:fontRef idx="minor">
              <a:schemeClr val="tx1"/>
            </a:fontRef>
          </p:style>
        </p:cxnSp>
        <p:sp>
          <p:nvSpPr>
            <p:cNvPr id="230" name="椭圆 229">
              <a:extLst>
                <a:ext uri="{FF2B5EF4-FFF2-40B4-BE49-F238E27FC236}">
                  <a16:creationId xmlns:a16="http://schemas.microsoft.com/office/drawing/2014/main" id="{C3D01DBA-1D2F-4E4B-A837-166623595D3D}"/>
                </a:ext>
              </a:extLst>
            </p:cNvPr>
            <p:cNvSpPr/>
            <p:nvPr/>
          </p:nvSpPr>
          <p:spPr>
            <a:xfrm>
              <a:off x="10198142" y="2599745"/>
              <a:ext cx="527965" cy="52796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000" dirty="0"/>
                <a:t>韩国</a:t>
              </a:r>
              <a:endParaRPr lang="zh-HK" altLang="en-US" sz="1000" dirty="0"/>
            </a:p>
          </p:txBody>
        </p:sp>
        <p:cxnSp>
          <p:nvCxnSpPr>
            <p:cNvPr id="231" name="直接连接符 230">
              <a:extLst>
                <a:ext uri="{FF2B5EF4-FFF2-40B4-BE49-F238E27FC236}">
                  <a16:creationId xmlns:a16="http://schemas.microsoft.com/office/drawing/2014/main" id="{C674E835-051B-4822-BDE8-3277F39FD9B7}"/>
                </a:ext>
              </a:extLst>
            </p:cNvPr>
            <p:cNvCxnSpPr>
              <a:cxnSpLocks/>
              <a:stCxn id="131" idx="15"/>
            </p:cNvCxnSpPr>
            <p:nvPr/>
          </p:nvCxnSpPr>
          <p:spPr>
            <a:xfrm flipH="1">
              <a:off x="10059670" y="3106012"/>
              <a:ext cx="270142" cy="282551"/>
            </a:xfrm>
            <a:prstGeom prst="line">
              <a:avLst/>
            </a:prstGeom>
            <a:ln>
              <a:solidFill>
                <a:schemeClr val="accent5"/>
              </a:solidFill>
              <a:tailEnd type="oval" w="sm" len="sm"/>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2522A371-C415-465F-B49F-15363BD46768}"/>
                </a:ext>
              </a:extLst>
            </p:cNvPr>
            <p:cNvCxnSpPr>
              <a:cxnSpLocks/>
              <a:stCxn id="232" idx="2"/>
            </p:cNvCxnSpPr>
            <p:nvPr/>
          </p:nvCxnSpPr>
          <p:spPr>
            <a:xfrm flipH="1" flipV="1">
              <a:off x="9574968" y="3404642"/>
              <a:ext cx="1090534" cy="271886"/>
            </a:xfrm>
            <a:prstGeom prst="line">
              <a:avLst/>
            </a:prstGeom>
            <a:ln>
              <a:solidFill>
                <a:schemeClr val="accent5"/>
              </a:solidFill>
              <a:tailEnd type="oval" w="sm" len="sm"/>
            </a:ln>
          </p:spPr>
          <p:style>
            <a:lnRef idx="1">
              <a:schemeClr val="accent1"/>
            </a:lnRef>
            <a:fillRef idx="0">
              <a:schemeClr val="accent1"/>
            </a:fillRef>
            <a:effectRef idx="0">
              <a:schemeClr val="accent1"/>
            </a:effectRef>
            <a:fontRef idx="minor">
              <a:schemeClr val="tx1"/>
            </a:fontRef>
          </p:style>
        </p:cxnSp>
        <p:sp>
          <p:nvSpPr>
            <p:cNvPr id="243" name="椭圆 242">
              <a:extLst>
                <a:ext uri="{FF2B5EF4-FFF2-40B4-BE49-F238E27FC236}">
                  <a16:creationId xmlns:a16="http://schemas.microsoft.com/office/drawing/2014/main" id="{54A91976-DC9E-40CC-9D26-4815FF004EEA}"/>
                </a:ext>
              </a:extLst>
            </p:cNvPr>
            <p:cNvSpPr/>
            <p:nvPr/>
          </p:nvSpPr>
          <p:spPr>
            <a:xfrm>
              <a:off x="4711997" y="4002002"/>
              <a:ext cx="527965" cy="52796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1000" dirty="0"/>
                <a:t>美国</a:t>
              </a:r>
              <a:endParaRPr lang="zh-HK" altLang="en-US" sz="1000" dirty="0"/>
            </a:p>
          </p:txBody>
        </p:sp>
      </p:grpSp>
      <p:sp>
        <p:nvSpPr>
          <p:cNvPr id="201" name="文本框 248">
            <a:extLst>
              <a:ext uri="{FF2B5EF4-FFF2-40B4-BE49-F238E27FC236}">
                <a16:creationId xmlns:a16="http://schemas.microsoft.com/office/drawing/2014/main" id="{379B8466-13FE-4189-8D20-C80DA00192F5}"/>
              </a:ext>
            </a:extLst>
          </p:cNvPr>
          <p:cNvSpPr txBox="1"/>
          <p:nvPr/>
        </p:nvSpPr>
        <p:spPr>
          <a:xfrm>
            <a:off x="579120" y="1082884"/>
            <a:ext cx="11419840" cy="369332"/>
          </a:xfrm>
          <a:prstGeom prst="rect">
            <a:avLst/>
          </a:prstGeom>
          <a:noFill/>
        </p:spPr>
        <p:txBody>
          <a:bodyPr wrap="square">
            <a:spAutoFit/>
          </a:bodyPr>
          <a:lstStyle/>
          <a:p>
            <a:r>
              <a:rPr lang="zh-CN" altLang="en-US" b="0" i="0" dirty="0">
                <a:solidFill>
                  <a:schemeClr val="bg1"/>
                </a:solidFill>
                <a:effectLst/>
                <a:latin typeface="宋体" panose="02010600030101010101" pitchFamily="2" charset="-122"/>
                <a:ea typeface="宋体" panose="02010600030101010101" pitchFamily="2" charset="-122"/>
              </a:rPr>
              <a:t>    早在</a:t>
            </a:r>
            <a:r>
              <a:rPr lang="en-US" altLang="zh-CN" b="0" i="0" dirty="0">
                <a:solidFill>
                  <a:schemeClr val="bg1"/>
                </a:solidFill>
                <a:effectLst/>
                <a:latin typeface="宋体" panose="02010600030101010101" pitchFamily="2" charset="-122"/>
                <a:ea typeface="宋体" panose="02010600030101010101" pitchFamily="2" charset="-122"/>
              </a:rPr>
              <a:t>2014</a:t>
            </a:r>
            <a:r>
              <a:rPr lang="zh-CN" altLang="en-US" b="0" i="0" dirty="0">
                <a:solidFill>
                  <a:schemeClr val="bg1"/>
                </a:solidFill>
                <a:effectLst/>
                <a:latin typeface="宋体" panose="02010600030101010101" pitchFamily="2" charset="-122"/>
                <a:ea typeface="宋体" panose="02010600030101010101" pitchFamily="2" charset="-122"/>
              </a:rPr>
              <a:t>年，据联合国有关机构统计，全球志愿者数量就已超过</a:t>
            </a:r>
            <a:r>
              <a:rPr lang="en-US" altLang="zh-CN" b="0" i="0" dirty="0">
                <a:solidFill>
                  <a:schemeClr val="bg1"/>
                </a:solidFill>
                <a:effectLst/>
                <a:latin typeface="宋体" panose="02010600030101010101" pitchFamily="2" charset="-122"/>
                <a:ea typeface="宋体" panose="02010600030101010101" pitchFamily="2" charset="-122"/>
              </a:rPr>
              <a:t>5</a:t>
            </a:r>
            <a:r>
              <a:rPr lang="zh-CN" altLang="en-US" b="0" i="0" dirty="0">
                <a:solidFill>
                  <a:schemeClr val="bg1"/>
                </a:solidFill>
                <a:effectLst/>
                <a:latin typeface="宋体" panose="02010600030101010101" pitchFamily="2" charset="-122"/>
                <a:ea typeface="宋体" panose="02010600030101010101" pitchFamily="2" charset="-122"/>
              </a:rPr>
              <a:t>亿，工作时间每年累计超过</a:t>
            </a:r>
            <a:r>
              <a:rPr lang="en-US" altLang="zh-CN" b="0" i="0" dirty="0">
                <a:solidFill>
                  <a:schemeClr val="bg1"/>
                </a:solidFill>
                <a:effectLst/>
                <a:latin typeface="宋体" panose="02010600030101010101" pitchFamily="2" charset="-122"/>
                <a:ea typeface="宋体" panose="02010600030101010101" pitchFamily="2" charset="-122"/>
              </a:rPr>
              <a:t>150</a:t>
            </a:r>
            <a:r>
              <a:rPr lang="zh-CN" altLang="en-US" b="0" i="0" dirty="0">
                <a:solidFill>
                  <a:schemeClr val="bg1"/>
                </a:solidFill>
                <a:effectLst/>
                <a:latin typeface="宋体" panose="02010600030101010101" pitchFamily="2" charset="-122"/>
                <a:ea typeface="宋体" panose="02010600030101010101" pitchFamily="2" charset="-122"/>
              </a:rPr>
              <a:t>亿小时。</a:t>
            </a:r>
            <a:endParaRPr lang="en-US" altLang="zh-CN" b="0" i="0" dirty="0">
              <a:solidFill>
                <a:schemeClr val="bg1"/>
              </a:solidFill>
              <a:effectLst/>
              <a:latin typeface="宋体" panose="02010600030101010101" pitchFamily="2" charset="-122"/>
              <a:ea typeface="宋体" panose="02010600030101010101" pitchFamily="2" charset="-122"/>
            </a:endParaRPr>
          </a:p>
        </p:txBody>
      </p:sp>
      <p:sp>
        <p:nvSpPr>
          <p:cNvPr id="202" name="文本框 250">
            <a:extLst>
              <a:ext uri="{FF2B5EF4-FFF2-40B4-BE49-F238E27FC236}">
                <a16:creationId xmlns:a16="http://schemas.microsoft.com/office/drawing/2014/main" id="{6D9CA921-F739-49D9-BF5E-AEE3614214EC}"/>
              </a:ext>
            </a:extLst>
          </p:cNvPr>
          <p:cNvSpPr txBox="1"/>
          <p:nvPr/>
        </p:nvSpPr>
        <p:spPr>
          <a:xfrm>
            <a:off x="579120" y="1404306"/>
            <a:ext cx="3452892" cy="5355312"/>
          </a:xfrm>
          <a:prstGeom prst="rect">
            <a:avLst/>
          </a:prstGeom>
          <a:noFill/>
        </p:spPr>
        <p:txBody>
          <a:bodyPr wrap="square">
            <a:spAutoFit/>
          </a:bodyPr>
          <a:lstStyle/>
          <a:p>
            <a:pPr algn="l"/>
            <a:r>
              <a:rPr lang="zh-CN" altLang="en-US" b="0" dirty="0">
                <a:solidFill>
                  <a:schemeClr val="bg1"/>
                </a:solidFill>
                <a:effectLst/>
                <a:latin typeface="宋体" panose="02010600030101010101" pitchFamily="2" charset="-122"/>
                <a:ea typeface="宋体" panose="02010600030101010101" pitchFamily="2" charset="-122"/>
              </a:rPr>
              <a:t>在美国，</a:t>
            </a:r>
            <a:r>
              <a:rPr lang="zh-CN" altLang="en-US" b="0" i="0" dirty="0">
                <a:solidFill>
                  <a:schemeClr val="bg1"/>
                </a:solidFill>
                <a:effectLst/>
                <a:latin typeface="宋体" panose="02010600030101010101" pitchFamily="2" charset="-122"/>
                <a:ea typeface="宋体" panose="02010600030101010101" pitchFamily="2" charset="-122"/>
              </a:rPr>
              <a:t>每</a:t>
            </a:r>
            <a:r>
              <a:rPr lang="en-US" altLang="zh-CN" b="0" i="0" dirty="0">
                <a:solidFill>
                  <a:schemeClr val="bg1"/>
                </a:solidFill>
                <a:effectLst/>
                <a:latin typeface="宋体" panose="02010600030101010101" pitchFamily="2" charset="-122"/>
                <a:ea typeface="宋体" panose="02010600030101010101" pitchFamily="2" charset="-122"/>
              </a:rPr>
              <a:t>4</a:t>
            </a:r>
            <a:r>
              <a:rPr lang="zh-CN" altLang="en-US" b="0" i="0" dirty="0">
                <a:solidFill>
                  <a:schemeClr val="bg1"/>
                </a:solidFill>
                <a:effectLst/>
                <a:latin typeface="宋体" panose="02010600030101010101" pitchFamily="2" charset="-122"/>
                <a:ea typeface="宋体" panose="02010600030101010101" pitchFamily="2" charset="-122"/>
              </a:rPr>
              <a:t>名美国成年人中就有一人当过志愿者</a:t>
            </a:r>
            <a:r>
              <a:rPr lang="zh-CN" altLang="en-US" b="0" dirty="0">
                <a:solidFill>
                  <a:schemeClr val="bg1"/>
                </a:solidFill>
                <a:effectLst/>
                <a:latin typeface="宋体" panose="02010600030101010101" pitchFamily="2" charset="-122"/>
                <a:ea typeface="宋体" panose="02010600030101010101" pitchFamily="2" charset="-122"/>
              </a:rPr>
              <a:t>。</a:t>
            </a:r>
            <a:r>
              <a:rPr lang="zh-CN" altLang="en-US" b="0" i="0" dirty="0">
                <a:solidFill>
                  <a:schemeClr val="bg1"/>
                </a:solidFill>
                <a:effectLst/>
                <a:latin typeface="宋体" panose="02010600030101010101" pitchFamily="2" charset="-122"/>
                <a:ea typeface="宋体" panose="02010600030101010101" pitchFamily="2" charset="-122"/>
              </a:rPr>
              <a:t>美国现有公益组织约</a:t>
            </a:r>
            <a:r>
              <a:rPr lang="en-US" altLang="zh-CN" b="0" i="0" dirty="0">
                <a:solidFill>
                  <a:schemeClr val="bg1"/>
                </a:solidFill>
                <a:effectLst/>
                <a:latin typeface="宋体" panose="02010600030101010101" pitchFamily="2" charset="-122"/>
                <a:ea typeface="宋体" panose="02010600030101010101" pitchFamily="2" charset="-122"/>
              </a:rPr>
              <a:t>140</a:t>
            </a:r>
            <a:r>
              <a:rPr lang="zh-CN" altLang="en-US" b="0" i="0" dirty="0">
                <a:solidFill>
                  <a:schemeClr val="bg1"/>
                </a:solidFill>
                <a:effectLst/>
                <a:latin typeface="宋体" panose="02010600030101010101" pitchFamily="2" charset="-122"/>
                <a:ea typeface="宋体" panose="02010600030101010101" pitchFamily="2" charset="-122"/>
              </a:rPr>
              <a:t>万个，总资产</a:t>
            </a:r>
            <a:r>
              <a:rPr lang="en-US" altLang="zh-CN" dirty="0">
                <a:solidFill>
                  <a:schemeClr val="bg1"/>
                </a:solidFill>
                <a:latin typeface="宋体" panose="02010600030101010101" pitchFamily="2" charset="-122"/>
                <a:ea typeface="宋体" panose="02010600030101010101" pitchFamily="2" charset="-122"/>
              </a:rPr>
              <a:t>1</a:t>
            </a:r>
            <a:r>
              <a:rPr lang="zh-CN" altLang="en-US" dirty="0">
                <a:solidFill>
                  <a:schemeClr val="bg1"/>
                </a:solidFill>
                <a:latin typeface="宋体" panose="02010600030101010101" pitchFamily="2" charset="-122"/>
                <a:ea typeface="宋体" panose="02010600030101010101" pitchFamily="2" charset="-122"/>
              </a:rPr>
              <a:t>万亿美元左右</a:t>
            </a:r>
            <a:r>
              <a:rPr lang="zh-CN" altLang="en-US" b="0" i="0" dirty="0">
                <a:solidFill>
                  <a:schemeClr val="bg1"/>
                </a:solidFill>
                <a:effectLst/>
                <a:latin typeface="宋体" panose="02010600030101010101" pitchFamily="2" charset="-122"/>
                <a:ea typeface="宋体" panose="02010600030101010101" pitchFamily="2" charset="-122"/>
              </a:rPr>
              <a:t>。</a:t>
            </a:r>
            <a:endParaRPr lang="en-US" altLang="zh-CN" b="0" i="0" dirty="0">
              <a:solidFill>
                <a:schemeClr val="bg1"/>
              </a:solidFill>
              <a:effectLst/>
              <a:latin typeface="宋体" panose="02010600030101010101" pitchFamily="2" charset="-122"/>
              <a:ea typeface="宋体" panose="02010600030101010101" pitchFamily="2" charset="-122"/>
            </a:endParaRPr>
          </a:p>
          <a:p>
            <a:pPr algn="l"/>
            <a:r>
              <a:rPr lang="zh-CN" altLang="en-US" b="0" i="0" dirty="0">
                <a:solidFill>
                  <a:schemeClr val="bg1"/>
                </a:solidFill>
                <a:effectLst/>
                <a:latin typeface="宋体" panose="02010600030101010101" pitchFamily="2" charset="-122"/>
                <a:ea typeface="宋体" panose="02010600030101010101" pitchFamily="2" charset="-122"/>
              </a:rPr>
              <a:t>在英国，大约有</a:t>
            </a:r>
            <a:r>
              <a:rPr lang="en-US" altLang="zh-CN" b="0" i="0" dirty="0">
                <a:solidFill>
                  <a:schemeClr val="bg1"/>
                </a:solidFill>
                <a:effectLst/>
                <a:latin typeface="宋体" panose="02010600030101010101" pitchFamily="2" charset="-122"/>
                <a:ea typeface="宋体" panose="02010600030101010101" pitchFamily="2" charset="-122"/>
              </a:rPr>
              <a:t>70</a:t>
            </a:r>
            <a:r>
              <a:rPr lang="zh-CN" altLang="en-US" b="0" i="0" dirty="0">
                <a:solidFill>
                  <a:schemeClr val="bg1"/>
                </a:solidFill>
                <a:effectLst/>
                <a:latin typeface="宋体" panose="02010600030101010101" pitchFamily="2" charset="-122"/>
                <a:ea typeface="宋体" panose="02010600030101010101" pitchFamily="2" charset="-122"/>
              </a:rPr>
              <a:t>万个志愿者组织，其中</a:t>
            </a:r>
            <a:r>
              <a:rPr lang="en-US" altLang="zh-CN" b="0" i="0" dirty="0">
                <a:solidFill>
                  <a:schemeClr val="bg1"/>
                </a:solidFill>
                <a:effectLst/>
                <a:latin typeface="宋体" panose="02010600030101010101" pitchFamily="2" charset="-122"/>
                <a:ea typeface="宋体" panose="02010600030101010101" pitchFamily="2" charset="-122"/>
              </a:rPr>
              <a:t>25</a:t>
            </a:r>
            <a:r>
              <a:rPr lang="zh-CN" altLang="en-US" b="0" i="0" dirty="0">
                <a:solidFill>
                  <a:schemeClr val="bg1"/>
                </a:solidFill>
                <a:effectLst/>
                <a:latin typeface="宋体" panose="02010600030101010101" pitchFamily="2" charset="-122"/>
                <a:ea typeface="宋体" panose="02010600030101010101" pitchFamily="2" charset="-122"/>
              </a:rPr>
              <a:t>万多个是慈善机构。英国现有</a:t>
            </a:r>
            <a:r>
              <a:rPr lang="zh-CN" altLang="en-US" dirty="0">
                <a:solidFill>
                  <a:schemeClr val="bg1"/>
                </a:solidFill>
                <a:latin typeface="宋体" panose="02010600030101010101" pitchFamily="2" charset="-122"/>
                <a:ea typeface="宋体" panose="02010600030101010101" pitchFamily="2" charset="-122"/>
              </a:rPr>
              <a:t>慈善</a:t>
            </a:r>
            <a:r>
              <a:rPr lang="zh-CN" altLang="en-US" b="0" i="0" dirty="0">
                <a:solidFill>
                  <a:schemeClr val="bg1"/>
                </a:solidFill>
                <a:effectLst/>
                <a:latin typeface="宋体" panose="02010600030101010101" pitchFamily="2" charset="-122"/>
                <a:ea typeface="宋体" panose="02010600030101010101" pitchFamily="2" charset="-122"/>
              </a:rPr>
              <a:t>总资产约</a:t>
            </a:r>
            <a:r>
              <a:rPr lang="en-US" altLang="zh-CN" b="0" i="0" dirty="0">
                <a:solidFill>
                  <a:schemeClr val="bg1"/>
                </a:solidFill>
                <a:effectLst/>
                <a:latin typeface="宋体" panose="02010600030101010101" pitchFamily="2" charset="-122"/>
                <a:ea typeface="宋体" panose="02010600030101010101" pitchFamily="2" charset="-122"/>
              </a:rPr>
              <a:t>1400</a:t>
            </a:r>
            <a:r>
              <a:rPr lang="zh-CN" altLang="en-US" b="0" i="0" dirty="0">
                <a:solidFill>
                  <a:schemeClr val="bg1"/>
                </a:solidFill>
                <a:effectLst/>
                <a:latin typeface="宋体" panose="02010600030101010101" pitchFamily="2" charset="-122"/>
                <a:ea typeface="宋体" panose="02010600030101010101" pitchFamily="2" charset="-122"/>
              </a:rPr>
              <a:t>亿英镑，年捐赠资金</a:t>
            </a:r>
            <a:r>
              <a:rPr lang="en-US" altLang="zh-CN" b="0" i="0" dirty="0">
                <a:solidFill>
                  <a:schemeClr val="bg1"/>
                </a:solidFill>
                <a:effectLst/>
                <a:latin typeface="宋体" panose="02010600030101010101" pitchFamily="2" charset="-122"/>
                <a:ea typeface="宋体" panose="02010600030101010101" pitchFamily="2" charset="-122"/>
              </a:rPr>
              <a:t>65</a:t>
            </a:r>
            <a:r>
              <a:rPr lang="zh-CN" altLang="en-US" b="0" i="0" dirty="0">
                <a:solidFill>
                  <a:schemeClr val="bg1"/>
                </a:solidFill>
                <a:effectLst/>
                <a:latin typeface="宋体" panose="02010600030101010101" pitchFamily="2" charset="-122"/>
                <a:ea typeface="宋体" panose="02010600030101010101" pitchFamily="2" charset="-122"/>
              </a:rPr>
              <a:t>亿英镑。</a:t>
            </a:r>
            <a:endParaRPr lang="en-US" altLang="zh-CN" b="0" dirty="0">
              <a:solidFill>
                <a:schemeClr val="bg1"/>
              </a:solidFill>
              <a:effectLst/>
              <a:latin typeface="宋体" panose="02010600030101010101" pitchFamily="2" charset="-122"/>
              <a:ea typeface="宋体" panose="02010600030101010101" pitchFamily="2" charset="-122"/>
            </a:endParaRPr>
          </a:p>
          <a:p>
            <a:r>
              <a:rPr lang="zh-CN" altLang="en-US" b="0" dirty="0">
                <a:solidFill>
                  <a:schemeClr val="bg1"/>
                </a:solidFill>
                <a:effectLst/>
                <a:latin typeface="宋体" panose="02010600030101010101" pitchFamily="2" charset="-122"/>
                <a:ea typeface="宋体" panose="02010600030101010101" pitchFamily="2" charset="-122"/>
              </a:rPr>
              <a:t>在韩国，近</a:t>
            </a:r>
            <a:r>
              <a:rPr lang="en-US" altLang="zh-CN" b="0" dirty="0">
                <a:solidFill>
                  <a:schemeClr val="bg1"/>
                </a:solidFill>
                <a:effectLst/>
                <a:latin typeface="宋体" panose="02010600030101010101" pitchFamily="2" charset="-122"/>
                <a:ea typeface="宋体" panose="02010600030101010101" pitchFamily="2" charset="-122"/>
              </a:rPr>
              <a:t>1/5</a:t>
            </a:r>
            <a:r>
              <a:rPr lang="zh-CN" altLang="en-US" b="0" dirty="0">
                <a:solidFill>
                  <a:schemeClr val="bg1"/>
                </a:solidFill>
                <a:effectLst/>
                <a:latin typeface="宋体" panose="02010600030101010101" pitchFamily="2" charset="-122"/>
                <a:ea typeface="宋体" panose="02010600030101010101" pitchFamily="2" charset="-122"/>
              </a:rPr>
              <a:t>的韩国人都是注册志愿者。</a:t>
            </a:r>
            <a:endParaRPr lang="en-US" altLang="zh-CN" b="0" dirty="0">
              <a:solidFill>
                <a:schemeClr val="bg1"/>
              </a:solidFill>
              <a:effectLst/>
              <a:latin typeface="宋体" panose="02010600030101010101" pitchFamily="2" charset="-122"/>
              <a:ea typeface="宋体" panose="02010600030101010101" pitchFamily="2" charset="-122"/>
            </a:endParaRPr>
          </a:p>
          <a:p>
            <a:r>
              <a:rPr lang="zh-CN" altLang="en-US" dirty="0">
                <a:solidFill>
                  <a:schemeClr val="bg1"/>
                </a:solidFill>
                <a:latin typeface="宋体" panose="02010600030101010101" pitchFamily="2" charset="-122"/>
                <a:ea typeface="宋体" panose="02010600030101010101" pitchFamily="2" charset="-122"/>
              </a:rPr>
              <a:t>在中国，截止</a:t>
            </a:r>
            <a:r>
              <a:rPr lang="en-US" altLang="zh-CN" dirty="0">
                <a:solidFill>
                  <a:schemeClr val="bg1"/>
                </a:solidFill>
                <a:latin typeface="宋体" panose="02010600030101010101" pitchFamily="2" charset="-122"/>
                <a:ea typeface="宋体" panose="02010600030101010101" pitchFamily="2" charset="-122"/>
              </a:rPr>
              <a:t>2020</a:t>
            </a:r>
            <a:r>
              <a:rPr lang="zh-CN" altLang="en-US" dirty="0">
                <a:solidFill>
                  <a:schemeClr val="bg1"/>
                </a:solidFill>
                <a:latin typeface="宋体" panose="02010600030101010101" pitchFamily="2" charset="-122"/>
                <a:ea typeface="宋体" panose="02010600030101010101" pitchFamily="2" charset="-122"/>
              </a:rPr>
              <a:t>年底，志愿者总数约为</a:t>
            </a:r>
            <a:r>
              <a:rPr lang="en-US" altLang="zh-CN" dirty="0">
                <a:solidFill>
                  <a:schemeClr val="bg1"/>
                </a:solidFill>
                <a:latin typeface="宋体" panose="02010600030101010101" pitchFamily="2" charset="-122"/>
                <a:ea typeface="宋体" panose="02010600030101010101" pitchFamily="2" charset="-122"/>
              </a:rPr>
              <a:t>1.73</a:t>
            </a:r>
            <a:r>
              <a:rPr lang="zh-CN" altLang="en-US" dirty="0">
                <a:solidFill>
                  <a:schemeClr val="bg1"/>
                </a:solidFill>
                <a:latin typeface="宋体" panose="02010600030101010101" pitchFamily="2" charset="-122"/>
                <a:ea typeface="宋体" panose="02010600030101010101" pitchFamily="2" charset="-122"/>
              </a:rPr>
              <a:t>亿人</a:t>
            </a:r>
            <a:r>
              <a:rPr lang="zh-CN" altLang="en-US" b="0" i="0" dirty="0">
                <a:solidFill>
                  <a:schemeClr val="bg1"/>
                </a:solidFill>
                <a:effectLst/>
                <a:latin typeface="PingFang SC"/>
              </a:rPr>
              <a:t>；</a:t>
            </a:r>
            <a:r>
              <a:rPr lang="zh-CN" altLang="en-US" dirty="0">
                <a:solidFill>
                  <a:schemeClr val="bg1"/>
                </a:solidFill>
                <a:latin typeface="宋体" panose="02010600030101010101" pitchFamily="2" charset="-122"/>
                <a:ea typeface="宋体" panose="02010600030101010101" pitchFamily="2" charset="-122"/>
              </a:rPr>
              <a:t>截至</a:t>
            </a:r>
            <a:r>
              <a:rPr lang="en-US" altLang="zh-CN" dirty="0">
                <a:solidFill>
                  <a:schemeClr val="bg1"/>
                </a:solidFill>
                <a:latin typeface="宋体" panose="02010600030101010101" pitchFamily="2" charset="-122"/>
                <a:ea typeface="宋体" panose="02010600030101010101" pitchFamily="2" charset="-122"/>
              </a:rPr>
              <a:t>2019</a:t>
            </a:r>
            <a:r>
              <a:rPr lang="zh-CN" altLang="en-US" dirty="0">
                <a:solidFill>
                  <a:schemeClr val="bg1"/>
                </a:solidFill>
                <a:latin typeface="宋体" panose="02010600030101010101" pitchFamily="2" charset="-122"/>
                <a:ea typeface="宋体" panose="02010600030101010101" pitchFamily="2" charset="-122"/>
              </a:rPr>
              <a:t>年底，中国共有社会组织</a:t>
            </a:r>
            <a:r>
              <a:rPr lang="en-US" altLang="zh-CN" dirty="0">
                <a:solidFill>
                  <a:schemeClr val="bg1"/>
                </a:solidFill>
                <a:latin typeface="宋体" panose="02010600030101010101" pitchFamily="2" charset="-122"/>
                <a:ea typeface="宋体" panose="02010600030101010101" pitchFamily="2" charset="-122"/>
              </a:rPr>
              <a:t>86.7</a:t>
            </a:r>
            <a:r>
              <a:rPr lang="zh-CN" altLang="en-US" dirty="0">
                <a:solidFill>
                  <a:schemeClr val="bg1"/>
                </a:solidFill>
                <a:latin typeface="宋体" panose="02010600030101010101" pitchFamily="2" charset="-122"/>
                <a:ea typeface="宋体" panose="02010600030101010101" pitchFamily="2" charset="-122"/>
              </a:rPr>
              <a:t>万个，其中社会团体</a:t>
            </a:r>
            <a:r>
              <a:rPr lang="en-US" altLang="zh-CN" dirty="0">
                <a:solidFill>
                  <a:schemeClr val="bg1"/>
                </a:solidFill>
                <a:latin typeface="宋体" panose="02010600030101010101" pitchFamily="2" charset="-122"/>
                <a:ea typeface="宋体" panose="02010600030101010101" pitchFamily="2" charset="-122"/>
              </a:rPr>
              <a:t>37.2</a:t>
            </a:r>
            <a:r>
              <a:rPr lang="zh-CN" altLang="en-US" dirty="0">
                <a:solidFill>
                  <a:schemeClr val="bg1"/>
                </a:solidFill>
                <a:latin typeface="宋体" panose="02010600030101010101" pitchFamily="2" charset="-122"/>
                <a:ea typeface="宋体" panose="02010600030101010101" pitchFamily="2" charset="-122"/>
              </a:rPr>
              <a:t>万个，社会服务机构</a:t>
            </a:r>
            <a:r>
              <a:rPr lang="en-US" altLang="zh-CN" dirty="0">
                <a:solidFill>
                  <a:schemeClr val="bg1"/>
                </a:solidFill>
                <a:latin typeface="宋体" panose="02010600030101010101" pitchFamily="2" charset="-122"/>
                <a:ea typeface="宋体" panose="02010600030101010101" pitchFamily="2" charset="-122"/>
              </a:rPr>
              <a:t>48.7</a:t>
            </a:r>
            <a:r>
              <a:rPr lang="zh-CN" altLang="en-US" dirty="0">
                <a:solidFill>
                  <a:schemeClr val="bg1"/>
                </a:solidFill>
                <a:latin typeface="宋体" panose="02010600030101010101" pitchFamily="2" charset="-122"/>
                <a:ea typeface="宋体" panose="02010600030101010101" pitchFamily="2" charset="-122"/>
              </a:rPr>
              <a:t>万个，基金会</a:t>
            </a:r>
            <a:r>
              <a:rPr lang="en-US" altLang="zh-CN" dirty="0">
                <a:solidFill>
                  <a:schemeClr val="bg1"/>
                </a:solidFill>
                <a:latin typeface="宋体" panose="02010600030101010101" pitchFamily="2" charset="-122"/>
                <a:ea typeface="宋体" panose="02010600030101010101" pitchFamily="2" charset="-122"/>
              </a:rPr>
              <a:t>7580</a:t>
            </a:r>
            <a:r>
              <a:rPr lang="zh-CN" altLang="en-US" dirty="0">
                <a:solidFill>
                  <a:schemeClr val="bg1"/>
                </a:solidFill>
                <a:latin typeface="宋体" panose="02010600030101010101" pitchFamily="2" charset="-122"/>
                <a:ea typeface="宋体" panose="02010600030101010101" pitchFamily="2" charset="-122"/>
              </a:rPr>
              <a:t>个。</a:t>
            </a:r>
            <a:endParaRPr lang="en-US" altLang="zh-CN" dirty="0">
              <a:solidFill>
                <a:schemeClr val="bg1"/>
              </a:solidFill>
              <a:latin typeface="宋体" panose="02010600030101010101" pitchFamily="2" charset="-122"/>
              <a:ea typeface="宋体" panose="02010600030101010101" pitchFamily="2" charset="-122"/>
            </a:endParaRPr>
          </a:p>
          <a:p>
            <a:pPr algn="l"/>
            <a:r>
              <a:rPr lang="zh-CN" altLang="en-US" b="0" dirty="0">
                <a:solidFill>
                  <a:schemeClr val="bg1"/>
                </a:solidFill>
                <a:effectLst/>
                <a:latin typeface="宋体" panose="02010600030101010101" pitchFamily="2" charset="-122"/>
                <a:ea typeface="宋体" panose="02010600030101010101" pitchFamily="2" charset="-122"/>
              </a:rPr>
              <a:t>在澳大利亚，接近</a:t>
            </a:r>
            <a:r>
              <a:rPr lang="en-US" altLang="zh-CN" dirty="0">
                <a:solidFill>
                  <a:schemeClr val="bg1"/>
                </a:solidFill>
                <a:latin typeface="宋体" panose="02010600030101010101" pitchFamily="2" charset="-122"/>
                <a:ea typeface="宋体" panose="02010600030101010101" pitchFamily="2" charset="-122"/>
              </a:rPr>
              <a:t>1</a:t>
            </a:r>
            <a:r>
              <a:rPr lang="en-US" altLang="zh-CN" b="0" dirty="0">
                <a:solidFill>
                  <a:schemeClr val="bg1"/>
                </a:solidFill>
                <a:effectLst/>
                <a:latin typeface="宋体" panose="02010600030101010101" pitchFamily="2" charset="-122"/>
                <a:ea typeface="宋体" panose="02010600030101010101" pitchFamily="2" charset="-122"/>
              </a:rPr>
              <a:t>/2</a:t>
            </a:r>
            <a:r>
              <a:rPr lang="zh-CN" altLang="en-US" b="0" dirty="0">
                <a:solidFill>
                  <a:schemeClr val="bg1"/>
                </a:solidFill>
                <a:effectLst/>
                <a:latin typeface="宋体" panose="02010600030101010101" pitchFamily="2" charset="-122"/>
                <a:ea typeface="宋体" panose="02010600030101010101" pitchFamily="2" charset="-122"/>
              </a:rPr>
              <a:t>的澳洲成年人参与过志愿者服务。</a:t>
            </a:r>
            <a:endParaRPr lang="en-US" altLang="zh-CN" b="0" dirty="0">
              <a:solidFill>
                <a:schemeClr val="bg1"/>
              </a:solidFill>
              <a:effectLst/>
              <a:latin typeface="宋体" panose="02010600030101010101" pitchFamily="2" charset="-122"/>
              <a:ea typeface="宋体" panose="02010600030101010101" pitchFamily="2" charset="-122"/>
            </a:endParaRPr>
          </a:p>
          <a:p>
            <a:pPr algn="l"/>
            <a:r>
              <a:rPr lang="zh-CN" altLang="en-US" dirty="0">
                <a:solidFill>
                  <a:schemeClr val="bg1"/>
                </a:solidFill>
                <a:latin typeface="宋体" panose="02010600030101010101" pitchFamily="2" charset="-122"/>
                <a:ea typeface="宋体" panose="02010600030101010101" pitchFamily="2" charset="-122"/>
              </a:rPr>
              <a:t>在加拿大，有慈善组织</a:t>
            </a:r>
            <a:r>
              <a:rPr lang="en-US" altLang="zh-CN" dirty="0">
                <a:solidFill>
                  <a:schemeClr val="bg1"/>
                </a:solidFill>
                <a:latin typeface="宋体" panose="02010600030101010101" pitchFamily="2" charset="-122"/>
                <a:ea typeface="宋体" panose="02010600030101010101" pitchFamily="2" charset="-122"/>
              </a:rPr>
              <a:t>8.6</a:t>
            </a:r>
            <a:r>
              <a:rPr lang="zh-CN" altLang="en-US" dirty="0">
                <a:solidFill>
                  <a:schemeClr val="bg1"/>
                </a:solidFill>
                <a:latin typeface="宋体" panose="02010600030101010101" pitchFamily="2" charset="-122"/>
                <a:ea typeface="宋体" panose="02010600030101010101" pitchFamily="2" charset="-122"/>
              </a:rPr>
              <a:t>万个，</a:t>
            </a:r>
            <a:r>
              <a:rPr lang="en-US" altLang="zh-CN" dirty="0">
                <a:solidFill>
                  <a:schemeClr val="bg1"/>
                </a:solidFill>
                <a:latin typeface="宋体" panose="02010600030101010101" pitchFamily="2" charset="-122"/>
                <a:ea typeface="宋体" panose="02010600030101010101" pitchFamily="2" charset="-122"/>
              </a:rPr>
              <a:t>2019</a:t>
            </a:r>
            <a:r>
              <a:rPr lang="zh-CN" altLang="en-US" dirty="0">
                <a:solidFill>
                  <a:schemeClr val="bg1"/>
                </a:solidFill>
                <a:latin typeface="宋体" panose="02010600030101010101" pitchFamily="2" charset="-122"/>
                <a:ea typeface="宋体" panose="02010600030101010101" pitchFamily="2" charset="-122"/>
              </a:rPr>
              <a:t>年捐款总额达到</a:t>
            </a:r>
            <a:r>
              <a:rPr lang="en-US" altLang="zh-CN" dirty="0">
                <a:solidFill>
                  <a:schemeClr val="bg1"/>
                </a:solidFill>
                <a:latin typeface="宋体" panose="02010600030101010101" pitchFamily="2" charset="-122"/>
                <a:ea typeface="宋体" panose="02010600030101010101" pitchFamily="2" charset="-122"/>
              </a:rPr>
              <a:t>160</a:t>
            </a:r>
            <a:r>
              <a:rPr lang="zh-CN" altLang="en-US" dirty="0">
                <a:solidFill>
                  <a:schemeClr val="bg1"/>
                </a:solidFill>
                <a:latin typeface="宋体" panose="02010600030101010101" pitchFamily="2" charset="-122"/>
                <a:ea typeface="宋体" panose="02010600030101010101" pitchFamily="2" charset="-122"/>
              </a:rPr>
              <a:t>亿加元。</a:t>
            </a:r>
            <a:endParaRPr lang="zh-CN" altLang="en-US" b="0" dirty="0">
              <a:solidFill>
                <a:schemeClr val="bg1"/>
              </a:solidFill>
              <a:effectLst/>
              <a:latin typeface="宋体" panose="02010600030101010101" pitchFamily="2" charset="-122"/>
              <a:ea typeface="宋体" panose="02010600030101010101" pitchFamily="2" charset="-122"/>
            </a:endParaRPr>
          </a:p>
        </p:txBody>
      </p:sp>
      <p:sp>
        <p:nvSpPr>
          <p:cNvPr id="203" name="MH_Others_1"/>
          <p:cNvSpPr/>
          <p:nvPr>
            <p:custDataLst>
              <p:tags r:id="rId2"/>
            </p:custDataLst>
          </p:nvPr>
        </p:nvSpPr>
        <p:spPr>
          <a:xfrm>
            <a:off x="171962" y="290802"/>
            <a:ext cx="880462" cy="78749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chemeClr val="bg1"/>
              </a:solidFill>
              <a:cs typeface="+mn-ea"/>
              <a:sym typeface="+mn-lt"/>
            </a:endParaRPr>
          </a:p>
        </p:txBody>
      </p:sp>
      <p:sp>
        <p:nvSpPr>
          <p:cNvPr id="204" name="MH_Number"/>
          <p:cNvSpPr/>
          <p:nvPr>
            <p:custDataLst>
              <p:tags r:id="rId3"/>
            </p:custDataLst>
          </p:nvPr>
        </p:nvSpPr>
        <p:spPr>
          <a:xfrm>
            <a:off x="120203" y="365580"/>
            <a:ext cx="439279" cy="393745"/>
          </a:xfrm>
          <a:prstGeom prst="rect">
            <a:avLst/>
          </a:prstGeom>
        </p:spPr>
        <p:txBody>
          <a:bodyPr wrap="square" lIns="0" tIns="0" rIns="0" bIns="0" anchor="ctr" anchorCtr="0">
            <a:noAutofit/>
          </a:bodyPr>
          <a:lstStyle/>
          <a:p>
            <a:pPr algn="ctr"/>
            <a:r>
              <a:rPr lang="en-US" altLang="zh-CN" sz="4000" dirty="0">
                <a:solidFill>
                  <a:schemeClr val="bg1"/>
                </a:solidFill>
                <a:cs typeface="+mn-ea"/>
                <a:sym typeface="+mn-lt"/>
              </a:rPr>
              <a:t>1</a:t>
            </a:r>
            <a:endParaRPr lang="zh-CN" altLang="en-US" sz="4000" dirty="0">
              <a:solidFill>
                <a:schemeClr val="bg1"/>
              </a:solidFill>
              <a:cs typeface="+mn-ea"/>
              <a:sym typeface="+mn-lt"/>
            </a:endParaRPr>
          </a:p>
        </p:txBody>
      </p:sp>
    </p:spTree>
    <p:extLst>
      <p:ext uri="{BB962C8B-B14F-4D97-AF65-F5344CB8AC3E}">
        <p14:creationId xmlns:p14="http://schemas.microsoft.com/office/powerpoint/2010/main" val="817005166"/>
      </p:ext>
    </p:extLst>
  </p:cSld>
  <p:clrMapOvr>
    <a:masterClrMapping/>
  </p:clrMapOvr>
  <p:transition spd="slow" advClick="0">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p:cNvSpPr txBox="1"/>
          <p:nvPr/>
        </p:nvSpPr>
        <p:spPr>
          <a:xfrm>
            <a:off x="1127760" y="353070"/>
            <a:ext cx="2804160" cy="523220"/>
          </a:xfrm>
          <a:prstGeom prst="rect">
            <a:avLst/>
          </a:prstGeom>
          <a:noFill/>
        </p:spPr>
        <p:txBody>
          <a:bodyPr wrap="square" rtlCol="0">
            <a:spAutoFit/>
          </a:bodyPr>
          <a:lstStyle/>
          <a:p>
            <a:r>
              <a:rPr lang="zh-CN" altLang="en-US" sz="2800" spc="600" dirty="0">
                <a:solidFill>
                  <a:schemeClr val="bg1"/>
                </a:solidFill>
                <a:cs typeface="+mn-ea"/>
                <a:sym typeface="+mn-lt"/>
              </a:rPr>
              <a:t>行业现状</a:t>
            </a:r>
          </a:p>
        </p:txBody>
      </p:sp>
      <p:sp>
        <p:nvSpPr>
          <p:cNvPr id="47" name="文本框 46">
            <a:extLst>
              <a:ext uri="{FF2B5EF4-FFF2-40B4-BE49-F238E27FC236}">
                <a16:creationId xmlns:a16="http://schemas.microsoft.com/office/drawing/2014/main" id="{63F579DB-0487-404F-92DE-54C0BFBDEB56}"/>
              </a:ext>
            </a:extLst>
          </p:cNvPr>
          <p:cNvSpPr txBox="1"/>
          <p:nvPr/>
        </p:nvSpPr>
        <p:spPr>
          <a:xfrm>
            <a:off x="579119" y="950804"/>
            <a:ext cx="7569201" cy="5632311"/>
          </a:xfrm>
          <a:prstGeom prst="rect">
            <a:avLst/>
          </a:prstGeom>
          <a:noFill/>
        </p:spPr>
        <p:txBody>
          <a:bodyPr wrap="square">
            <a:spAutoFit/>
          </a:bodyPr>
          <a:lstStyle/>
          <a:p>
            <a:pPr algn="just"/>
            <a:r>
              <a:rPr lang="en-US" altLang="zh-CN" dirty="0">
                <a:solidFill>
                  <a:schemeClr val="bg1"/>
                </a:solidFill>
                <a:latin typeface="宋体" panose="02010600030101010101" pitchFamily="2" charset="-122"/>
                <a:ea typeface="宋体" panose="02010600030101010101" pitchFamily="2" charset="-122"/>
              </a:rPr>
              <a:t>    2018</a:t>
            </a:r>
            <a:r>
              <a:rPr lang="zh-CN" altLang="en-US" dirty="0">
                <a:solidFill>
                  <a:schemeClr val="bg1"/>
                </a:solidFill>
                <a:latin typeface="宋体" panose="02010600030101010101" pitchFamily="2" charset="-122"/>
                <a:ea typeface="宋体" panose="02010600030101010101" pitchFamily="2" charset="-122"/>
              </a:rPr>
              <a:t>年</a:t>
            </a:r>
            <a:r>
              <a:rPr lang="en-US" altLang="zh-CN" dirty="0">
                <a:solidFill>
                  <a:schemeClr val="bg1"/>
                </a:solidFill>
                <a:latin typeface="宋体" panose="02010600030101010101" pitchFamily="2" charset="-122"/>
                <a:ea typeface="宋体" panose="02010600030101010101" pitchFamily="2" charset="-122"/>
              </a:rPr>
              <a:t>6</a:t>
            </a:r>
            <a:r>
              <a:rPr lang="zh-CN" altLang="en-US" dirty="0">
                <a:solidFill>
                  <a:schemeClr val="bg1"/>
                </a:solidFill>
                <a:latin typeface="宋体" panose="02010600030101010101" pitchFamily="2" charset="-122"/>
                <a:ea typeface="宋体" panose="02010600030101010101" pitchFamily="2" charset="-122"/>
              </a:rPr>
              <a:t>月底，作为区块链行业领导者的美国加密货币交易所</a:t>
            </a:r>
            <a:r>
              <a:rPr lang="en-US" altLang="zh-CN" dirty="0">
                <a:solidFill>
                  <a:schemeClr val="bg1"/>
                </a:solidFill>
                <a:latin typeface="宋体" panose="02010600030101010101" pitchFamily="2" charset="-122"/>
                <a:ea typeface="宋体" panose="02010600030101010101" pitchFamily="2" charset="-122"/>
              </a:rPr>
              <a:t>Coinbase</a:t>
            </a:r>
            <a:r>
              <a:rPr lang="zh-CN" altLang="en-US" dirty="0">
                <a:solidFill>
                  <a:schemeClr val="bg1"/>
                </a:solidFill>
                <a:latin typeface="宋体" panose="02010600030101010101" pitchFamily="2" charset="-122"/>
                <a:ea typeface="宋体" panose="02010600030101010101" pitchFamily="2" charset="-122"/>
              </a:rPr>
              <a:t>宣布成立一家由加密货币支持的慈善组织“</a:t>
            </a:r>
            <a:r>
              <a:rPr lang="en-US" altLang="zh-CN" dirty="0" err="1">
                <a:solidFill>
                  <a:schemeClr val="bg1"/>
                </a:solidFill>
                <a:latin typeface="宋体" panose="02010600030101010101" pitchFamily="2" charset="-122"/>
                <a:ea typeface="宋体" panose="02010600030101010101" pitchFamily="2" charset="-122"/>
              </a:rPr>
              <a:t>Givecrypto,org</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a:t>
            </a:r>
            <a:r>
              <a:rPr lang="en-US" altLang="zh-CN" dirty="0">
                <a:solidFill>
                  <a:schemeClr val="bg1"/>
                </a:solidFill>
                <a:latin typeface="宋体" panose="02010600030101010101" pitchFamily="2" charset="-122"/>
                <a:ea typeface="宋体" panose="02010600030101010101" pitchFamily="2" charset="-122"/>
              </a:rPr>
              <a:t>Coinbase</a:t>
            </a:r>
            <a:r>
              <a:rPr lang="zh-CN" altLang="en-US" dirty="0">
                <a:solidFill>
                  <a:schemeClr val="bg1"/>
                </a:solidFill>
                <a:latin typeface="宋体" panose="02010600030101010101" pitchFamily="2" charset="-122"/>
                <a:ea typeface="宋体" panose="02010600030101010101" pitchFamily="2" charset="-122"/>
              </a:rPr>
              <a:t>首席执行官</a:t>
            </a:r>
            <a:r>
              <a:rPr lang="en-US" altLang="zh-CN" dirty="0">
                <a:solidFill>
                  <a:schemeClr val="bg1"/>
                </a:solidFill>
                <a:latin typeface="宋体" panose="02010600030101010101" pitchFamily="2" charset="-122"/>
                <a:ea typeface="宋体" panose="02010600030101010101" pitchFamily="2" charset="-122"/>
              </a:rPr>
              <a:t>Brian Armstrong</a:t>
            </a:r>
            <a:r>
              <a:rPr lang="zh-CN" altLang="en-US" dirty="0">
                <a:solidFill>
                  <a:schemeClr val="bg1"/>
                </a:solidFill>
                <a:latin typeface="宋体" panose="02010600030101010101" pitchFamily="2" charset="-122"/>
                <a:ea typeface="宋体" panose="02010600030101010101" pitchFamily="2" charset="-122"/>
              </a:rPr>
              <a:t>表示：“虽然现在还处于加密技术的早期阶段，但我们已经看到了加密货币在不断参与到慈善事业当中，现在是时候将慈善事业和加密货币领域相结合了。” </a:t>
            </a:r>
            <a:r>
              <a:rPr lang="en-US" altLang="zh-CN" dirty="0">
                <a:solidFill>
                  <a:schemeClr val="bg1"/>
                </a:solidFill>
                <a:latin typeface="宋体" panose="02010600030101010101" pitchFamily="2" charset="-122"/>
                <a:ea typeface="宋体" panose="02010600030101010101" pitchFamily="2" charset="-122"/>
              </a:rPr>
              <a:t>2018</a:t>
            </a:r>
            <a:r>
              <a:rPr lang="zh-CN" altLang="en-US" dirty="0">
                <a:solidFill>
                  <a:schemeClr val="bg1"/>
                </a:solidFill>
                <a:latin typeface="宋体" panose="02010600030101010101" pitchFamily="2" charset="-122"/>
                <a:ea typeface="宋体" panose="02010600030101010101" pitchFamily="2" charset="-122"/>
              </a:rPr>
              <a:t>年</a:t>
            </a:r>
            <a:r>
              <a:rPr lang="en-US" altLang="zh-CN" dirty="0">
                <a:solidFill>
                  <a:schemeClr val="bg1"/>
                </a:solidFill>
                <a:latin typeface="宋体" panose="02010600030101010101" pitchFamily="2" charset="-122"/>
                <a:ea typeface="宋体" panose="02010600030101010101" pitchFamily="2" charset="-122"/>
              </a:rPr>
              <a:t>12</a:t>
            </a:r>
            <a:r>
              <a:rPr lang="zh-CN" altLang="en-US" dirty="0">
                <a:solidFill>
                  <a:schemeClr val="bg1"/>
                </a:solidFill>
                <a:latin typeface="宋体" panose="02010600030101010101" pitchFamily="2" charset="-122"/>
                <a:ea typeface="宋体" panose="02010600030101010101" pitchFamily="2" charset="-122"/>
              </a:rPr>
              <a:t>月</a:t>
            </a:r>
            <a:r>
              <a:rPr lang="en-US" altLang="zh-CN" dirty="0">
                <a:solidFill>
                  <a:schemeClr val="bg1"/>
                </a:solidFill>
                <a:latin typeface="宋体" panose="02010600030101010101" pitchFamily="2" charset="-122"/>
                <a:ea typeface="宋体" panose="02010600030101010101" pitchFamily="2" charset="-122"/>
              </a:rPr>
              <a:t>20</a:t>
            </a:r>
            <a:r>
              <a:rPr lang="zh-CN" altLang="en-US" dirty="0">
                <a:solidFill>
                  <a:schemeClr val="bg1"/>
                </a:solidFill>
                <a:latin typeface="宋体" panose="02010600030101010101" pitchFamily="2" charset="-122"/>
                <a:ea typeface="宋体" panose="02010600030101010101" pitchFamily="2" charset="-122"/>
              </a:rPr>
              <a:t>日，</a:t>
            </a:r>
            <a:r>
              <a:rPr lang="en-US" altLang="zh-CN" dirty="0">
                <a:solidFill>
                  <a:schemeClr val="bg1"/>
                </a:solidFill>
                <a:latin typeface="宋体" panose="02010600030101010101" pitchFamily="2" charset="-122"/>
                <a:ea typeface="宋体" panose="02010600030101010101" pitchFamily="2" charset="-122"/>
              </a:rPr>
              <a:t>Brian Armstrong</a:t>
            </a:r>
            <a:r>
              <a:rPr lang="zh-CN" altLang="en-US" dirty="0">
                <a:solidFill>
                  <a:schemeClr val="bg1"/>
                </a:solidFill>
                <a:latin typeface="宋体" panose="02010600030101010101" pitchFamily="2" charset="-122"/>
                <a:ea typeface="宋体" panose="02010600030101010101" pitchFamily="2" charset="-122"/>
              </a:rPr>
              <a:t>加入了巴菲特和比尔盖茨设立的“捐赠誓言”，也因此成为加密货币领域第一个参与该活动的亿万富翁。</a:t>
            </a:r>
            <a:r>
              <a:rPr lang="en-US" altLang="zh-CN" dirty="0">
                <a:solidFill>
                  <a:schemeClr val="bg1"/>
                </a:solidFill>
                <a:latin typeface="宋体" panose="02010600030101010101" pitchFamily="2" charset="-122"/>
                <a:ea typeface="宋体" panose="02010600030101010101" pitchFamily="2" charset="-122"/>
              </a:rPr>
              <a:t>2020</a:t>
            </a:r>
            <a:r>
              <a:rPr lang="zh-CN" altLang="en-US" dirty="0">
                <a:solidFill>
                  <a:schemeClr val="bg1"/>
                </a:solidFill>
                <a:latin typeface="宋体" panose="02010600030101010101" pitchFamily="2" charset="-122"/>
                <a:ea typeface="宋体" panose="02010600030101010101" pitchFamily="2" charset="-122"/>
              </a:rPr>
              <a:t>年</a:t>
            </a:r>
            <a:r>
              <a:rPr lang="en-US" altLang="zh-CN" dirty="0">
                <a:solidFill>
                  <a:schemeClr val="bg1"/>
                </a:solidFill>
                <a:latin typeface="宋体" panose="02010600030101010101" pitchFamily="2" charset="-122"/>
                <a:ea typeface="宋体" panose="02010600030101010101" pitchFamily="2" charset="-122"/>
              </a:rPr>
              <a:t>6</a:t>
            </a:r>
            <a:r>
              <a:rPr lang="zh-CN" altLang="en-US" dirty="0">
                <a:solidFill>
                  <a:schemeClr val="bg1"/>
                </a:solidFill>
                <a:latin typeface="宋体" panose="02010600030101010101" pitchFamily="2" charset="-122"/>
                <a:ea typeface="宋体" panose="02010600030101010101" pitchFamily="2" charset="-122"/>
              </a:rPr>
              <a:t>月</a:t>
            </a:r>
            <a:r>
              <a:rPr lang="en-US" altLang="zh-CN" dirty="0">
                <a:solidFill>
                  <a:schemeClr val="bg1"/>
                </a:solidFill>
                <a:latin typeface="宋体" panose="02010600030101010101" pitchFamily="2" charset="-122"/>
                <a:ea typeface="宋体" panose="02010600030101010101" pitchFamily="2" charset="-122"/>
              </a:rPr>
              <a:t>5</a:t>
            </a:r>
            <a:r>
              <a:rPr lang="zh-CN" altLang="en-US" dirty="0">
                <a:solidFill>
                  <a:schemeClr val="bg1"/>
                </a:solidFill>
                <a:latin typeface="宋体" panose="02010600030101010101" pitchFamily="2" charset="-122"/>
                <a:ea typeface="宋体" panose="02010600030101010101" pitchFamily="2" charset="-122"/>
              </a:rPr>
              <a:t>日，</a:t>
            </a:r>
            <a:r>
              <a:rPr lang="en-US" altLang="zh-CN" dirty="0">
                <a:solidFill>
                  <a:schemeClr val="bg1"/>
                </a:solidFill>
                <a:latin typeface="宋体" panose="02010600030101010101" pitchFamily="2" charset="-122"/>
                <a:ea typeface="宋体" panose="02010600030101010101" pitchFamily="2" charset="-122"/>
              </a:rPr>
              <a:t>Brian Armstrong</a:t>
            </a:r>
            <a:r>
              <a:rPr lang="zh-CN" altLang="en-US" dirty="0">
                <a:solidFill>
                  <a:schemeClr val="bg1"/>
                </a:solidFill>
                <a:latin typeface="宋体" panose="02010600030101010101" pitchFamily="2" charset="-122"/>
                <a:ea typeface="宋体" panose="02010600030101010101" pitchFamily="2" charset="-122"/>
              </a:rPr>
              <a:t>在</a:t>
            </a:r>
            <a:r>
              <a:rPr lang="en-US" altLang="zh-CN" dirty="0">
                <a:solidFill>
                  <a:schemeClr val="bg1"/>
                </a:solidFill>
                <a:latin typeface="宋体" panose="02010600030101010101" pitchFamily="2" charset="-122"/>
                <a:ea typeface="宋体" panose="02010600030101010101" pitchFamily="2" charset="-122"/>
              </a:rPr>
              <a:t>Twitter</a:t>
            </a:r>
            <a:r>
              <a:rPr lang="zh-CN" altLang="en-US" dirty="0">
                <a:solidFill>
                  <a:schemeClr val="bg1"/>
                </a:solidFill>
                <a:latin typeface="宋体" panose="02010600030101010101" pitchFamily="2" charset="-122"/>
                <a:ea typeface="宋体" panose="02010600030101010101" pitchFamily="2" charset="-122"/>
              </a:rPr>
              <a:t>上表示，其计划将</a:t>
            </a:r>
            <a:r>
              <a:rPr lang="en-US" altLang="zh-CN" dirty="0">
                <a:solidFill>
                  <a:schemeClr val="bg1"/>
                </a:solidFill>
                <a:latin typeface="宋体" panose="02010600030101010101" pitchFamily="2" charset="-122"/>
                <a:ea typeface="宋体" panose="02010600030101010101" pitchFamily="2" charset="-122"/>
              </a:rPr>
              <a:t>Coinbase</a:t>
            </a:r>
            <a:r>
              <a:rPr lang="zh-CN" altLang="en-US" dirty="0">
                <a:solidFill>
                  <a:schemeClr val="bg1"/>
                </a:solidFill>
                <a:latin typeface="宋体" panose="02010600030101010101" pitchFamily="2" charset="-122"/>
                <a:ea typeface="宋体" panose="02010600030101010101" pitchFamily="2" charset="-122"/>
              </a:rPr>
              <a:t>旗下慈善基金</a:t>
            </a:r>
            <a:r>
              <a:rPr lang="en-US" altLang="zh-CN" dirty="0" err="1">
                <a:solidFill>
                  <a:schemeClr val="bg1"/>
                </a:solidFill>
                <a:latin typeface="宋体" panose="02010600030101010101" pitchFamily="2" charset="-122"/>
                <a:ea typeface="宋体" panose="02010600030101010101" pitchFamily="2" charset="-122"/>
              </a:rPr>
              <a:t>GiveCrypto</a:t>
            </a:r>
            <a:r>
              <a:rPr lang="zh-CN" altLang="en-US" dirty="0">
                <a:solidFill>
                  <a:schemeClr val="bg1"/>
                </a:solidFill>
                <a:latin typeface="宋体" panose="02010600030101010101" pitchFamily="2" charset="-122"/>
                <a:ea typeface="宋体" panose="02010600030101010101" pitchFamily="2" charset="-122"/>
              </a:rPr>
              <a:t>扩展至更多社区，包括美国黑人社区。</a:t>
            </a:r>
            <a:r>
              <a:rPr lang="en-US" altLang="zh-CN" dirty="0">
                <a:solidFill>
                  <a:schemeClr val="bg1"/>
                </a:solidFill>
                <a:latin typeface="宋体" panose="02010600030101010101" pitchFamily="2" charset="-122"/>
                <a:ea typeface="宋体" panose="02010600030101010101" pitchFamily="2" charset="-122"/>
              </a:rPr>
              <a:t>2020</a:t>
            </a:r>
            <a:r>
              <a:rPr lang="zh-CN" altLang="en-US" dirty="0">
                <a:solidFill>
                  <a:schemeClr val="bg1"/>
                </a:solidFill>
                <a:latin typeface="宋体" panose="02010600030101010101" pitchFamily="2" charset="-122"/>
                <a:ea typeface="宋体" panose="02010600030101010101" pitchFamily="2" charset="-122"/>
              </a:rPr>
              <a:t>年</a:t>
            </a:r>
            <a:r>
              <a:rPr lang="en-US" altLang="zh-CN" dirty="0">
                <a:solidFill>
                  <a:schemeClr val="bg1"/>
                </a:solidFill>
                <a:latin typeface="宋体" panose="02010600030101010101" pitchFamily="2" charset="-122"/>
                <a:ea typeface="宋体" panose="02010600030101010101" pitchFamily="2" charset="-122"/>
              </a:rPr>
              <a:t>9</a:t>
            </a:r>
            <a:r>
              <a:rPr lang="zh-CN" altLang="en-US" dirty="0">
                <a:solidFill>
                  <a:schemeClr val="bg1"/>
                </a:solidFill>
                <a:latin typeface="宋体" panose="02010600030101010101" pitchFamily="2" charset="-122"/>
                <a:ea typeface="宋体" panose="02010600030101010101" pitchFamily="2" charset="-122"/>
              </a:rPr>
              <a:t>月</a:t>
            </a:r>
            <a:r>
              <a:rPr lang="en-US" altLang="zh-CN" dirty="0">
                <a:solidFill>
                  <a:schemeClr val="bg1"/>
                </a:solidFill>
                <a:latin typeface="宋体" panose="02010600030101010101" pitchFamily="2" charset="-122"/>
                <a:ea typeface="宋体" panose="02010600030101010101" pitchFamily="2" charset="-122"/>
              </a:rPr>
              <a:t>8</a:t>
            </a:r>
            <a:r>
              <a:rPr lang="zh-CN" altLang="en-US" dirty="0">
                <a:solidFill>
                  <a:schemeClr val="bg1"/>
                </a:solidFill>
                <a:latin typeface="宋体" panose="02010600030101010101" pitchFamily="2" charset="-122"/>
                <a:ea typeface="宋体" panose="02010600030101010101" pitchFamily="2" charset="-122"/>
              </a:rPr>
              <a:t>日，</a:t>
            </a:r>
            <a:r>
              <a:rPr lang="en-US" altLang="zh-CN" dirty="0">
                <a:solidFill>
                  <a:schemeClr val="bg1"/>
                </a:solidFill>
                <a:latin typeface="宋体" panose="02010600030101010101" pitchFamily="2" charset="-122"/>
                <a:ea typeface="宋体" panose="02010600030101010101" pitchFamily="2" charset="-122"/>
              </a:rPr>
              <a:t>Coinbase</a:t>
            </a:r>
            <a:r>
              <a:rPr lang="zh-CN" altLang="en-US" dirty="0">
                <a:solidFill>
                  <a:schemeClr val="bg1"/>
                </a:solidFill>
                <a:latin typeface="宋体" panose="02010600030101010101" pitchFamily="2" charset="-122"/>
                <a:ea typeface="宋体" panose="02010600030101010101" pitchFamily="2" charset="-122"/>
              </a:rPr>
              <a:t>推出了一个新的慈善平台</a:t>
            </a:r>
            <a:r>
              <a:rPr lang="en-US" altLang="zh-CN" dirty="0" err="1">
                <a:solidFill>
                  <a:schemeClr val="bg1"/>
                </a:solidFill>
                <a:latin typeface="宋体" panose="02010600030101010101" pitchFamily="2" charset="-122"/>
                <a:ea typeface="宋体" panose="02010600030101010101" pitchFamily="2" charset="-122"/>
              </a:rPr>
              <a:t>GiveCrypto</a:t>
            </a:r>
            <a:r>
              <a:rPr lang="zh-CN" altLang="en-US" dirty="0">
                <a:solidFill>
                  <a:schemeClr val="bg1"/>
                </a:solidFill>
                <a:latin typeface="宋体" panose="02010600030101010101" pitchFamily="2" charset="-122"/>
                <a:ea typeface="宋体" panose="02010600030101010101" pitchFamily="2" charset="-122"/>
              </a:rPr>
              <a:t>，该平台将为有需要的人保存和分发加密货币。</a:t>
            </a:r>
            <a:endParaRPr lang="en-US" altLang="zh-CN" dirty="0">
              <a:solidFill>
                <a:schemeClr val="bg1"/>
              </a:solidFill>
              <a:latin typeface="宋体" panose="02010600030101010101" pitchFamily="2" charset="-122"/>
              <a:ea typeface="宋体" panose="02010600030101010101" pitchFamily="2" charset="-122"/>
            </a:endParaRPr>
          </a:p>
          <a:p>
            <a:pPr algn="just"/>
            <a:endParaRPr lang="en-US" altLang="zh-CN" dirty="0">
              <a:solidFill>
                <a:schemeClr val="bg1"/>
              </a:solidFill>
              <a:latin typeface="宋体" panose="02010600030101010101" pitchFamily="2" charset="-122"/>
              <a:ea typeface="宋体" panose="02010600030101010101" pitchFamily="2" charset="-122"/>
            </a:endParaRPr>
          </a:p>
          <a:p>
            <a:pPr algn="just"/>
            <a:r>
              <a:rPr lang="en-US" altLang="zh-CN" dirty="0">
                <a:solidFill>
                  <a:schemeClr val="bg1"/>
                </a:solidFill>
                <a:latin typeface="宋体" panose="02010600030101010101" pitchFamily="2" charset="-122"/>
                <a:ea typeface="宋体" panose="02010600030101010101" pitchFamily="2" charset="-122"/>
              </a:rPr>
              <a:t>    2018</a:t>
            </a:r>
            <a:r>
              <a:rPr lang="zh-CN" altLang="en-US" dirty="0">
                <a:solidFill>
                  <a:schemeClr val="bg1"/>
                </a:solidFill>
                <a:latin typeface="宋体" panose="02010600030101010101" pitchFamily="2" charset="-122"/>
                <a:ea typeface="宋体" panose="02010600030101010101" pitchFamily="2" charset="-122"/>
              </a:rPr>
              <a:t>年</a:t>
            </a:r>
            <a:r>
              <a:rPr lang="en-US" altLang="zh-CN" dirty="0">
                <a:solidFill>
                  <a:schemeClr val="bg1"/>
                </a:solidFill>
                <a:latin typeface="宋体" panose="02010600030101010101" pitchFamily="2" charset="-122"/>
                <a:ea typeface="宋体" panose="02010600030101010101" pitchFamily="2" charset="-122"/>
              </a:rPr>
              <a:t>7</a:t>
            </a:r>
            <a:r>
              <a:rPr lang="zh-CN" altLang="en-US" dirty="0">
                <a:solidFill>
                  <a:schemeClr val="bg1"/>
                </a:solidFill>
                <a:latin typeface="宋体" panose="02010600030101010101" pitchFamily="2" charset="-122"/>
                <a:ea typeface="宋体" panose="02010600030101010101" pitchFamily="2" charset="-122"/>
              </a:rPr>
              <a:t>月</a:t>
            </a:r>
            <a:r>
              <a:rPr lang="en-US" altLang="zh-CN" dirty="0">
                <a:solidFill>
                  <a:schemeClr val="bg1"/>
                </a:solidFill>
                <a:latin typeface="宋体" panose="02010600030101010101" pitchFamily="2" charset="-122"/>
                <a:ea typeface="宋体" panose="02010600030101010101" pitchFamily="2" charset="-122"/>
              </a:rPr>
              <a:t>26</a:t>
            </a:r>
            <a:r>
              <a:rPr lang="zh-CN" altLang="en-US" dirty="0">
                <a:solidFill>
                  <a:schemeClr val="bg1"/>
                </a:solidFill>
                <a:latin typeface="宋体" panose="02010600030101010101" pitchFamily="2" charset="-122"/>
                <a:ea typeface="宋体" panose="02010600030101010101" pitchFamily="2" charset="-122"/>
              </a:rPr>
              <a:t>日，加密货币交易所巨头币安宣布成立区块链慈善基金会</a:t>
            </a:r>
            <a:r>
              <a:rPr lang="en-US" altLang="zh-CN" dirty="0">
                <a:solidFill>
                  <a:schemeClr val="bg1"/>
                </a:solidFill>
                <a:latin typeface="宋体" panose="02010600030101010101" pitchFamily="2" charset="-122"/>
                <a:ea typeface="宋体" panose="02010600030101010101" pitchFamily="2" charset="-122"/>
              </a:rPr>
              <a:t>Blockchain Charity Foundation</a:t>
            </a:r>
            <a:r>
              <a:rPr lang="zh-CN" altLang="en-US" dirty="0">
                <a:solidFill>
                  <a:schemeClr val="bg1"/>
                </a:solidFill>
                <a:latin typeface="宋体" panose="02010600030101010101" pitchFamily="2" charset="-122"/>
                <a:ea typeface="宋体" panose="02010600030101010101" pitchFamily="2" charset="-122"/>
              </a:rPr>
              <a:t>，旨在成为全球第一家赋予弱势社区权力、并提升慈善工作透明度的慈善基金。</a:t>
            </a:r>
            <a:r>
              <a:rPr lang="en-US" altLang="zh-CN" dirty="0">
                <a:solidFill>
                  <a:schemeClr val="bg1"/>
                </a:solidFill>
                <a:latin typeface="宋体" panose="02010600030101010101" pitchFamily="2" charset="-122"/>
                <a:ea typeface="宋体" panose="02010600030101010101" pitchFamily="2" charset="-122"/>
              </a:rPr>
              <a:t>2019</a:t>
            </a:r>
            <a:r>
              <a:rPr lang="zh-CN" altLang="en-US" dirty="0">
                <a:solidFill>
                  <a:schemeClr val="bg1"/>
                </a:solidFill>
                <a:latin typeface="宋体" panose="02010600030101010101" pitchFamily="2" charset="-122"/>
                <a:ea typeface="宋体" panose="02010600030101010101" pitchFamily="2" charset="-122"/>
              </a:rPr>
              <a:t>年</a:t>
            </a:r>
            <a:r>
              <a:rPr lang="en-US" altLang="zh-CN" dirty="0">
                <a:solidFill>
                  <a:schemeClr val="bg1"/>
                </a:solidFill>
                <a:latin typeface="宋体" panose="02010600030101010101" pitchFamily="2" charset="-122"/>
                <a:ea typeface="宋体" panose="02010600030101010101" pitchFamily="2" charset="-122"/>
              </a:rPr>
              <a:t>11</a:t>
            </a:r>
            <a:r>
              <a:rPr lang="zh-CN" altLang="en-US" dirty="0">
                <a:solidFill>
                  <a:schemeClr val="bg1"/>
                </a:solidFill>
                <a:latin typeface="宋体" panose="02010600030101010101" pitchFamily="2" charset="-122"/>
                <a:ea typeface="宋体" panose="02010600030101010101" pitchFamily="2" charset="-122"/>
              </a:rPr>
              <a:t>月</a:t>
            </a:r>
            <a:r>
              <a:rPr lang="en-US" altLang="zh-CN" dirty="0">
                <a:solidFill>
                  <a:schemeClr val="bg1"/>
                </a:solidFill>
                <a:latin typeface="宋体" panose="02010600030101010101" pitchFamily="2" charset="-122"/>
                <a:ea typeface="宋体" panose="02010600030101010101" pitchFamily="2" charset="-122"/>
              </a:rPr>
              <a:t>8</a:t>
            </a:r>
            <a:r>
              <a:rPr lang="zh-CN" altLang="en-US" dirty="0">
                <a:solidFill>
                  <a:schemeClr val="bg1"/>
                </a:solidFill>
                <a:latin typeface="宋体" panose="02010600030101010101" pitchFamily="2" charset="-122"/>
                <a:ea typeface="宋体" panose="02010600030101010101" pitchFamily="2" charset="-122"/>
              </a:rPr>
              <a:t>日，币安慈善基金会宣布将携手世界妇女银行、</a:t>
            </a:r>
            <a:r>
              <a:rPr lang="en-US" altLang="zh-CN" dirty="0" err="1">
                <a:solidFill>
                  <a:schemeClr val="bg1"/>
                </a:solidFill>
                <a:latin typeface="宋体" panose="02010600030101010101" pitchFamily="2" charset="-122"/>
                <a:ea typeface="宋体" panose="02010600030101010101" pitchFamily="2" charset="-122"/>
              </a:rPr>
              <a:t>AID:Tech</a:t>
            </a:r>
            <a:r>
              <a:rPr lang="zh-CN" altLang="en-US" dirty="0">
                <a:solidFill>
                  <a:schemeClr val="bg1"/>
                </a:solidFill>
                <a:latin typeface="宋体" panose="02010600030101010101" pitchFamily="2" charset="-122"/>
                <a:ea typeface="宋体" panose="02010600030101010101" pitchFamily="2" charset="-122"/>
              </a:rPr>
              <a:t>共同设计一套全新的技术平台，通过扩张</a:t>
            </a:r>
            <a:r>
              <a:rPr lang="en-US" altLang="zh-CN" dirty="0">
                <a:solidFill>
                  <a:schemeClr val="bg1"/>
                </a:solidFill>
                <a:latin typeface="宋体" panose="02010600030101010101" pitchFamily="2" charset="-122"/>
                <a:ea typeface="宋体" panose="02010600030101010101" pitchFamily="2" charset="-122"/>
              </a:rPr>
              <a:t>Caregiver Microinsurance</a:t>
            </a:r>
            <a:r>
              <a:rPr lang="zh-CN" altLang="en-US" dirty="0">
                <a:solidFill>
                  <a:schemeClr val="bg1"/>
                </a:solidFill>
                <a:latin typeface="宋体" panose="02010600030101010101" pitchFamily="2" charset="-122"/>
                <a:ea typeface="宋体" panose="02010600030101010101" pitchFamily="2" charset="-122"/>
              </a:rPr>
              <a:t>小额保险项目规模，为来自全球发展中国家的</a:t>
            </a:r>
            <a:r>
              <a:rPr lang="en-US" altLang="zh-CN" dirty="0">
                <a:solidFill>
                  <a:schemeClr val="bg1"/>
                </a:solidFill>
                <a:latin typeface="宋体" panose="02010600030101010101" pitchFamily="2" charset="-122"/>
                <a:ea typeface="宋体" panose="02010600030101010101" pitchFamily="2" charset="-122"/>
              </a:rPr>
              <a:t>200</a:t>
            </a:r>
            <a:r>
              <a:rPr lang="zh-CN" altLang="en-US" dirty="0">
                <a:solidFill>
                  <a:schemeClr val="bg1"/>
                </a:solidFill>
                <a:latin typeface="宋体" panose="02010600030101010101" pitchFamily="2" charset="-122"/>
                <a:ea typeface="宋体" panose="02010600030101010101" pitchFamily="2" charset="-122"/>
              </a:rPr>
              <a:t>万无保险或保险不足的女性提供福利和支持。</a:t>
            </a:r>
            <a:r>
              <a:rPr lang="en-US" altLang="zh-CN" dirty="0">
                <a:solidFill>
                  <a:schemeClr val="bg1"/>
                </a:solidFill>
                <a:latin typeface="宋体" panose="02010600030101010101" pitchFamily="2" charset="-122"/>
                <a:ea typeface="宋体" panose="02010600030101010101" pitchFamily="2" charset="-122"/>
              </a:rPr>
              <a:t>2020</a:t>
            </a:r>
            <a:r>
              <a:rPr lang="zh-CN" altLang="en-US" dirty="0">
                <a:solidFill>
                  <a:schemeClr val="bg1"/>
                </a:solidFill>
                <a:latin typeface="宋体" panose="02010600030101010101" pitchFamily="2" charset="-122"/>
                <a:ea typeface="宋体" panose="02010600030101010101" pitchFamily="2" charset="-122"/>
              </a:rPr>
              <a:t>年</a:t>
            </a:r>
            <a:r>
              <a:rPr lang="en-US" altLang="zh-CN" dirty="0">
                <a:solidFill>
                  <a:schemeClr val="bg1"/>
                </a:solidFill>
                <a:latin typeface="宋体" panose="02010600030101010101" pitchFamily="2" charset="-122"/>
                <a:ea typeface="宋体" panose="02010600030101010101" pitchFamily="2" charset="-122"/>
              </a:rPr>
              <a:t>12</a:t>
            </a:r>
            <a:r>
              <a:rPr lang="zh-CN" altLang="en-US" dirty="0">
                <a:solidFill>
                  <a:schemeClr val="bg1"/>
                </a:solidFill>
                <a:latin typeface="宋体" panose="02010600030101010101" pitchFamily="2" charset="-122"/>
                <a:ea typeface="宋体" panose="02010600030101010101" pitchFamily="2" charset="-122"/>
              </a:rPr>
              <a:t>月</a:t>
            </a:r>
            <a:r>
              <a:rPr lang="en-US" altLang="zh-CN" dirty="0">
                <a:solidFill>
                  <a:schemeClr val="bg1"/>
                </a:solidFill>
                <a:latin typeface="宋体" panose="02010600030101010101" pitchFamily="2" charset="-122"/>
                <a:ea typeface="宋体" panose="02010600030101010101" pitchFamily="2" charset="-122"/>
              </a:rPr>
              <a:t>3</a:t>
            </a:r>
            <a:r>
              <a:rPr lang="zh-CN" altLang="en-US" dirty="0">
                <a:solidFill>
                  <a:schemeClr val="bg1"/>
                </a:solidFill>
                <a:latin typeface="宋体" panose="02010600030101010101" pitchFamily="2" charset="-122"/>
                <a:ea typeface="宋体" panose="02010600030101010101" pitchFamily="2" charset="-122"/>
              </a:rPr>
              <a:t>日，币安“</a:t>
            </a:r>
            <a:r>
              <a:rPr lang="en-US" altLang="zh-CN" dirty="0">
                <a:solidFill>
                  <a:schemeClr val="bg1"/>
                </a:solidFill>
                <a:latin typeface="宋体" panose="02010600030101010101" pitchFamily="2" charset="-122"/>
                <a:ea typeface="宋体" panose="02010600030101010101" pitchFamily="2" charset="-122"/>
              </a:rPr>
              <a:t>NFT for Good</a:t>
            </a:r>
            <a:r>
              <a:rPr lang="zh-CN" altLang="en-US" dirty="0">
                <a:solidFill>
                  <a:schemeClr val="bg1"/>
                </a:solidFill>
                <a:latin typeface="宋体" panose="02010600030101010101" pitchFamily="2" charset="-122"/>
                <a:ea typeface="宋体" panose="02010600030101010101" pitchFamily="2" charset="-122"/>
              </a:rPr>
              <a:t>”数字艺术公益捐赠平台经过实际实施后正式官宣上线。</a:t>
            </a:r>
            <a:r>
              <a:rPr lang="en-US" altLang="zh-CN" dirty="0">
                <a:solidFill>
                  <a:schemeClr val="bg1"/>
                </a:solidFill>
                <a:latin typeface="宋体" panose="02010600030101010101" pitchFamily="2" charset="-122"/>
                <a:ea typeface="宋体" panose="02010600030101010101" pitchFamily="2" charset="-122"/>
              </a:rPr>
              <a:t>2020</a:t>
            </a:r>
            <a:r>
              <a:rPr lang="zh-CN" altLang="en-US" dirty="0">
                <a:solidFill>
                  <a:schemeClr val="bg1"/>
                </a:solidFill>
                <a:latin typeface="宋体" panose="02010600030101010101" pitchFamily="2" charset="-122"/>
                <a:ea typeface="宋体" panose="02010600030101010101" pitchFamily="2" charset="-122"/>
              </a:rPr>
              <a:t>年</a:t>
            </a:r>
            <a:r>
              <a:rPr lang="en-US" altLang="zh-CN" dirty="0">
                <a:solidFill>
                  <a:schemeClr val="bg1"/>
                </a:solidFill>
                <a:latin typeface="宋体" panose="02010600030101010101" pitchFamily="2" charset="-122"/>
                <a:ea typeface="宋体" panose="02010600030101010101" pitchFamily="2" charset="-122"/>
              </a:rPr>
              <a:t>12</a:t>
            </a:r>
            <a:r>
              <a:rPr lang="zh-CN" altLang="en-US" dirty="0">
                <a:solidFill>
                  <a:schemeClr val="bg1"/>
                </a:solidFill>
                <a:latin typeface="宋体" panose="02010600030101010101" pitchFamily="2" charset="-122"/>
                <a:ea typeface="宋体" panose="02010600030101010101" pitchFamily="2" charset="-122"/>
              </a:rPr>
              <a:t>月</a:t>
            </a:r>
            <a:r>
              <a:rPr lang="en-US" altLang="zh-CN" dirty="0">
                <a:solidFill>
                  <a:schemeClr val="bg1"/>
                </a:solidFill>
                <a:latin typeface="宋体" panose="02010600030101010101" pitchFamily="2" charset="-122"/>
                <a:ea typeface="宋体" panose="02010600030101010101" pitchFamily="2" charset="-122"/>
              </a:rPr>
              <a:t>8</a:t>
            </a:r>
            <a:r>
              <a:rPr lang="zh-CN" altLang="en-US" dirty="0">
                <a:solidFill>
                  <a:schemeClr val="bg1"/>
                </a:solidFill>
                <a:latin typeface="宋体" panose="02010600030101010101" pitchFamily="2" charset="-122"/>
                <a:ea typeface="宋体" panose="02010600030101010101" pitchFamily="2" charset="-122"/>
              </a:rPr>
              <a:t>日，币安慈善联合币安智能链上的部分项目共同发起「</a:t>
            </a:r>
            <a:r>
              <a:rPr lang="en-US" altLang="zh-CN" dirty="0">
                <a:solidFill>
                  <a:schemeClr val="bg1"/>
                </a:solidFill>
                <a:latin typeface="宋体" panose="02010600030101010101" pitchFamily="2" charset="-122"/>
                <a:ea typeface="宋体" panose="02010600030101010101" pitchFamily="2" charset="-122"/>
              </a:rPr>
              <a:t>NFT for Goods</a:t>
            </a:r>
            <a:r>
              <a:rPr lang="zh-CN" altLang="en-US" dirty="0">
                <a:solidFill>
                  <a:schemeClr val="bg1"/>
                </a:solidFill>
                <a:latin typeface="宋体" panose="02010600030101010101" pitchFamily="2" charset="-122"/>
                <a:ea typeface="宋体" panose="02010600030101010101" pitchFamily="2" charset="-122"/>
              </a:rPr>
              <a:t>」联盟，并推出</a:t>
            </a:r>
            <a:r>
              <a:rPr lang="en-US" altLang="zh-CN" dirty="0">
                <a:solidFill>
                  <a:schemeClr val="bg1"/>
                </a:solidFill>
                <a:latin typeface="宋体" panose="02010600030101010101" pitchFamily="2" charset="-122"/>
                <a:ea typeface="宋体" panose="02010600030101010101" pitchFamily="2" charset="-122"/>
              </a:rPr>
              <a:t>NFT</a:t>
            </a:r>
            <a:r>
              <a:rPr lang="zh-CN" altLang="en-US" dirty="0">
                <a:solidFill>
                  <a:schemeClr val="bg1"/>
                </a:solidFill>
                <a:latin typeface="宋体" panose="02010600030101010101" pitchFamily="2" charset="-122"/>
                <a:ea typeface="宋体" panose="02010600030101010101" pitchFamily="2" charset="-122"/>
              </a:rPr>
              <a:t>艺术慈善捐赠公益平台。</a:t>
            </a:r>
          </a:p>
        </p:txBody>
      </p:sp>
      <p:pic>
        <p:nvPicPr>
          <p:cNvPr id="49" name="图片 48">
            <a:extLst>
              <a:ext uri="{FF2B5EF4-FFF2-40B4-BE49-F238E27FC236}">
                <a16:creationId xmlns:a16="http://schemas.microsoft.com/office/drawing/2014/main" id="{96954936-6E0D-4C16-A819-F0D08ED8E8F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21404" y="1848234"/>
            <a:ext cx="2356197" cy="1240129"/>
          </a:xfrm>
          <a:prstGeom prst="rect">
            <a:avLst/>
          </a:prstGeom>
        </p:spPr>
      </p:pic>
      <p:pic>
        <p:nvPicPr>
          <p:cNvPr id="59" name="图片 58">
            <a:extLst>
              <a:ext uri="{FF2B5EF4-FFF2-40B4-BE49-F238E27FC236}">
                <a16:creationId xmlns:a16="http://schemas.microsoft.com/office/drawing/2014/main" id="{52163F82-22B7-482D-AF48-1CE0C330688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21403" y="3833394"/>
            <a:ext cx="2356197" cy="1240128"/>
          </a:xfrm>
          <a:prstGeom prst="rect">
            <a:avLst/>
          </a:prstGeom>
        </p:spPr>
      </p:pic>
      <p:sp>
        <p:nvSpPr>
          <p:cNvPr id="9" name="MH_Others_1"/>
          <p:cNvSpPr/>
          <p:nvPr>
            <p:custDataLst>
              <p:tags r:id="rId2"/>
            </p:custDataLst>
          </p:nvPr>
        </p:nvSpPr>
        <p:spPr>
          <a:xfrm>
            <a:off x="171962" y="290802"/>
            <a:ext cx="880462" cy="78749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chemeClr val="bg1"/>
              </a:solidFill>
              <a:cs typeface="+mn-ea"/>
              <a:sym typeface="+mn-lt"/>
            </a:endParaRPr>
          </a:p>
        </p:txBody>
      </p:sp>
      <p:sp>
        <p:nvSpPr>
          <p:cNvPr id="10" name="MH_Number"/>
          <p:cNvSpPr/>
          <p:nvPr>
            <p:custDataLst>
              <p:tags r:id="rId3"/>
            </p:custDataLst>
          </p:nvPr>
        </p:nvSpPr>
        <p:spPr>
          <a:xfrm>
            <a:off x="120203" y="365580"/>
            <a:ext cx="439279" cy="393745"/>
          </a:xfrm>
          <a:prstGeom prst="rect">
            <a:avLst/>
          </a:prstGeom>
        </p:spPr>
        <p:txBody>
          <a:bodyPr wrap="square" lIns="0" tIns="0" rIns="0" bIns="0" anchor="ctr" anchorCtr="0">
            <a:noAutofit/>
          </a:bodyPr>
          <a:lstStyle/>
          <a:p>
            <a:pPr algn="ctr"/>
            <a:r>
              <a:rPr lang="en-US" altLang="zh-CN" sz="4000" dirty="0">
                <a:solidFill>
                  <a:schemeClr val="bg1"/>
                </a:solidFill>
                <a:cs typeface="+mn-ea"/>
                <a:sym typeface="+mn-lt"/>
              </a:rPr>
              <a:t>2</a:t>
            </a:r>
            <a:endParaRPr lang="zh-CN" altLang="en-US" sz="4000" dirty="0">
              <a:solidFill>
                <a:schemeClr val="bg1"/>
              </a:solidFill>
              <a:cs typeface="+mn-ea"/>
              <a:sym typeface="+mn-lt"/>
            </a:endParaRPr>
          </a:p>
        </p:txBody>
      </p:sp>
    </p:spTree>
    <p:extLst>
      <p:ext uri="{BB962C8B-B14F-4D97-AF65-F5344CB8AC3E}">
        <p14:creationId xmlns:p14="http://schemas.microsoft.com/office/powerpoint/2010/main" val="3690435108"/>
      </p:ext>
    </p:extLst>
  </p:cSld>
  <p:clrMapOvr>
    <a:masterClrMapping/>
  </p:clrMapOvr>
  <p:transition spd="slow" advClick="0">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p:cNvSpPr txBox="1"/>
          <p:nvPr/>
        </p:nvSpPr>
        <p:spPr>
          <a:xfrm>
            <a:off x="1127760" y="353070"/>
            <a:ext cx="2804160" cy="523220"/>
          </a:xfrm>
          <a:prstGeom prst="rect">
            <a:avLst/>
          </a:prstGeom>
          <a:noFill/>
        </p:spPr>
        <p:txBody>
          <a:bodyPr wrap="square" rtlCol="0">
            <a:spAutoFit/>
          </a:bodyPr>
          <a:lstStyle/>
          <a:p>
            <a:r>
              <a:rPr lang="zh-CN" altLang="en-US" sz="2800" spc="600" dirty="0">
                <a:solidFill>
                  <a:schemeClr val="bg1"/>
                </a:solidFill>
                <a:cs typeface="+mn-ea"/>
                <a:sym typeface="+mn-lt"/>
              </a:rPr>
              <a:t>行业现状</a:t>
            </a:r>
          </a:p>
        </p:txBody>
      </p:sp>
      <p:sp>
        <p:nvSpPr>
          <p:cNvPr id="47" name="文本框 46">
            <a:extLst>
              <a:ext uri="{FF2B5EF4-FFF2-40B4-BE49-F238E27FC236}">
                <a16:creationId xmlns:a16="http://schemas.microsoft.com/office/drawing/2014/main" id="{63F579DB-0487-404F-92DE-54C0BFBDEB56}"/>
              </a:ext>
            </a:extLst>
          </p:cNvPr>
          <p:cNvSpPr txBox="1"/>
          <p:nvPr/>
        </p:nvSpPr>
        <p:spPr>
          <a:xfrm>
            <a:off x="579120" y="1082884"/>
            <a:ext cx="5963920" cy="5632311"/>
          </a:xfrm>
          <a:prstGeom prst="rect">
            <a:avLst/>
          </a:prstGeom>
          <a:noFill/>
        </p:spPr>
        <p:txBody>
          <a:bodyPr wrap="square">
            <a:spAutoFit/>
          </a:bodyPr>
          <a:lstStyle/>
          <a:p>
            <a:pPr algn="just"/>
            <a:r>
              <a:rPr lang="en-US" altLang="zh-CN" dirty="0">
                <a:solidFill>
                  <a:schemeClr val="bg1"/>
                </a:solidFill>
                <a:latin typeface="宋体" panose="02010600030101010101" pitchFamily="2" charset="-122"/>
                <a:ea typeface="宋体" panose="02010600030101010101" pitchFamily="2" charset="-122"/>
              </a:rPr>
              <a:t>    2019</a:t>
            </a:r>
            <a:r>
              <a:rPr lang="zh-CN" altLang="en-US" dirty="0">
                <a:solidFill>
                  <a:schemeClr val="bg1"/>
                </a:solidFill>
                <a:latin typeface="宋体" panose="02010600030101010101" pitchFamily="2" charset="-122"/>
                <a:ea typeface="宋体" panose="02010600030101010101" pitchFamily="2" charset="-122"/>
              </a:rPr>
              <a:t>年</a:t>
            </a:r>
            <a:r>
              <a:rPr lang="en-US" altLang="zh-CN" dirty="0">
                <a:solidFill>
                  <a:schemeClr val="bg1"/>
                </a:solidFill>
                <a:latin typeface="宋体" panose="02010600030101010101" pitchFamily="2" charset="-122"/>
                <a:ea typeface="宋体" panose="02010600030101010101" pitchFamily="2" charset="-122"/>
              </a:rPr>
              <a:t>9</a:t>
            </a:r>
            <a:r>
              <a:rPr lang="zh-CN" altLang="en-US" dirty="0">
                <a:solidFill>
                  <a:schemeClr val="bg1"/>
                </a:solidFill>
                <a:latin typeface="宋体" panose="02010600030101010101" pitchFamily="2" charset="-122"/>
                <a:ea typeface="宋体" panose="02010600030101010101" pitchFamily="2" charset="-122"/>
              </a:rPr>
              <a:t>月</a:t>
            </a:r>
            <a:r>
              <a:rPr lang="en-US" altLang="zh-CN" dirty="0">
                <a:solidFill>
                  <a:schemeClr val="bg1"/>
                </a:solidFill>
                <a:latin typeface="宋体" panose="02010600030101010101" pitchFamily="2" charset="-122"/>
                <a:ea typeface="宋体" panose="02010600030101010101" pitchFamily="2" charset="-122"/>
              </a:rPr>
              <a:t>5</a:t>
            </a:r>
            <a:r>
              <a:rPr lang="zh-CN" altLang="en-US" dirty="0">
                <a:solidFill>
                  <a:schemeClr val="bg1"/>
                </a:solidFill>
                <a:latin typeface="宋体" panose="02010600030101010101" pitchFamily="2" charset="-122"/>
                <a:ea typeface="宋体" panose="02010600030101010101" pitchFamily="2" charset="-122"/>
              </a:rPr>
              <a:t>日，蚂蚁区块链和阿里巴巴公益联合发布“链上公益计划”。</a:t>
            </a:r>
            <a:endParaRPr lang="en-US" altLang="zh-CN" dirty="0">
              <a:solidFill>
                <a:schemeClr val="bg1"/>
              </a:solidFill>
              <a:latin typeface="宋体" panose="02010600030101010101" pitchFamily="2" charset="-122"/>
              <a:ea typeface="宋体" panose="02010600030101010101" pitchFamily="2" charset="-122"/>
            </a:endParaRPr>
          </a:p>
          <a:p>
            <a:pPr algn="just"/>
            <a:r>
              <a:rPr lang="en-US" altLang="zh-CN" dirty="0">
                <a:solidFill>
                  <a:schemeClr val="bg1"/>
                </a:solidFill>
                <a:latin typeface="宋体" panose="02010600030101010101" pitchFamily="2" charset="-122"/>
                <a:ea typeface="宋体" panose="02010600030101010101" pitchFamily="2" charset="-122"/>
              </a:rPr>
              <a:t>    2018</a:t>
            </a:r>
            <a:r>
              <a:rPr lang="zh-CN" altLang="en-US" dirty="0">
                <a:solidFill>
                  <a:schemeClr val="bg1"/>
                </a:solidFill>
                <a:latin typeface="宋体" panose="02010600030101010101" pitchFamily="2" charset="-122"/>
                <a:ea typeface="宋体" panose="02010600030101010101" pitchFamily="2" charset="-122"/>
              </a:rPr>
              <a:t>年</a:t>
            </a:r>
            <a:r>
              <a:rPr lang="en-US" altLang="zh-CN" dirty="0">
                <a:solidFill>
                  <a:schemeClr val="bg1"/>
                </a:solidFill>
                <a:latin typeface="宋体" panose="02010600030101010101" pitchFamily="2" charset="-122"/>
                <a:ea typeface="宋体" panose="02010600030101010101" pitchFamily="2" charset="-122"/>
              </a:rPr>
              <a:t>3</a:t>
            </a:r>
            <a:r>
              <a:rPr lang="zh-CN" altLang="en-US" dirty="0">
                <a:solidFill>
                  <a:schemeClr val="bg1"/>
                </a:solidFill>
                <a:latin typeface="宋体" panose="02010600030101010101" pitchFamily="2" charset="-122"/>
                <a:ea typeface="宋体" panose="02010600030101010101" pitchFamily="2" charset="-122"/>
              </a:rPr>
              <a:t>月</a:t>
            </a:r>
            <a:r>
              <a:rPr lang="en-US" altLang="zh-CN" dirty="0">
                <a:solidFill>
                  <a:schemeClr val="bg1"/>
                </a:solidFill>
                <a:latin typeface="宋体" panose="02010600030101010101" pitchFamily="2" charset="-122"/>
                <a:ea typeface="宋体" panose="02010600030101010101" pitchFamily="2" charset="-122"/>
              </a:rPr>
              <a:t>27</a:t>
            </a:r>
            <a:r>
              <a:rPr lang="zh-CN" altLang="en-US" dirty="0">
                <a:solidFill>
                  <a:schemeClr val="bg1"/>
                </a:solidFill>
                <a:latin typeface="宋体" panose="02010600030101010101" pitchFamily="2" charset="-122"/>
                <a:ea typeface="宋体" panose="02010600030101010101" pitchFamily="2" charset="-122"/>
              </a:rPr>
              <a:t>日，英国慈善基金会</a:t>
            </a:r>
            <a:r>
              <a:rPr lang="en-US" altLang="zh-CN" dirty="0">
                <a:solidFill>
                  <a:schemeClr val="bg1"/>
                </a:solidFill>
                <a:latin typeface="宋体" panose="02010600030101010101" pitchFamily="2" charset="-122"/>
                <a:ea typeface="宋体" panose="02010600030101010101" pitchFamily="2" charset="-122"/>
              </a:rPr>
              <a:t>English Heritage</a:t>
            </a:r>
            <a:r>
              <a:rPr lang="zh-CN" altLang="en-US" dirty="0">
                <a:solidFill>
                  <a:schemeClr val="bg1"/>
                </a:solidFill>
                <a:latin typeface="宋体" panose="02010600030101010101" pitchFamily="2" charset="-122"/>
                <a:ea typeface="宋体" panose="02010600030101010101" pitchFamily="2" charset="-122"/>
              </a:rPr>
              <a:t>与区块链</a:t>
            </a:r>
            <a:r>
              <a:rPr lang="en-US" altLang="zh-CN" dirty="0" err="1">
                <a:solidFill>
                  <a:schemeClr val="bg1"/>
                </a:solidFill>
                <a:latin typeface="宋体" panose="02010600030101010101" pitchFamily="2" charset="-122"/>
                <a:ea typeface="宋体" panose="02010600030101010101" pitchFamily="2" charset="-122"/>
              </a:rPr>
              <a:t>Giftcoin</a:t>
            </a:r>
            <a:r>
              <a:rPr lang="zh-CN" altLang="en-US" dirty="0">
                <a:solidFill>
                  <a:schemeClr val="bg1"/>
                </a:solidFill>
                <a:latin typeface="宋体" panose="02010600030101010101" pitchFamily="2" charset="-122"/>
                <a:ea typeface="宋体" panose="02010600030101010101" pitchFamily="2" charset="-122"/>
              </a:rPr>
              <a:t>平台合作，旨在追踪捐赠者的资金使用情况，包括捐赠时间、资金使用时间等。</a:t>
            </a:r>
            <a:endParaRPr lang="en-US" altLang="zh-CN" dirty="0">
              <a:solidFill>
                <a:schemeClr val="bg1"/>
              </a:solidFill>
              <a:latin typeface="宋体" panose="02010600030101010101" pitchFamily="2" charset="-122"/>
              <a:ea typeface="宋体" panose="02010600030101010101" pitchFamily="2" charset="-122"/>
            </a:endParaRPr>
          </a:p>
          <a:p>
            <a:pPr algn="just"/>
            <a:r>
              <a:rPr lang="en-US" altLang="zh-CN" dirty="0">
                <a:solidFill>
                  <a:schemeClr val="bg1"/>
                </a:solidFill>
                <a:latin typeface="宋体" panose="02010600030101010101" pitchFamily="2" charset="-122"/>
                <a:ea typeface="宋体" panose="02010600030101010101" pitchFamily="2" charset="-122"/>
              </a:rPr>
              <a:t>    2018</a:t>
            </a:r>
            <a:r>
              <a:rPr lang="zh-CN" altLang="en-US" dirty="0">
                <a:solidFill>
                  <a:schemeClr val="bg1"/>
                </a:solidFill>
                <a:latin typeface="宋体" panose="02010600030101010101" pitchFamily="2" charset="-122"/>
                <a:ea typeface="宋体" panose="02010600030101010101" pitchFamily="2" charset="-122"/>
              </a:rPr>
              <a:t>年</a:t>
            </a:r>
            <a:r>
              <a:rPr lang="en-US" altLang="zh-CN" dirty="0">
                <a:solidFill>
                  <a:schemeClr val="bg1"/>
                </a:solidFill>
                <a:latin typeface="宋体" panose="02010600030101010101" pitchFamily="2" charset="-122"/>
                <a:ea typeface="宋体" panose="02010600030101010101" pitchFamily="2" charset="-122"/>
              </a:rPr>
              <a:t>9</a:t>
            </a:r>
            <a:r>
              <a:rPr lang="zh-CN" altLang="en-US" dirty="0">
                <a:solidFill>
                  <a:schemeClr val="bg1"/>
                </a:solidFill>
                <a:latin typeface="宋体" panose="02010600030101010101" pitchFamily="2" charset="-122"/>
                <a:ea typeface="宋体" panose="02010600030101010101" pitchFamily="2" charset="-122"/>
              </a:rPr>
              <a:t>月</a:t>
            </a:r>
            <a:r>
              <a:rPr lang="en-US" altLang="zh-CN" dirty="0">
                <a:solidFill>
                  <a:schemeClr val="bg1"/>
                </a:solidFill>
                <a:latin typeface="宋体" panose="02010600030101010101" pitchFamily="2" charset="-122"/>
                <a:ea typeface="宋体" panose="02010600030101010101" pitchFamily="2" charset="-122"/>
              </a:rPr>
              <a:t>4</a:t>
            </a:r>
            <a:r>
              <a:rPr lang="zh-CN" altLang="en-US" dirty="0">
                <a:solidFill>
                  <a:schemeClr val="bg1"/>
                </a:solidFill>
                <a:latin typeface="宋体" panose="02010600030101010101" pitchFamily="2" charset="-122"/>
                <a:ea typeface="宋体" panose="02010600030101010101" pitchFamily="2" charset="-122"/>
              </a:rPr>
              <a:t>日，英国劳氏基金会</a:t>
            </a:r>
            <a:r>
              <a:rPr lang="en-US" altLang="zh-CN" dirty="0">
                <a:solidFill>
                  <a:schemeClr val="bg1"/>
                </a:solidFill>
                <a:latin typeface="宋体" panose="02010600030101010101" pitchFamily="2" charset="-122"/>
                <a:ea typeface="宋体" panose="02010600030101010101" pitchFamily="2" charset="-122"/>
              </a:rPr>
              <a:t>Lloyd’s Register Foundation</a:t>
            </a:r>
            <a:r>
              <a:rPr lang="zh-CN" altLang="en-US" dirty="0">
                <a:solidFill>
                  <a:schemeClr val="bg1"/>
                </a:solidFill>
                <a:latin typeface="宋体" panose="02010600030101010101" pitchFamily="2" charset="-122"/>
                <a:ea typeface="宋体" panose="02010600030101010101" pitchFamily="2" charset="-122"/>
              </a:rPr>
              <a:t>宣布，旗下海事船级社</a:t>
            </a:r>
            <a:r>
              <a:rPr lang="en-US" altLang="zh-CN" dirty="0">
                <a:solidFill>
                  <a:schemeClr val="bg1"/>
                </a:solidFill>
                <a:latin typeface="宋体" panose="02010600030101010101" pitchFamily="2" charset="-122"/>
                <a:ea typeface="宋体" panose="02010600030101010101" pitchFamily="2" charset="-122"/>
              </a:rPr>
              <a:t>Lloyd‘s Register</a:t>
            </a:r>
            <a:r>
              <a:rPr lang="zh-CN" altLang="en-US" dirty="0">
                <a:solidFill>
                  <a:schemeClr val="bg1"/>
                </a:solidFill>
                <a:latin typeface="宋体" panose="02010600030101010101" pitchFamily="2" charset="-122"/>
                <a:ea typeface="宋体" panose="02010600030101010101" pitchFamily="2" charset="-122"/>
              </a:rPr>
              <a:t>已经开发了一套能够提升船舶注册效率的区块链平台原型。</a:t>
            </a:r>
            <a:endParaRPr lang="en-US" altLang="zh-CN" dirty="0">
              <a:solidFill>
                <a:schemeClr val="bg1"/>
              </a:solidFill>
              <a:latin typeface="宋体" panose="02010600030101010101" pitchFamily="2" charset="-122"/>
              <a:ea typeface="宋体" panose="02010600030101010101" pitchFamily="2" charset="-122"/>
            </a:endParaRPr>
          </a:p>
          <a:p>
            <a:pPr algn="just"/>
            <a:r>
              <a:rPr lang="en-US" altLang="zh-CN" dirty="0">
                <a:solidFill>
                  <a:schemeClr val="bg1"/>
                </a:solidFill>
                <a:latin typeface="宋体" panose="02010600030101010101" pitchFamily="2" charset="-122"/>
                <a:ea typeface="宋体" panose="02010600030101010101" pitchFamily="2" charset="-122"/>
              </a:rPr>
              <a:t>    2018</a:t>
            </a:r>
            <a:r>
              <a:rPr lang="zh-CN" altLang="en-US" dirty="0">
                <a:solidFill>
                  <a:schemeClr val="bg1"/>
                </a:solidFill>
                <a:latin typeface="宋体" panose="02010600030101010101" pitchFamily="2" charset="-122"/>
                <a:ea typeface="宋体" panose="02010600030101010101" pitchFamily="2" charset="-122"/>
              </a:rPr>
              <a:t>年</a:t>
            </a:r>
            <a:r>
              <a:rPr lang="en-US" altLang="zh-CN" dirty="0">
                <a:solidFill>
                  <a:schemeClr val="bg1"/>
                </a:solidFill>
                <a:latin typeface="宋体" panose="02010600030101010101" pitchFamily="2" charset="-122"/>
                <a:ea typeface="宋体" panose="02010600030101010101" pitchFamily="2" charset="-122"/>
              </a:rPr>
              <a:t>11</a:t>
            </a:r>
            <a:r>
              <a:rPr lang="zh-CN" altLang="en-US" dirty="0">
                <a:solidFill>
                  <a:schemeClr val="bg1"/>
                </a:solidFill>
                <a:latin typeface="宋体" panose="02010600030101010101" pitchFamily="2" charset="-122"/>
                <a:ea typeface="宋体" panose="02010600030101010101" pitchFamily="2" charset="-122"/>
              </a:rPr>
              <a:t>月</a:t>
            </a:r>
            <a:r>
              <a:rPr lang="en-US" altLang="zh-CN" dirty="0">
                <a:solidFill>
                  <a:schemeClr val="bg1"/>
                </a:solidFill>
                <a:latin typeface="宋体" panose="02010600030101010101" pitchFamily="2" charset="-122"/>
                <a:ea typeface="宋体" panose="02010600030101010101" pitchFamily="2" charset="-122"/>
              </a:rPr>
              <a:t>15</a:t>
            </a:r>
            <a:r>
              <a:rPr lang="zh-CN" altLang="en-US" dirty="0">
                <a:solidFill>
                  <a:schemeClr val="bg1"/>
                </a:solidFill>
                <a:latin typeface="宋体" panose="02010600030101010101" pitchFamily="2" charset="-122"/>
                <a:ea typeface="宋体" panose="02010600030101010101" pitchFamily="2" charset="-122"/>
              </a:rPr>
              <a:t>日，国际乐施会</a:t>
            </a:r>
            <a:r>
              <a:rPr lang="en-US" altLang="zh-CN" dirty="0">
                <a:solidFill>
                  <a:schemeClr val="bg1"/>
                </a:solidFill>
                <a:latin typeface="宋体" panose="02010600030101010101" pitchFamily="2" charset="-122"/>
                <a:ea typeface="宋体" panose="02010600030101010101" pitchFamily="2" charset="-122"/>
              </a:rPr>
              <a:t>Oxfam International</a:t>
            </a:r>
            <a:r>
              <a:rPr lang="zh-CN" altLang="en-US" dirty="0">
                <a:solidFill>
                  <a:schemeClr val="bg1"/>
                </a:solidFill>
                <a:latin typeface="宋体" panose="02010600030101010101" pitchFamily="2" charset="-122"/>
                <a:ea typeface="宋体" panose="02010600030101010101" pitchFamily="2" charset="-122"/>
              </a:rPr>
              <a:t>正式启动柬埔寨大米供应链解决方案</a:t>
            </a:r>
            <a:r>
              <a:rPr lang="en-US" altLang="zh-CN" dirty="0" err="1">
                <a:solidFill>
                  <a:schemeClr val="bg1"/>
                </a:solidFill>
                <a:latin typeface="宋体" panose="02010600030101010101" pitchFamily="2" charset="-122"/>
                <a:ea typeface="宋体" panose="02010600030101010101" pitchFamily="2" charset="-122"/>
              </a:rPr>
              <a:t>BlocRice</a:t>
            </a:r>
            <a:r>
              <a:rPr lang="zh-CN" altLang="en-US" dirty="0">
                <a:solidFill>
                  <a:schemeClr val="bg1"/>
                </a:solidFill>
                <a:latin typeface="宋体" panose="02010600030101010101" pitchFamily="2" charset="-122"/>
                <a:ea typeface="宋体" panose="02010600030101010101" pitchFamily="2" charset="-122"/>
              </a:rPr>
              <a:t>区块链。</a:t>
            </a:r>
            <a:r>
              <a:rPr lang="en-US" altLang="zh-CN" dirty="0">
                <a:solidFill>
                  <a:schemeClr val="bg1"/>
                </a:solidFill>
                <a:latin typeface="宋体" panose="02010600030101010101" pitchFamily="2" charset="-122"/>
                <a:ea typeface="宋体" panose="02010600030101010101" pitchFamily="2" charset="-122"/>
              </a:rPr>
              <a:t>2019</a:t>
            </a:r>
            <a:r>
              <a:rPr lang="zh-CN" altLang="en-US" dirty="0">
                <a:solidFill>
                  <a:schemeClr val="bg1"/>
                </a:solidFill>
                <a:latin typeface="宋体" panose="02010600030101010101" pitchFamily="2" charset="-122"/>
                <a:ea typeface="宋体" panose="02010600030101010101" pitchFamily="2" charset="-122"/>
              </a:rPr>
              <a:t>年</a:t>
            </a:r>
            <a:r>
              <a:rPr lang="en-US" altLang="zh-CN" dirty="0">
                <a:solidFill>
                  <a:schemeClr val="bg1"/>
                </a:solidFill>
                <a:latin typeface="宋体" panose="02010600030101010101" pitchFamily="2" charset="-122"/>
                <a:ea typeface="宋体" panose="02010600030101010101" pitchFamily="2" charset="-122"/>
              </a:rPr>
              <a:t>11</a:t>
            </a:r>
            <a:r>
              <a:rPr lang="zh-CN" altLang="en-US" dirty="0">
                <a:solidFill>
                  <a:schemeClr val="bg1"/>
                </a:solidFill>
                <a:latin typeface="宋体" panose="02010600030101010101" pitchFamily="2" charset="-122"/>
                <a:ea typeface="宋体" panose="02010600030101010101" pitchFamily="2" charset="-122"/>
              </a:rPr>
              <a:t>月</a:t>
            </a:r>
            <a:r>
              <a:rPr lang="en-US" altLang="zh-CN" dirty="0">
                <a:solidFill>
                  <a:schemeClr val="bg1"/>
                </a:solidFill>
                <a:latin typeface="宋体" panose="02010600030101010101" pitchFamily="2" charset="-122"/>
                <a:ea typeface="宋体" panose="02010600030101010101" pitchFamily="2" charset="-122"/>
              </a:rPr>
              <a:t>4</a:t>
            </a:r>
            <a:r>
              <a:rPr lang="zh-CN" altLang="en-US" dirty="0">
                <a:solidFill>
                  <a:schemeClr val="bg1"/>
                </a:solidFill>
                <a:latin typeface="宋体" panose="02010600030101010101" pitchFamily="2" charset="-122"/>
                <a:ea typeface="宋体" panose="02010600030101010101" pitchFamily="2" charset="-122"/>
              </a:rPr>
              <a:t>日，</a:t>
            </a:r>
            <a:r>
              <a:rPr lang="en-US" altLang="zh-CN" dirty="0">
                <a:solidFill>
                  <a:schemeClr val="bg1"/>
                </a:solidFill>
                <a:latin typeface="宋体" panose="02010600030101010101" pitchFamily="2" charset="-122"/>
                <a:ea typeface="宋体" panose="02010600030101010101" pitchFamily="2" charset="-122"/>
              </a:rPr>
              <a:t>Oxfam International</a:t>
            </a:r>
            <a:r>
              <a:rPr lang="zh-CN" altLang="en-US" dirty="0">
                <a:solidFill>
                  <a:schemeClr val="bg1"/>
                </a:solidFill>
                <a:latin typeface="宋体" panose="02010600030101010101" pitchFamily="2" charset="-122"/>
                <a:ea typeface="宋体" panose="02010600030101010101" pitchFamily="2" charset="-122"/>
              </a:rPr>
              <a:t>宣布，其基于区块链的小额保险向斯里兰卡稻田农民的交付系统取得了成功。</a:t>
            </a:r>
            <a:endParaRPr lang="en-US" altLang="zh-CN" dirty="0">
              <a:solidFill>
                <a:schemeClr val="bg1"/>
              </a:solidFill>
              <a:latin typeface="宋体" panose="02010600030101010101" pitchFamily="2" charset="-122"/>
              <a:ea typeface="宋体" panose="02010600030101010101" pitchFamily="2" charset="-122"/>
            </a:endParaRPr>
          </a:p>
          <a:p>
            <a:pPr algn="just"/>
            <a:r>
              <a:rPr lang="en-US" altLang="zh-CN" dirty="0">
                <a:solidFill>
                  <a:schemeClr val="bg1"/>
                </a:solidFill>
                <a:latin typeface="宋体" panose="02010600030101010101" pitchFamily="2" charset="-122"/>
                <a:ea typeface="宋体" panose="02010600030101010101" pitchFamily="2" charset="-122"/>
              </a:rPr>
              <a:t>    2017</a:t>
            </a:r>
            <a:r>
              <a:rPr lang="zh-CN" altLang="en-US" dirty="0">
                <a:solidFill>
                  <a:schemeClr val="bg1"/>
                </a:solidFill>
                <a:latin typeface="宋体" panose="02010600030101010101" pitchFamily="2" charset="-122"/>
                <a:ea typeface="宋体" panose="02010600030101010101" pitchFamily="2" charset="-122"/>
              </a:rPr>
              <a:t>年</a:t>
            </a:r>
            <a:r>
              <a:rPr lang="en-US" altLang="zh-CN" dirty="0">
                <a:solidFill>
                  <a:schemeClr val="bg1"/>
                </a:solidFill>
                <a:latin typeface="宋体" panose="02010600030101010101" pitchFamily="2" charset="-122"/>
                <a:ea typeface="宋体" panose="02010600030101010101" pitchFamily="2" charset="-122"/>
              </a:rPr>
              <a:t>4</a:t>
            </a:r>
            <a:r>
              <a:rPr lang="zh-CN" altLang="en-US" dirty="0">
                <a:solidFill>
                  <a:schemeClr val="bg1"/>
                </a:solidFill>
                <a:latin typeface="宋体" panose="02010600030101010101" pitchFamily="2" charset="-122"/>
                <a:ea typeface="宋体" panose="02010600030101010101" pitchFamily="2" charset="-122"/>
              </a:rPr>
              <a:t>月</a:t>
            </a:r>
            <a:r>
              <a:rPr lang="en-US" altLang="zh-CN" dirty="0">
                <a:solidFill>
                  <a:schemeClr val="bg1"/>
                </a:solidFill>
                <a:latin typeface="宋体" panose="02010600030101010101" pitchFamily="2" charset="-122"/>
                <a:ea typeface="宋体" panose="02010600030101010101" pitchFamily="2" charset="-122"/>
              </a:rPr>
              <a:t>17</a:t>
            </a:r>
            <a:r>
              <a:rPr lang="zh-CN" altLang="en-US" dirty="0">
                <a:solidFill>
                  <a:schemeClr val="bg1"/>
                </a:solidFill>
                <a:latin typeface="宋体" panose="02010600030101010101" pitchFamily="2" charset="-122"/>
                <a:ea typeface="宋体" panose="02010600030101010101" pitchFamily="2" charset="-122"/>
              </a:rPr>
              <a:t>日，中国红十字基金会与广州数链科技在北京签署协议共同组建“中国红十字基金会数链科技区块链实验室”。</a:t>
            </a:r>
            <a:endParaRPr lang="en-US" altLang="zh-CN" dirty="0">
              <a:solidFill>
                <a:schemeClr val="bg1"/>
              </a:solidFill>
              <a:latin typeface="宋体" panose="02010600030101010101" pitchFamily="2" charset="-122"/>
              <a:ea typeface="宋体" panose="02010600030101010101" pitchFamily="2" charset="-122"/>
            </a:endParaRPr>
          </a:p>
          <a:p>
            <a:pPr algn="just"/>
            <a:r>
              <a:rPr lang="en-US" altLang="zh-CN" dirty="0">
                <a:solidFill>
                  <a:schemeClr val="bg1"/>
                </a:solidFill>
                <a:latin typeface="宋体" panose="02010600030101010101" pitchFamily="2" charset="-122"/>
                <a:ea typeface="宋体" panose="02010600030101010101" pitchFamily="2" charset="-122"/>
              </a:rPr>
              <a:t>    2018</a:t>
            </a:r>
            <a:r>
              <a:rPr lang="zh-CN" altLang="en-US" dirty="0">
                <a:solidFill>
                  <a:schemeClr val="bg1"/>
                </a:solidFill>
                <a:latin typeface="宋体" panose="02010600030101010101" pitchFamily="2" charset="-122"/>
                <a:ea typeface="宋体" panose="02010600030101010101" pitchFamily="2" charset="-122"/>
              </a:rPr>
              <a:t>年</a:t>
            </a:r>
            <a:r>
              <a:rPr lang="en-US" altLang="zh-CN" dirty="0">
                <a:solidFill>
                  <a:schemeClr val="bg1"/>
                </a:solidFill>
                <a:latin typeface="宋体" panose="02010600030101010101" pitchFamily="2" charset="-122"/>
                <a:ea typeface="宋体" panose="02010600030101010101" pitchFamily="2" charset="-122"/>
              </a:rPr>
              <a:t>2</a:t>
            </a:r>
            <a:r>
              <a:rPr lang="zh-CN" altLang="en-US" dirty="0">
                <a:solidFill>
                  <a:schemeClr val="bg1"/>
                </a:solidFill>
                <a:latin typeface="宋体" panose="02010600030101010101" pitchFamily="2" charset="-122"/>
                <a:ea typeface="宋体" panose="02010600030101010101" pitchFamily="2" charset="-122"/>
              </a:rPr>
              <a:t>月</a:t>
            </a:r>
            <a:r>
              <a:rPr lang="en-US" altLang="zh-CN" dirty="0">
                <a:solidFill>
                  <a:schemeClr val="bg1"/>
                </a:solidFill>
                <a:latin typeface="宋体" panose="02010600030101010101" pitchFamily="2" charset="-122"/>
                <a:ea typeface="宋体" panose="02010600030101010101" pitchFamily="2" charset="-122"/>
              </a:rPr>
              <a:t>28</a:t>
            </a:r>
            <a:r>
              <a:rPr lang="zh-CN" altLang="en-US" dirty="0">
                <a:solidFill>
                  <a:schemeClr val="bg1"/>
                </a:solidFill>
                <a:latin typeface="宋体" panose="02010600030101010101" pitchFamily="2" charset="-122"/>
                <a:ea typeface="宋体" panose="02010600030101010101" pitchFamily="2" charset="-122"/>
              </a:rPr>
              <a:t>日，由招商局慈善基金会携手</a:t>
            </a:r>
            <a:r>
              <a:rPr lang="en-US" altLang="zh-CN" dirty="0">
                <a:solidFill>
                  <a:schemeClr val="bg1"/>
                </a:solidFill>
                <a:latin typeface="宋体" panose="02010600030101010101" pitchFamily="2" charset="-122"/>
                <a:ea typeface="宋体" panose="02010600030101010101" pitchFamily="2" charset="-122"/>
              </a:rPr>
              <a:t>TUV Nord</a:t>
            </a:r>
            <a:r>
              <a:rPr lang="zh-CN" altLang="en-US" dirty="0">
                <a:solidFill>
                  <a:schemeClr val="bg1"/>
                </a:solidFill>
                <a:latin typeface="宋体" panose="02010600030101010101" pitchFamily="2" charset="-122"/>
                <a:ea typeface="宋体" panose="02010600030101010101" pitchFamily="2" charset="-122"/>
              </a:rPr>
              <a:t>、新能源交易所、熊猫绿色能源集团及华为共同发起的能源区块链项目签约仪式在深圳蛇口举行。</a:t>
            </a:r>
            <a:endParaRPr lang="en-US" altLang="zh-CN" dirty="0">
              <a:solidFill>
                <a:schemeClr val="bg1"/>
              </a:solidFill>
              <a:latin typeface="宋体" panose="02010600030101010101" pitchFamily="2" charset="-122"/>
              <a:ea typeface="宋体" panose="02010600030101010101" pitchFamily="2" charset="-122"/>
            </a:endParaRPr>
          </a:p>
          <a:p>
            <a:pPr algn="just"/>
            <a:r>
              <a:rPr lang="en-US" altLang="zh-CN" dirty="0">
                <a:solidFill>
                  <a:schemeClr val="bg1"/>
                </a:solidFill>
                <a:latin typeface="宋体" panose="02010600030101010101" pitchFamily="2" charset="-122"/>
                <a:ea typeface="宋体" panose="02010600030101010101" pitchFamily="2" charset="-122"/>
              </a:rPr>
              <a:t>    </a:t>
            </a:r>
            <a:r>
              <a:rPr lang="zh-CN" altLang="en-US" dirty="0">
                <a:solidFill>
                  <a:schemeClr val="bg1"/>
                </a:solidFill>
                <a:latin typeface="宋体" panose="02010600030101010101" pitchFamily="2" charset="-122"/>
                <a:ea typeface="宋体" panose="02010600030101010101" pitchFamily="2" charset="-122"/>
              </a:rPr>
              <a:t>显而易见，国内外很多公益组织都在尝试使用区块链技术来实现捐赠数据的公开透明甚至是解决一些社会问题。</a:t>
            </a:r>
            <a:endParaRPr lang="en-US" altLang="zh-CN" dirty="0">
              <a:solidFill>
                <a:schemeClr val="bg1"/>
              </a:solidFill>
              <a:latin typeface="宋体" panose="02010600030101010101" pitchFamily="2" charset="-122"/>
              <a:ea typeface="宋体" panose="02010600030101010101" pitchFamily="2" charset="-122"/>
            </a:endParaRPr>
          </a:p>
        </p:txBody>
      </p:sp>
      <p:pic>
        <p:nvPicPr>
          <p:cNvPr id="51" name="图片 50">
            <a:extLst>
              <a:ext uri="{FF2B5EF4-FFF2-40B4-BE49-F238E27FC236}">
                <a16:creationId xmlns:a16="http://schemas.microsoft.com/office/drawing/2014/main" id="{B4CFF538-9A25-4E90-B1A2-B251D31A9B9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00487" y="1615791"/>
            <a:ext cx="2356197" cy="1443528"/>
          </a:xfrm>
          <a:prstGeom prst="rect">
            <a:avLst/>
          </a:prstGeom>
        </p:spPr>
      </p:pic>
      <p:pic>
        <p:nvPicPr>
          <p:cNvPr id="53" name="图片 52">
            <a:extLst>
              <a:ext uri="{FF2B5EF4-FFF2-40B4-BE49-F238E27FC236}">
                <a16:creationId xmlns:a16="http://schemas.microsoft.com/office/drawing/2014/main" id="{40DDE575-B507-451D-9B72-914D5C0155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0487" y="3288456"/>
            <a:ext cx="2356197" cy="1162936"/>
          </a:xfrm>
          <a:prstGeom prst="rect">
            <a:avLst/>
          </a:prstGeom>
        </p:spPr>
      </p:pic>
      <p:pic>
        <p:nvPicPr>
          <p:cNvPr id="55" name="图片 54">
            <a:extLst>
              <a:ext uri="{FF2B5EF4-FFF2-40B4-BE49-F238E27FC236}">
                <a16:creationId xmlns:a16="http://schemas.microsoft.com/office/drawing/2014/main" id="{83C6EB38-B6DE-4772-84DE-CB46BF20F9A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90363" y="3288456"/>
            <a:ext cx="2356197" cy="1162936"/>
          </a:xfrm>
          <a:prstGeom prst="rect">
            <a:avLst/>
          </a:prstGeom>
        </p:spPr>
      </p:pic>
      <p:pic>
        <p:nvPicPr>
          <p:cNvPr id="57" name="图片 56">
            <a:extLst>
              <a:ext uri="{FF2B5EF4-FFF2-40B4-BE49-F238E27FC236}">
                <a16:creationId xmlns:a16="http://schemas.microsoft.com/office/drawing/2014/main" id="{383F2680-7361-473C-888D-6885DB61667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00486" y="4680529"/>
            <a:ext cx="2356197" cy="1371711"/>
          </a:xfrm>
          <a:prstGeom prst="rect">
            <a:avLst/>
          </a:prstGeom>
        </p:spPr>
      </p:pic>
      <p:pic>
        <p:nvPicPr>
          <p:cNvPr id="61" name="图片 60">
            <a:extLst>
              <a:ext uri="{FF2B5EF4-FFF2-40B4-BE49-F238E27FC236}">
                <a16:creationId xmlns:a16="http://schemas.microsoft.com/office/drawing/2014/main" id="{81194018-B426-4977-BB91-96103C3CF00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490363" y="4680529"/>
            <a:ext cx="2356197" cy="1371711"/>
          </a:xfrm>
          <a:prstGeom prst="rect">
            <a:avLst/>
          </a:prstGeom>
        </p:spPr>
      </p:pic>
      <p:pic>
        <p:nvPicPr>
          <p:cNvPr id="63" name="图片 62">
            <a:extLst>
              <a:ext uri="{FF2B5EF4-FFF2-40B4-BE49-F238E27FC236}">
                <a16:creationId xmlns:a16="http://schemas.microsoft.com/office/drawing/2014/main" id="{0A0709D2-4BF1-4241-9EA2-11722A535F8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90363" y="1613497"/>
            <a:ext cx="2356197" cy="1448115"/>
          </a:xfrm>
          <a:prstGeom prst="rect">
            <a:avLst/>
          </a:prstGeom>
        </p:spPr>
      </p:pic>
    </p:spTree>
    <p:extLst>
      <p:ext uri="{BB962C8B-B14F-4D97-AF65-F5344CB8AC3E}">
        <p14:creationId xmlns:p14="http://schemas.microsoft.com/office/powerpoint/2010/main" val="1479394483"/>
      </p:ext>
    </p:extLst>
  </p:cSld>
  <p:clrMapOvr>
    <a:masterClrMapping/>
  </p:clrMapOvr>
  <p:transition spd="slow" advClick="0">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p:cNvSpPr txBox="1"/>
          <p:nvPr/>
        </p:nvSpPr>
        <p:spPr>
          <a:xfrm>
            <a:off x="1127760" y="353070"/>
            <a:ext cx="2804160" cy="523220"/>
          </a:xfrm>
          <a:prstGeom prst="rect">
            <a:avLst/>
          </a:prstGeom>
          <a:noFill/>
        </p:spPr>
        <p:txBody>
          <a:bodyPr wrap="square" rtlCol="0">
            <a:spAutoFit/>
          </a:bodyPr>
          <a:lstStyle/>
          <a:p>
            <a:r>
              <a:rPr lang="en-US" altLang="zh-CN" sz="2800" spc="600" dirty="0">
                <a:solidFill>
                  <a:schemeClr val="bg1"/>
                </a:solidFill>
                <a:cs typeface="+mn-ea"/>
                <a:sym typeface="+mn-lt"/>
              </a:rPr>
              <a:t>Web3.0</a:t>
            </a:r>
            <a:r>
              <a:rPr lang="zh-CN" altLang="en-US" sz="2800" spc="600" dirty="0">
                <a:solidFill>
                  <a:schemeClr val="bg1"/>
                </a:solidFill>
                <a:cs typeface="+mn-ea"/>
                <a:sym typeface="+mn-lt"/>
              </a:rPr>
              <a:t>公益</a:t>
            </a:r>
          </a:p>
        </p:txBody>
      </p:sp>
      <p:sp>
        <p:nvSpPr>
          <p:cNvPr id="19" name="MH_Others_1"/>
          <p:cNvSpPr/>
          <p:nvPr>
            <p:custDataLst>
              <p:tags r:id="rId2"/>
            </p:custDataLst>
          </p:nvPr>
        </p:nvSpPr>
        <p:spPr>
          <a:xfrm>
            <a:off x="171962" y="290802"/>
            <a:ext cx="880462" cy="78749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chemeClr val="bg1"/>
              </a:solidFill>
              <a:cs typeface="+mn-ea"/>
              <a:sym typeface="+mn-lt"/>
            </a:endParaRPr>
          </a:p>
        </p:txBody>
      </p:sp>
      <p:sp>
        <p:nvSpPr>
          <p:cNvPr id="20" name="MH_Number"/>
          <p:cNvSpPr/>
          <p:nvPr>
            <p:custDataLst>
              <p:tags r:id="rId3"/>
            </p:custDataLst>
          </p:nvPr>
        </p:nvSpPr>
        <p:spPr>
          <a:xfrm>
            <a:off x="120203" y="365580"/>
            <a:ext cx="439279" cy="393745"/>
          </a:xfrm>
          <a:prstGeom prst="rect">
            <a:avLst/>
          </a:prstGeom>
        </p:spPr>
        <p:txBody>
          <a:bodyPr wrap="square" lIns="0" tIns="0" rIns="0" bIns="0" anchor="ctr" anchorCtr="0">
            <a:noAutofit/>
          </a:bodyPr>
          <a:lstStyle/>
          <a:p>
            <a:pPr algn="ctr"/>
            <a:r>
              <a:rPr lang="en-US" altLang="zh-CN" sz="4000" dirty="0">
                <a:solidFill>
                  <a:schemeClr val="bg1"/>
                </a:solidFill>
                <a:cs typeface="+mn-ea"/>
                <a:sym typeface="+mn-lt"/>
              </a:rPr>
              <a:t>3</a:t>
            </a:r>
            <a:endParaRPr lang="zh-CN" altLang="en-US" sz="4000" dirty="0">
              <a:solidFill>
                <a:schemeClr val="bg1"/>
              </a:solidFill>
              <a:cs typeface="+mn-ea"/>
              <a:sym typeface="+mn-lt"/>
            </a:endParaRPr>
          </a:p>
        </p:txBody>
      </p:sp>
      <p:grpSp>
        <p:nvGrpSpPr>
          <p:cNvPr id="21" name="组合 20">
            <a:extLst>
              <a:ext uri="{FF2B5EF4-FFF2-40B4-BE49-F238E27FC236}">
                <a16:creationId xmlns:a16="http://schemas.microsoft.com/office/drawing/2014/main" id="{165BC09D-F79F-404C-86E8-5A7D44C81ABE}"/>
              </a:ext>
            </a:extLst>
          </p:cNvPr>
          <p:cNvGrpSpPr/>
          <p:nvPr/>
        </p:nvGrpSpPr>
        <p:grpSpPr>
          <a:xfrm>
            <a:off x="1959961" y="1373486"/>
            <a:ext cx="7715474" cy="3203979"/>
            <a:chOff x="765352" y="1475320"/>
            <a:chExt cx="10707245" cy="4446352"/>
          </a:xfrm>
          <a:solidFill>
            <a:schemeClr val="accent2">
              <a:lumMod val="60000"/>
              <a:lumOff val="40000"/>
              <a:alpha val="80000"/>
            </a:schemeClr>
          </a:solidFill>
        </p:grpSpPr>
        <p:cxnSp>
          <p:nvCxnSpPr>
            <p:cNvPr id="22" name="Straight Connector 23">
              <a:extLst>
                <a:ext uri="{FF2B5EF4-FFF2-40B4-BE49-F238E27FC236}">
                  <a16:creationId xmlns:a16="http://schemas.microsoft.com/office/drawing/2014/main" id="{3651B09F-D92A-4C77-BAE5-E4EF6CF5B6B0}"/>
                </a:ext>
              </a:extLst>
            </p:cNvPr>
            <p:cNvCxnSpPr/>
            <p:nvPr/>
          </p:nvCxnSpPr>
          <p:spPr>
            <a:xfrm flipH="1" flipV="1">
              <a:off x="4940551" y="2121648"/>
              <a:ext cx="451747" cy="481357"/>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23" name="Straight Connector 26">
              <a:extLst>
                <a:ext uri="{FF2B5EF4-FFF2-40B4-BE49-F238E27FC236}">
                  <a16:creationId xmlns:a16="http://schemas.microsoft.com/office/drawing/2014/main" id="{2307C302-3E6F-4479-8370-D777288AEE43}"/>
                </a:ext>
              </a:extLst>
            </p:cNvPr>
            <p:cNvCxnSpPr/>
            <p:nvPr/>
          </p:nvCxnSpPr>
          <p:spPr>
            <a:xfrm flipH="1">
              <a:off x="4473814" y="4266816"/>
              <a:ext cx="845245" cy="638605"/>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24" name="Straight Connector 28">
              <a:extLst>
                <a:ext uri="{FF2B5EF4-FFF2-40B4-BE49-F238E27FC236}">
                  <a16:creationId xmlns:a16="http://schemas.microsoft.com/office/drawing/2014/main" id="{6C012F37-E162-41D3-A954-6BA4E1F83C7F}"/>
                </a:ext>
              </a:extLst>
            </p:cNvPr>
            <p:cNvCxnSpPr/>
            <p:nvPr/>
          </p:nvCxnSpPr>
          <p:spPr>
            <a:xfrm flipH="1">
              <a:off x="4367808" y="3565816"/>
              <a:ext cx="729739" cy="0"/>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25" name="Straight Connector 32">
              <a:extLst>
                <a:ext uri="{FF2B5EF4-FFF2-40B4-BE49-F238E27FC236}">
                  <a16:creationId xmlns:a16="http://schemas.microsoft.com/office/drawing/2014/main" id="{3BB58641-DDF4-43E7-AEE0-2F19E12950E5}"/>
                </a:ext>
              </a:extLst>
            </p:cNvPr>
            <p:cNvCxnSpPr/>
            <p:nvPr/>
          </p:nvCxnSpPr>
          <p:spPr>
            <a:xfrm flipH="1" flipV="1">
              <a:off x="3974354" y="2503755"/>
              <a:ext cx="1191869" cy="523768"/>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26" name="Straight Connector 34">
              <a:extLst>
                <a:ext uri="{FF2B5EF4-FFF2-40B4-BE49-F238E27FC236}">
                  <a16:creationId xmlns:a16="http://schemas.microsoft.com/office/drawing/2014/main" id="{FF8C9A75-C629-4873-840D-43CCDB07C3C4}"/>
                </a:ext>
              </a:extLst>
            </p:cNvPr>
            <p:cNvCxnSpPr/>
            <p:nvPr/>
          </p:nvCxnSpPr>
          <p:spPr>
            <a:xfrm flipH="1">
              <a:off x="2644280" y="2640273"/>
              <a:ext cx="499641" cy="550879"/>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27" name="Straight Connector 36">
              <a:extLst>
                <a:ext uri="{FF2B5EF4-FFF2-40B4-BE49-F238E27FC236}">
                  <a16:creationId xmlns:a16="http://schemas.microsoft.com/office/drawing/2014/main" id="{41992C39-0EAA-4AD0-A413-4410D5DD465B}"/>
                </a:ext>
              </a:extLst>
            </p:cNvPr>
            <p:cNvCxnSpPr/>
            <p:nvPr/>
          </p:nvCxnSpPr>
          <p:spPr>
            <a:xfrm flipH="1" flipV="1">
              <a:off x="2748592" y="4047959"/>
              <a:ext cx="1076349" cy="926073"/>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28" name="Straight Connector 39">
              <a:extLst>
                <a:ext uri="{FF2B5EF4-FFF2-40B4-BE49-F238E27FC236}">
                  <a16:creationId xmlns:a16="http://schemas.microsoft.com/office/drawing/2014/main" id="{6BF257C1-347C-47F6-858A-4F3658FF30B8}"/>
                </a:ext>
              </a:extLst>
            </p:cNvPr>
            <p:cNvCxnSpPr/>
            <p:nvPr/>
          </p:nvCxnSpPr>
          <p:spPr>
            <a:xfrm flipH="1">
              <a:off x="1723216" y="4039512"/>
              <a:ext cx="532357" cy="914597"/>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29" name="Straight Connector 41">
              <a:extLst>
                <a:ext uri="{FF2B5EF4-FFF2-40B4-BE49-F238E27FC236}">
                  <a16:creationId xmlns:a16="http://schemas.microsoft.com/office/drawing/2014/main" id="{91E10CE0-2C16-4369-AE0A-D3F0C321AF34}"/>
                </a:ext>
              </a:extLst>
            </p:cNvPr>
            <p:cNvCxnSpPr/>
            <p:nvPr/>
          </p:nvCxnSpPr>
          <p:spPr>
            <a:xfrm flipV="1">
              <a:off x="1679518" y="5150869"/>
              <a:ext cx="2081972" cy="27631"/>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30" name="Straight Connector 44">
              <a:extLst>
                <a:ext uri="{FF2B5EF4-FFF2-40B4-BE49-F238E27FC236}">
                  <a16:creationId xmlns:a16="http://schemas.microsoft.com/office/drawing/2014/main" id="{E5BC9E41-4FCB-4226-B690-88C83DF805EF}"/>
                </a:ext>
              </a:extLst>
            </p:cNvPr>
            <p:cNvCxnSpPr/>
            <p:nvPr/>
          </p:nvCxnSpPr>
          <p:spPr>
            <a:xfrm flipH="1" flipV="1">
              <a:off x="1279792" y="2503756"/>
              <a:ext cx="622949" cy="634893"/>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31" name="Straight Connector 46">
              <a:extLst>
                <a:ext uri="{FF2B5EF4-FFF2-40B4-BE49-F238E27FC236}">
                  <a16:creationId xmlns:a16="http://schemas.microsoft.com/office/drawing/2014/main" id="{1DDFE086-0C63-40C4-A10B-72248BA476FB}"/>
                </a:ext>
              </a:extLst>
            </p:cNvPr>
            <p:cNvCxnSpPr/>
            <p:nvPr/>
          </p:nvCxnSpPr>
          <p:spPr>
            <a:xfrm flipV="1">
              <a:off x="1432143" y="2223479"/>
              <a:ext cx="1599292" cy="174308"/>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32" name="Straight Connector 50">
              <a:extLst>
                <a:ext uri="{FF2B5EF4-FFF2-40B4-BE49-F238E27FC236}">
                  <a16:creationId xmlns:a16="http://schemas.microsoft.com/office/drawing/2014/main" id="{194D57B7-EEE5-4587-AA60-85602CEE8AF1}"/>
                </a:ext>
              </a:extLst>
            </p:cNvPr>
            <p:cNvCxnSpPr/>
            <p:nvPr/>
          </p:nvCxnSpPr>
          <p:spPr>
            <a:xfrm flipH="1" flipV="1">
              <a:off x="1199458" y="2640274"/>
              <a:ext cx="314581" cy="2323799"/>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sp>
          <p:nvSpPr>
            <p:cNvPr id="34" name="Oval 7">
              <a:extLst>
                <a:ext uri="{FF2B5EF4-FFF2-40B4-BE49-F238E27FC236}">
                  <a16:creationId xmlns:a16="http://schemas.microsoft.com/office/drawing/2014/main" id="{37B7CAA7-F65E-4187-8B36-8C972F9D729C}"/>
                </a:ext>
              </a:extLst>
            </p:cNvPr>
            <p:cNvSpPr/>
            <p:nvPr/>
          </p:nvSpPr>
          <p:spPr>
            <a:xfrm>
              <a:off x="1591267" y="2893711"/>
              <a:ext cx="1440160" cy="1440160"/>
            </a:xfrm>
            <a:prstGeom prst="ellipse">
              <a:avLst/>
            </a:prstGeom>
            <a:grpFill/>
            <a:ln/>
          </p:spPr>
          <p:style>
            <a:lnRef idx="0">
              <a:schemeClr val="accent6"/>
            </a:lnRef>
            <a:fillRef idx="3">
              <a:schemeClr val="accent6"/>
            </a:fillRef>
            <a:effectRef idx="3">
              <a:schemeClr val="accent6"/>
            </a:effectRef>
            <a:fontRef idx="minor">
              <a:schemeClr val="lt1"/>
            </a:fontRef>
          </p:style>
          <p:txBody>
            <a:bodyPr wrap="none" rtlCol="0" anchor="ctr" anchorCtr="1">
              <a:norm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marL="225425" indent="-225425" algn="ctr" fontAlgn="base">
                <a:spcBef>
                  <a:spcPct val="0"/>
                </a:spcBef>
                <a:spcAft>
                  <a:spcPct val="0"/>
                </a:spcAft>
              </a:pPr>
              <a:r>
                <a:rPr lang="zh-CN" altLang="en-US" sz="1400" b="1" kern="0" dirty="0">
                  <a:solidFill>
                    <a:schemeClr val="bg1"/>
                  </a:solidFill>
                </a:rPr>
                <a:t>医疗</a:t>
              </a:r>
              <a:endParaRPr lang="en-US" sz="1400" b="1" kern="0" dirty="0">
                <a:solidFill>
                  <a:schemeClr val="bg1"/>
                </a:solidFill>
              </a:endParaRPr>
            </a:p>
          </p:txBody>
        </p:sp>
        <p:cxnSp>
          <p:nvCxnSpPr>
            <p:cNvPr id="35" name="Straight Connector 55">
              <a:extLst>
                <a:ext uri="{FF2B5EF4-FFF2-40B4-BE49-F238E27FC236}">
                  <a16:creationId xmlns:a16="http://schemas.microsoft.com/office/drawing/2014/main" id="{BC408EA6-4F0C-45C9-AB20-0D79F6DD9431}"/>
                </a:ext>
              </a:extLst>
            </p:cNvPr>
            <p:cNvCxnSpPr/>
            <p:nvPr/>
          </p:nvCxnSpPr>
          <p:spPr>
            <a:xfrm flipH="1" flipV="1">
              <a:off x="3676013" y="2701237"/>
              <a:ext cx="470876" cy="695747"/>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sp>
          <p:nvSpPr>
            <p:cNvPr id="36" name="Oval 8">
              <a:extLst>
                <a:ext uri="{FF2B5EF4-FFF2-40B4-BE49-F238E27FC236}">
                  <a16:creationId xmlns:a16="http://schemas.microsoft.com/office/drawing/2014/main" id="{70893C30-377B-48C7-B019-AE1C6BDB6CF5}"/>
                </a:ext>
              </a:extLst>
            </p:cNvPr>
            <p:cNvSpPr/>
            <p:nvPr/>
          </p:nvSpPr>
          <p:spPr>
            <a:xfrm>
              <a:off x="2767229" y="1595016"/>
              <a:ext cx="1323473" cy="1323473"/>
            </a:xfrm>
            <a:prstGeom prst="ellipse">
              <a:avLst/>
            </a:prstGeom>
            <a:grpFill/>
            <a:ln/>
          </p:spPr>
          <p:style>
            <a:lnRef idx="0">
              <a:schemeClr val="accent6"/>
            </a:lnRef>
            <a:fillRef idx="3">
              <a:schemeClr val="accent6"/>
            </a:fillRef>
            <a:effectRef idx="3">
              <a:schemeClr val="accent6"/>
            </a:effectRef>
            <a:fontRef idx="minor">
              <a:schemeClr val="lt1"/>
            </a:fontRef>
          </p:style>
          <p:txBody>
            <a:bodyPr wrap="none" rtlCol="0" anchor="ctr" anchorCtr="1">
              <a:norm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marL="225425" indent="-225425" algn="ctr" fontAlgn="base">
                <a:spcBef>
                  <a:spcPct val="0"/>
                </a:spcBef>
                <a:spcAft>
                  <a:spcPct val="0"/>
                </a:spcAft>
              </a:pPr>
              <a:r>
                <a:rPr lang="zh-CN" altLang="en-US" sz="1400" b="1" kern="0" dirty="0">
                  <a:solidFill>
                    <a:schemeClr val="bg1"/>
                  </a:solidFill>
                </a:rPr>
                <a:t>教育</a:t>
              </a:r>
              <a:endParaRPr lang="en-US" sz="1400" b="1" kern="0" dirty="0">
                <a:solidFill>
                  <a:schemeClr val="bg1"/>
                </a:solidFill>
              </a:endParaRPr>
            </a:p>
          </p:txBody>
        </p:sp>
        <p:cxnSp>
          <p:nvCxnSpPr>
            <p:cNvPr id="37" name="Straight Connector 57">
              <a:extLst>
                <a:ext uri="{FF2B5EF4-FFF2-40B4-BE49-F238E27FC236}">
                  <a16:creationId xmlns:a16="http://schemas.microsoft.com/office/drawing/2014/main" id="{20582DD8-96C9-4762-BFA3-7B3E007400D5}"/>
                </a:ext>
              </a:extLst>
            </p:cNvPr>
            <p:cNvCxnSpPr/>
            <p:nvPr/>
          </p:nvCxnSpPr>
          <p:spPr>
            <a:xfrm flipV="1">
              <a:off x="4238385" y="3699305"/>
              <a:ext cx="1" cy="1135025"/>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sp>
          <p:nvSpPr>
            <p:cNvPr id="38" name="Oval 6">
              <a:extLst>
                <a:ext uri="{FF2B5EF4-FFF2-40B4-BE49-F238E27FC236}">
                  <a16:creationId xmlns:a16="http://schemas.microsoft.com/office/drawing/2014/main" id="{917478F1-4B92-419D-96F2-DF6D9838FA24}"/>
                </a:ext>
              </a:extLst>
            </p:cNvPr>
            <p:cNvSpPr/>
            <p:nvPr/>
          </p:nvSpPr>
          <p:spPr>
            <a:xfrm>
              <a:off x="3503714" y="4496559"/>
              <a:ext cx="1267860" cy="1267860"/>
            </a:xfrm>
            <a:prstGeom prst="ellipse">
              <a:avLst/>
            </a:prstGeom>
            <a:grpFill/>
            <a:ln/>
          </p:spPr>
          <p:style>
            <a:lnRef idx="0">
              <a:schemeClr val="accent6"/>
            </a:lnRef>
            <a:fillRef idx="3">
              <a:schemeClr val="accent6"/>
            </a:fillRef>
            <a:effectRef idx="3">
              <a:schemeClr val="accent6"/>
            </a:effectRef>
            <a:fontRef idx="minor">
              <a:schemeClr val="lt1"/>
            </a:fontRef>
          </p:style>
          <p:txBody>
            <a:bodyPr wrap="none" rtlCol="0" anchor="ctr" anchorCtr="1">
              <a:norm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marL="225425" indent="-225425" algn="ctr" fontAlgn="base">
                <a:spcBef>
                  <a:spcPct val="0"/>
                </a:spcBef>
                <a:spcAft>
                  <a:spcPct val="0"/>
                </a:spcAft>
              </a:pPr>
              <a:r>
                <a:rPr lang="zh-CN" altLang="en-US" sz="1400" b="1" kern="0" dirty="0">
                  <a:solidFill>
                    <a:schemeClr val="bg1"/>
                  </a:solidFill>
                </a:rPr>
                <a:t>元宇宙</a:t>
              </a:r>
              <a:endParaRPr lang="en-US" sz="1400" b="1" kern="0" dirty="0">
                <a:solidFill>
                  <a:schemeClr val="bg1"/>
                </a:solidFill>
              </a:endParaRPr>
            </a:p>
          </p:txBody>
        </p:sp>
        <p:cxnSp>
          <p:nvCxnSpPr>
            <p:cNvPr id="40" name="Straight Connector 61">
              <a:extLst>
                <a:ext uri="{FF2B5EF4-FFF2-40B4-BE49-F238E27FC236}">
                  <a16:creationId xmlns:a16="http://schemas.microsoft.com/office/drawing/2014/main" id="{671B836F-80C3-43CA-8D12-8E7330C57835}"/>
                </a:ext>
              </a:extLst>
            </p:cNvPr>
            <p:cNvCxnSpPr/>
            <p:nvPr/>
          </p:nvCxnSpPr>
          <p:spPr>
            <a:xfrm flipH="1">
              <a:off x="7248137" y="2364303"/>
              <a:ext cx="421676" cy="357096"/>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41" name="Straight Connector 64">
              <a:extLst>
                <a:ext uri="{FF2B5EF4-FFF2-40B4-BE49-F238E27FC236}">
                  <a16:creationId xmlns:a16="http://schemas.microsoft.com/office/drawing/2014/main" id="{AB4B31EC-6C8C-468F-A3A5-7BDE8F8965AF}"/>
                </a:ext>
              </a:extLst>
            </p:cNvPr>
            <p:cNvCxnSpPr/>
            <p:nvPr/>
          </p:nvCxnSpPr>
          <p:spPr>
            <a:xfrm flipH="1" flipV="1">
              <a:off x="7103147" y="4416899"/>
              <a:ext cx="882163" cy="1114267"/>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42" name="Straight Connector 67">
              <a:extLst>
                <a:ext uri="{FF2B5EF4-FFF2-40B4-BE49-F238E27FC236}">
                  <a16:creationId xmlns:a16="http://schemas.microsoft.com/office/drawing/2014/main" id="{4A962326-886F-445E-88E7-77D03949287C}"/>
                </a:ext>
              </a:extLst>
            </p:cNvPr>
            <p:cNvCxnSpPr/>
            <p:nvPr/>
          </p:nvCxnSpPr>
          <p:spPr>
            <a:xfrm flipH="1" flipV="1">
              <a:off x="8074592" y="2324880"/>
              <a:ext cx="805717" cy="178877"/>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43" name="Straight Connector 69">
              <a:extLst>
                <a:ext uri="{FF2B5EF4-FFF2-40B4-BE49-F238E27FC236}">
                  <a16:creationId xmlns:a16="http://schemas.microsoft.com/office/drawing/2014/main" id="{4C552651-C70C-427C-8371-FC916D2827CB}"/>
                </a:ext>
              </a:extLst>
            </p:cNvPr>
            <p:cNvCxnSpPr/>
            <p:nvPr/>
          </p:nvCxnSpPr>
          <p:spPr>
            <a:xfrm flipH="1" flipV="1">
              <a:off x="7820758" y="2461391"/>
              <a:ext cx="675509" cy="1496904"/>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44" name="Straight Connector 71">
              <a:extLst>
                <a:ext uri="{FF2B5EF4-FFF2-40B4-BE49-F238E27FC236}">
                  <a16:creationId xmlns:a16="http://schemas.microsoft.com/office/drawing/2014/main" id="{A651233F-0F77-40DF-9B89-0A2EC8E82181}"/>
                </a:ext>
              </a:extLst>
            </p:cNvPr>
            <p:cNvCxnSpPr/>
            <p:nvPr/>
          </p:nvCxnSpPr>
          <p:spPr>
            <a:xfrm flipH="1" flipV="1">
              <a:off x="7476874" y="3732721"/>
              <a:ext cx="827371" cy="379528"/>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45" name="Straight Connector 73">
              <a:extLst>
                <a:ext uri="{FF2B5EF4-FFF2-40B4-BE49-F238E27FC236}">
                  <a16:creationId xmlns:a16="http://schemas.microsoft.com/office/drawing/2014/main" id="{2C624B38-656B-46DC-9C60-7237906293F6}"/>
                </a:ext>
              </a:extLst>
            </p:cNvPr>
            <p:cNvCxnSpPr/>
            <p:nvPr/>
          </p:nvCxnSpPr>
          <p:spPr>
            <a:xfrm flipH="1">
              <a:off x="8207225" y="4905423"/>
              <a:ext cx="410157" cy="752447"/>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46" name="Straight Connector 75">
              <a:extLst>
                <a:ext uri="{FF2B5EF4-FFF2-40B4-BE49-F238E27FC236}">
                  <a16:creationId xmlns:a16="http://schemas.microsoft.com/office/drawing/2014/main" id="{E70F7A11-327B-47A6-AEB8-B8614CE24D4F}"/>
                </a:ext>
              </a:extLst>
            </p:cNvPr>
            <p:cNvCxnSpPr/>
            <p:nvPr/>
          </p:nvCxnSpPr>
          <p:spPr>
            <a:xfrm flipH="1">
              <a:off x="9360363" y="3627514"/>
              <a:ext cx="1106424" cy="330785"/>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47" name="Straight Connector 77">
              <a:extLst>
                <a:ext uri="{FF2B5EF4-FFF2-40B4-BE49-F238E27FC236}">
                  <a16:creationId xmlns:a16="http://schemas.microsoft.com/office/drawing/2014/main" id="{149EFBBB-2AEE-432E-8216-358704A7D193}"/>
                </a:ext>
              </a:extLst>
            </p:cNvPr>
            <p:cNvCxnSpPr/>
            <p:nvPr/>
          </p:nvCxnSpPr>
          <p:spPr>
            <a:xfrm flipH="1" flipV="1">
              <a:off x="9298600" y="4496559"/>
              <a:ext cx="1168187" cy="225747"/>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48" name="Straight Connector 79">
              <a:extLst>
                <a:ext uri="{FF2B5EF4-FFF2-40B4-BE49-F238E27FC236}">
                  <a16:creationId xmlns:a16="http://schemas.microsoft.com/office/drawing/2014/main" id="{9F7E61D1-4C8C-43E2-9BDE-6D34E31BCAEC}"/>
                </a:ext>
              </a:extLst>
            </p:cNvPr>
            <p:cNvCxnSpPr/>
            <p:nvPr/>
          </p:nvCxnSpPr>
          <p:spPr>
            <a:xfrm flipH="1">
              <a:off x="8941760" y="2819743"/>
              <a:ext cx="186555" cy="899208"/>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49" name="Straight Connector 81">
              <a:extLst>
                <a:ext uri="{FF2B5EF4-FFF2-40B4-BE49-F238E27FC236}">
                  <a16:creationId xmlns:a16="http://schemas.microsoft.com/office/drawing/2014/main" id="{93132A03-7816-442C-BF80-3B5FF4EEA3A8}"/>
                </a:ext>
              </a:extLst>
            </p:cNvPr>
            <p:cNvCxnSpPr/>
            <p:nvPr/>
          </p:nvCxnSpPr>
          <p:spPr>
            <a:xfrm flipH="1">
              <a:off x="9552390" y="2230673"/>
              <a:ext cx="976164" cy="227433"/>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50" name="Straight Connector 83">
              <a:extLst>
                <a:ext uri="{FF2B5EF4-FFF2-40B4-BE49-F238E27FC236}">
                  <a16:creationId xmlns:a16="http://schemas.microsoft.com/office/drawing/2014/main" id="{C08F5987-02FE-4BC0-9ADD-466F80052A54}"/>
                </a:ext>
              </a:extLst>
            </p:cNvPr>
            <p:cNvCxnSpPr/>
            <p:nvPr/>
          </p:nvCxnSpPr>
          <p:spPr>
            <a:xfrm flipH="1" flipV="1">
              <a:off x="10528560" y="2229288"/>
              <a:ext cx="383649" cy="1008457"/>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51" name="Straight Connector 85">
              <a:extLst>
                <a:ext uri="{FF2B5EF4-FFF2-40B4-BE49-F238E27FC236}">
                  <a16:creationId xmlns:a16="http://schemas.microsoft.com/office/drawing/2014/main" id="{E1525AF5-184F-449D-87F2-B061B5D1C24D}"/>
                </a:ext>
              </a:extLst>
            </p:cNvPr>
            <p:cNvCxnSpPr/>
            <p:nvPr/>
          </p:nvCxnSpPr>
          <p:spPr>
            <a:xfrm flipH="1" flipV="1">
              <a:off x="9515630" y="2765639"/>
              <a:ext cx="1191869" cy="523768"/>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cxnSp>
          <p:nvCxnSpPr>
            <p:cNvPr id="52" name="Straight Connector 86">
              <a:extLst>
                <a:ext uri="{FF2B5EF4-FFF2-40B4-BE49-F238E27FC236}">
                  <a16:creationId xmlns:a16="http://schemas.microsoft.com/office/drawing/2014/main" id="{1C718DF1-88B9-48AE-9D93-31637A1C06F5}"/>
                </a:ext>
              </a:extLst>
            </p:cNvPr>
            <p:cNvCxnSpPr/>
            <p:nvPr/>
          </p:nvCxnSpPr>
          <p:spPr>
            <a:xfrm flipV="1">
              <a:off x="10772431" y="3604761"/>
              <a:ext cx="167013" cy="1196200"/>
            </a:xfrm>
            <a:prstGeom prst="line">
              <a:avLst/>
            </a:prstGeom>
            <a:grpFill/>
            <a:ln w="12700" cmpd="sng">
              <a:solidFill>
                <a:srgbClr val="A6A6A6"/>
              </a:solidFill>
              <a:prstDash val="dot"/>
            </a:ln>
            <a:effectLst/>
          </p:spPr>
          <p:style>
            <a:lnRef idx="2">
              <a:schemeClr val="accent1"/>
            </a:lnRef>
            <a:fillRef idx="0">
              <a:schemeClr val="accent1"/>
            </a:fillRef>
            <a:effectRef idx="1">
              <a:schemeClr val="accent1"/>
            </a:effectRef>
            <a:fontRef idx="minor">
              <a:schemeClr val="tx1"/>
            </a:fontRef>
          </p:style>
        </p:cxnSp>
        <p:sp>
          <p:nvSpPr>
            <p:cNvPr id="53" name="Oval 9">
              <a:extLst>
                <a:ext uri="{FF2B5EF4-FFF2-40B4-BE49-F238E27FC236}">
                  <a16:creationId xmlns:a16="http://schemas.microsoft.com/office/drawing/2014/main" id="{39ACAA23-A72D-435A-8E2D-4DA456894B3E}"/>
                </a:ext>
              </a:extLst>
            </p:cNvPr>
            <p:cNvSpPr/>
            <p:nvPr/>
          </p:nvSpPr>
          <p:spPr>
            <a:xfrm>
              <a:off x="8112224" y="3599720"/>
              <a:ext cx="1440160" cy="1440160"/>
            </a:xfrm>
            <a:prstGeom prst="ellipse">
              <a:avLst/>
            </a:prstGeom>
            <a:grpFill/>
            <a:ln/>
          </p:spPr>
          <p:style>
            <a:lnRef idx="0">
              <a:schemeClr val="accent6"/>
            </a:lnRef>
            <a:fillRef idx="3">
              <a:schemeClr val="accent6"/>
            </a:fillRef>
            <a:effectRef idx="3">
              <a:schemeClr val="accent6"/>
            </a:effectRef>
            <a:fontRef idx="minor">
              <a:schemeClr val="lt1"/>
            </a:fontRef>
          </p:style>
          <p:txBody>
            <a:bodyPr wrap="none" rtlCol="0" anchor="ctr" anchorCtr="1">
              <a:norm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marL="225425" indent="-225425" algn="ctr" fontAlgn="base">
                <a:spcBef>
                  <a:spcPct val="0"/>
                </a:spcBef>
                <a:spcAft>
                  <a:spcPct val="0"/>
                </a:spcAft>
              </a:pPr>
              <a:r>
                <a:rPr lang="zh-CN" altLang="en-US" sz="1400" b="1" kern="0" dirty="0">
                  <a:solidFill>
                    <a:schemeClr val="bg1"/>
                  </a:solidFill>
                </a:rPr>
                <a:t>乡村振兴</a:t>
              </a:r>
              <a:endParaRPr lang="en-US" sz="1400" b="1" kern="0" dirty="0">
                <a:solidFill>
                  <a:schemeClr val="bg1"/>
                </a:solidFill>
              </a:endParaRPr>
            </a:p>
          </p:txBody>
        </p:sp>
        <p:sp>
          <p:nvSpPr>
            <p:cNvPr id="54" name="Oval 11">
              <a:extLst>
                <a:ext uri="{FF2B5EF4-FFF2-40B4-BE49-F238E27FC236}">
                  <a16:creationId xmlns:a16="http://schemas.microsoft.com/office/drawing/2014/main" id="{74C11513-0EBC-4644-9A14-17464A3E1987}"/>
                </a:ext>
              </a:extLst>
            </p:cNvPr>
            <p:cNvSpPr/>
            <p:nvPr/>
          </p:nvSpPr>
          <p:spPr>
            <a:xfrm>
              <a:off x="10416480" y="3049108"/>
              <a:ext cx="1056117" cy="1056117"/>
            </a:xfrm>
            <a:prstGeom prst="ellipse">
              <a:avLst/>
            </a:prstGeom>
            <a:grpFill/>
            <a:ln/>
          </p:spPr>
          <p:style>
            <a:lnRef idx="0">
              <a:schemeClr val="accent6"/>
            </a:lnRef>
            <a:fillRef idx="3">
              <a:schemeClr val="accent6"/>
            </a:fillRef>
            <a:effectRef idx="3">
              <a:schemeClr val="accent6"/>
            </a:effectRef>
            <a:fontRef idx="minor">
              <a:schemeClr val="lt1"/>
            </a:fontRef>
          </p:style>
          <p:txBody>
            <a:bodyPr wrap="none" rtlCol="0" anchor="ctr" anchorCtr="1">
              <a:norm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marL="225425" indent="-225425" algn="ctr" fontAlgn="base">
                <a:spcBef>
                  <a:spcPct val="0"/>
                </a:spcBef>
                <a:spcAft>
                  <a:spcPct val="0"/>
                </a:spcAft>
              </a:pPr>
              <a:r>
                <a:rPr lang="zh-CN" altLang="en-US" sz="1400" b="1" kern="0" dirty="0">
                  <a:solidFill>
                    <a:schemeClr val="bg1"/>
                  </a:solidFill>
                </a:rPr>
                <a:t>环保</a:t>
              </a:r>
              <a:endParaRPr lang="en-US" sz="1400" b="1" kern="0" dirty="0">
                <a:solidFill>
                  <a:schemeClr val="bg1"/>
                </a:solidFill>
              </a:endParaRPr>
            </a:p>
          </p:txBody>
        </p:sp>
        <p:sp>
          <p:nvSpPr>
            <p:cNvPr id="55" name="Oval 10">
              <a:extLst>
                <a:ext uri="{FF2B5EF4-FFF2-40B4-BE49-F238E27FC236}">
                  <a16:creationId xmlns:a16="http://schemas.microsoft.com/office/drawing/2014/main" id="{8319D583-9F9A-464A-AA54-549FC37C7580}"/>
                </a:ext>
              </a:extLst>
            </p:cNvPr>
            <p:cNvSpPr/>
            <p:nvPr/>
          </p:nvSpPr>
          <p:spPr>
            <a:xfrm>
              <a:off x="8617384" y="2014608"/>
              <a:ext cx="1219427" cy="1219427"/>
            </a:xfrm>
            <a:prstGeom prst="ellipse">
              <a:avLst/>
            </a:prstGeom>
            <a:grpFill/>
            <a:ln/>
          </p:spPr>
          <p:style>
            <a:lnRef idx="0">
              <a:schemeClr val="accent6"/>
            </a:lnRef>
            <a:fillRef idx="3">
              <a:schemeClr val="accent6"/>
            </a:fillRef>
            <a:effectRef idx="3">
              <a:schemeClr val="accent6"/>
            </a:effectRef>
            <a:fontRef idx="minor">
              <a:schemeClr val="lt1"/>
            </a:fontRef>
          </p:style>
          <p:txBody>
            <a:bodyPr wrap="none" rtlCol="0" anchor="ctr" anchorCtr="1">
              <a:norm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marL="225425" indent="-225425" algn="ctr" fontAlgn="base">
                <a:spcBef>
                  <a:spcPct val="0"/>
                </a:spcBef>
                <a:spcAft>
                  <a:spcPct val="0"/>
                </a:spcAft>
              </a:pPr>
              <a:r>
                <a:rPr lang="zh-CN" altLang="en-US" sz="1400" b="1" kern="0" dirty="0">
                  <a:solidFill>
                    <a:schemeClr val="bg1"/>
                  </a:solidFill>
                </a:rPr>
                <a:t>养老</a:t>
              </a:r>
              <a:endParaRPr lang="en-US" sz="1400" b="1" kern="0" dirty="0">
                <a:solidFill>
                  <a:schemeClr val="bg1"/>
                </a:solidFill>
              </a:endParaRPr>
            </a:p>
          </p:txBody>
        </p:sp>
        <p:sp>
          <p:nvSpPr>
            <p:cNvPr id="56" name="Oval 16">
              <a:extLst>
                <a:ext uri="{FF2B5EF4-FFF2-40B4-BE49-F238E27FC236}">
                  <a16:creationId xmlns:a16="http://schemas.microsoft.com/office/drawing/2014/main" id="{DD15B171-D056-4519-A5F8-9CD77D3FD0B5}"/>
                </a:ext>
              </a:extLst>
            </p:cNvPr>
            <p:cNvSpPr/>
            <p:nvPr/>
          </p:nvSpPr>
          <p:spPr>
            <a:xfrm>
              <a:off x="7486362" y="1909436"/>
              <a:ext cx="692409" cy="692409"/>
            </a:xfrm>
            <a:prstGeom prst="ellipse">
              <a:avLst/>
            </a:prstGeom>
            <a:grpFill/>
            <a:ln/>
          </p:spPr>
          <p:style>
            <a:lnRef idx="0">
              <a:schemeClr val="accent6"/>
            </a:lnRef>
            <a:fillRef idx="3">
              <a:schemeClr val="accent6"/>
            </a:fillRef>
            <a:effectRef idx="3">
              <a:schemeClr val="accent6"/>
            </a:effectRef>
            <a:fontRef idx="minor">
              <a:schemeClr val="lt1"/>
            </a:fontRef>
          </p:style>
          <p:txBody>
            <a:bodyPr lIns="121917" tIns="60958" rIns="121917" bIns="60958"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grpSp>
          <p:nvGrpSpPr>
            <p:cNvPr id="57" name="Group 2">
              <a:extLst>
                <a:ext uri="{FF2B5EF4-FFF2-40B4-BE49-F238E27FC236}">
                  <a16:creationId xmlns:a16="http://schemas.microsoft.com/office/drawing/2014/main" id="{C5CFE429-7507-4F9D-9709-8F3F51AA5BCB}"/>
                </a:ext>
              </a:extLst>
            </p:cNvPr>
            <p:cNvGrpSpPr/>
            <p:nvPr/>
          </p:nvGrpSpPr>
          <p:grpSpPr>
            <a:xfrm>
              <a:off x="765352" y="1475320"/>
              <a:ext cx="10657569" cy="4382832"/>
              <a:chOff x="574014" y="1106491"/>
              <a:chExt cx="7993183" cy="3287126"/>
            </a:xfrm>
            <a:grpFill/>
          </p:grpSpPr>
          <p:sp>
            <p:nvSpPr>
              <p:cNvPr id="66" name="Oval 93">
                <a:extLst>
                  <a:ext uri="{FF2B5EF4-FFF2-40B4-BE49-F238E27FC236}">
                    <a16:creationId xmlns:a16="http://schemas.microsoft.com/office/drawing/2014/main" id="{658E0100-92C9-4462-A1FC-E691D8B70A88}"/>
                  </a:ext>
                </a:extLst>
              </p:cNvPr>
              <p:cNvSpPr/>
              <p:nvPr/>
            </p:nvSpPr>
            <p:spPr>
              <a:xfrm>
                <a:off x="2499273" y="2774478"/>
                <a:ext cx="325585" cy="325585"/>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69" name="Oval 94">
                <a:extLst>
                  <a:ext uri="{FF2B5EF4-FFF2-40B4-BE49-F238E27FC236}">
                    <a16:creationId xmlns:a16="http://schemas.microsoft.com/office/drawing/2014/main" id="{15592FB8-3324-4B71-9213-7335ED8CE561}"/>
                  </a:ext>
                </a:extLst>
              </p:cNvPr>
              <p:cNvSpPr/>
              <p:nvPr/>
            </p:nvSpPr>
            <p:spPr>
              <a:xfrm>
                <a:off x="8241612" y="1635548"/>
                <a:ext cx="325585" cy="325585"/>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72" name="Oval 95">
                <a:extLst>
                  <a:ext uri="{FF2B5EF4-FFF2-40B4-BE49-F238E27FC236}">
                    <a16:creationId xmlns:a16="http://schemas.microsoft.com/office/drawing/2014/main" id="{1199B71E-BCC5-44D5-AC8B-8479A260D146}"/>
                  </a:ext>
                </a:extLst>
              </p:cNvPr>
              <p:cNvSpPr/>
              <p:nvPr/>
            </p:nvSpPr>
            <p:spPr>
              <a:xfrm>
                <a:off x="574014" y="3078922"/>
                <a:ext cx="325585" cy="325585"/>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75" name="Oval 96">
                <a:extLst>
                  <a:ext uri="{FF2B5EF4-FFF2-40B4-BE49-F238E27FC236}">
                    <a16:creationId xmlns:a16="http://schemas.microsoft.com/office/drawing/2014/main" id="{0A46F896-8DE6-4EBF-ACA1-687579915827}"/>
                  </a:ext>
                </a:extLst>
              </p:cNvPr>
              <p:cNvSpPr/>
              <p:nvPr/>
            </p:nvSpPr>
            <p:spPr>
              <a:xfrm>
                <a:off x="1259638" y="1203601"/>
                <a:ext cx="325585" cy="325585"/>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78" name="Oval 97">
                <a:extLst>
                  <a:ext uri="{FF2B5EF4-FFF2-40B4-BE49-F238E27FC236}">
                    <a16:creationId xmlns:a16="http://schemas.microsoft.com/office/drawing/2014/main" id="{38F64E34-51BD-4137-AE78-C14F1A95F26F}"/>
                  </a:ext>
                </a:extLst>
              </p:cNvPr>
              <p:cNvSpPr/>
              <p:nvPr/>
            </p:nvSpPr>
            <p:spPr>
              <a:xfrm>
                <a:off x="4553676" y="1106491"/>
                <a:ext cx="325585" cy="325585"/>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80" name="Oval 98">
                <a:extLst>
                  <a:ext uri="{FF2B5EF4-FFF2-40B4-BE49-F238E27FC236}">
                    <a16:creationId xmlns:a16="http://schemas.microsoft.com/office/drawing/2014/main" id="{8D1F1783-9CE1-4FFA-93C1-089450C8E9FB}"/>
                  </a:ext>
                </a:extLst>
              </p:cNvPr>
              <p:cNvSpPr/>
              <p:nvPr/>
            </p:nvSpPr>
            <p:spPr>
              <a:xfrm>
                <a:off x="4139958" y="3863151"/>
                <a:ext cx="325585" cy="325585"/>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81" name="Oval 99">
                <a:extLst>
                  <a:ext uri="{FF2B5EF4-FFF2-40B4-BE49-F238E27FC236}">
                    <a16:creationId xmlns:a16="http://schemas.microsoft.com/office/drawing/2014/main" id="{1C0C34EE-8827-4A76-8CBE-52D0EED88305}"/>
                  </a:ext>
                </a:extLst>
              </p:cNvPr>
              <p:cNvSpPr/>
              <p:nvPr/>
            </p:nvSpPr>
            <p:spPr>
              <a:xfrm>
                <a:off x="1691681" y="3966807"/>
                <a:ext cx="325585" cy="325585"/>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82" name="Oval 100">
                <a:extLst>
                  <a:ext uri="{FF2B5EF4-FFF2-40B4-BE49-F238E27FC236}">
                    <a16:creationId xmlns:a16="http://schemas.microsoft.com/office/drawing/2014/main" id="{59417A44-0D5F-4198-AC2F-189AC7088D90}"/>
                  </a:ext>
                </a:extLst>
              </p:cNvPr>
              <p:cNvSpPr/>
              <p:nvPr/>
            </p:nvSpPr>
            <p:spPr>
              <a:xfrm>
                <a:off x="7164295" y="4068032"/>
                <a:ext cx="325585" cy="325585"/>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83" name="Oval 101">
                <a:extLst>
                  <a:ext uri="{FF2B5EF4-FFF2-40B4-BE49-F238E27FC236}">
                    <a16:creationId xmlns:a16="http://schemas.microsoft.com/office/drawing/2014/main" id="{DABC8AA0-A89E-4A7F-B21A-A32CFCC9B01F}"/>
                  </a:ext>
                </a:extLst>
              </p:cNvPr>
              <p:cNvSpPr/>
              <p:nvPr/>
            </p:nvSpPr>
            <p:spPr>
              <a:xfrm>
                <a:off x="5638616" y="3200504"/>
                <a:ext cx="214503" cy="214503"/>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84" name="Oval 102">
                <a:extLst>
                  <a:ext uri="{FF2B5EF4-FFF2-40B4-BE49-F238E27FC236}">
                    <a16:creationId xmlns:a16="http://schemas.microsoft.com/office/drawing/2014/main" id="{5D8A4ABE-4A56-40D3-A632-F7FEFA9BB1E1}"/>
                  </a:ext>
                </a:extLst>
              </p:cNvPr>
              <p:cNvSpPr/>
              <p:nvPr/>
            </p:nvSpPr>
            <p:spPr>
              <a:xfrm>
                <a:off x="6292924" y="1324823"/>
                <a:ext cx="214503" cy="214503"/>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85" name="Oval 103">
                <a:extLst>
                  <a:ext uri="{FF2B5EF4-FFF2-40B4-BE49-F238E27FC236}">
                    <a16:creationId xmlns:a16="http://schemas.microsoft.com/office/drawing/2014/main" id="{806FA895-A22C-4082-B70F-46C2C9E5C054}"/>
                  </a:ext>
                </a:extLst>
              </p:cNvPr>
              <p:cNvSpPr/>
              <p:nvPr/>
            </p:nvSpPr>
            <p:spPr>
              <a:xfrm>
                <a:off x="2089640" y="3380981"/>
                <a:ext cx="214503" cy="214503"/>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86" name="Oval 104">
                <a:extLst>
                  <a:ext uri="{FF2B5EF4-FFF2-40B4-BE49-F238E27FC236}">
                    <a16:creationId xmlns:a16="http://schemas.microsoft.com/office/drawing/2014/main" id="{FAA26C6E-B5CE-45A0-8C39-E13A9D7975DE}"/>
                  </a:ext>
                </a:extLst>
              </p:cNvPr>
              <p:cNvSpPr/>
              <p:nvPr/>
            </p:nvSpPr>
            <p:spPr>
              <a:xfrm>
                <a:off x="5196995" y="4060166"/>
                <a:ext cx="131265" cy="131265"/>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87" name="Oval 105">
                <a:extLst>
                  <a:ext uri="{FF2B5EF4-FFF2-40B4-BE49-F238E27FC236}">
                    <a16:creationId xmlns:a16="http://schemas.microsoft.com/office/drawing/2014/main" id="{65D14D0C-AE9D-4042-ADD9-821EAA705FE3}"/>
                  </a:ext>
                </a:extLst>
              </p:cNvPr>
              <p:cNvSpPr/>
              <p:nvPr/>
            </p:nvSpPr>
            <p:spPr>
              <a:xfrm>
                <a:off x="7136722" y="2395050"/>
                <a:ext cx="325585" cy="325585"/>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grpSp>
        <p:sp>
          <p:nvSpPr>
            <p:cNvPr id="58" name="Oval 14">
              <a:extLst>
                <a:ext uri="{FF2B5EF4-FFF2-40B4-BE49-F238E27FC236}">
                  <a16:creationId xmlns:a16="http://schemas.microsoft.com/office/drawing/2014/main" id="{BE9201C7-97F8-40E1-959C-48D067607E99}"/>
                </a:ext>
              </a:extLst>
            </p:cNvPr>
            <p:cNvSpPr/>
            <p:nvPr/>
          </p:nvSpPr>
          <p:spPr>
            <a:xfrm>
              <a:off x="835900" y="2084852"/>
              <a:ext cx="768084" cy="768086"/>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59" name="Oval 12">
              <a:extLst>
                <a:ext uri="{FF2B5EF4-FFF2-40B4-BE49-F238E27FC236}">
                  <a16:creationId xmlns:a16="http://schemas.microsoft.com/office/drawing/2014/main" id="{E54E109A-2732-4E53-A902-7C2FDC33A5A3}"/>
                </a:ext>
              </a:extLst>
            </p:cNvPr>
            <p:cNvSpPr/>
            <p:nvPr/>
          </p:nvSpPr>
          <p:spPr>
            <a:xfrm>
              <a:off x="3887762" y="3269347"/>
              <a:ext cx="688949" cy="688949"/>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60" name="Oval 13">
              <a:extLst>
                <a:ext uri="{FF2B5EF4-FFF2-40B4-BE49-F238E27FC236}">
                  <a16:creationId xmlns:a16="http://schemas.microsoft.com/office/drawing/2014/main" id="{6B23BEAA-C6BC-4859-8CC5-3D62A56DBCBC}"/>
                </a:ext>
              </a:extLst>
            </p:cNvPr>
            <p:cNvSpPr/>
            <p:nvPr/>
          </p:nvSpPr>
          <p:spPr>
            <a:xfrm>
              <a:off x="1219943" y="4766824"/>
              <a:ext cx="768084" cy="768086"/>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61" name="Oval 15">
              <a:extLst>
                <a:ext uri="{FF2B5EF4-FFF2-40B4-BE49-F238E27FC236}">
                  <a16:creationId xmlns:a16="http://schemas.microsoft.com/office/drawing/2014/main" id="{7FCA6C69-7996-4563-9E36-715C9460BC69}"/>
                </a:ext>
              </a:extLst>
            </p:cNvPr>
            <p:cNvSpPr/>
            <p:nvPr/>
          </p:nvSpPr>
          <p:spPr>
            <a:xfrm>
              <a:off x="4473822" y="1632471"/>
              <a:ext cx="692408" cy="692410"/>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62" name="Oval 18">
              <a:extLst>
                <a:ext uri="{FF2B5EF4-FFF2-40B4-BE49-F238E27FC236}">
                  <a16:creationId xmlns:a16="http://schemas.microsoft.com/office/drawing/2014/main" id="{8F433F28-9922-4615-A5BB-6839920210E6}"/>
                </a:ext>
              </a:extLst>
            </p:cNvPr>
            <p:cNvSpPr/>
            <p:nvPr/>
          </p:nvSpPr>
          <p:spPr>
            <a:xfrm>
              <a:off x="7804159" y="5206993"/>
              <a:ext cx="714679" cy="714679"/>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63" name="Oval 17">
              <a:extLst>
                <a:ext uri="{FF2B5EF4-FFF2-40B4-BE49-F238E27FC236}">
                  <a16:creationId xmlns:a16="http://schemas.microsoft.com/office/drawing/2014/main" id="{FA5B1958-5F5E-490B-97F1-5243BB8F743B}"/>
                </a:ext>
              </a:extLst>
            </p:cNvPr>
            <p:cNvSpPr/>
            <p:nvPr/>
          </p:nvSpPr>
          <p:spPr>
            <a:xfrm>
              <a:off x="10224459" y="1775520"/>
              <a:ext cx="687741" cy="687741"/>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64" name="Oval 19">
              <a:extLst>
                <a:ext uri="{FF2B5EF4-FFF2-40B4-BE49-F238E27FC236}">
                  <a16:creationId xmlns:a16="http://schemas.microsoft.com/office/drawing/2014/main" id="{361B6CD4-3C03-49A2-AF8B-0756A40518D5}"/>
                </a:ext>
              </a:extLst>
            </p:cNvPr>
            <p:cNvSpPr/>
            <p:nvPr/>
          </p:nvSpPr>
          <p:spPr>
            <a:xfrm>
              <a:off x="10351323" y="4463820"/>
              <a:ext cx="714679" cy="714679"/>
            </a:xfrm>
            <a:prstGeom prst="ellipse">
              <a:avLst/>
            </a:prstGeom>
            <a:grpFill/>
            <a:ln/>
          </p:spPr>
          <p:style>
            <a:lnRef idx="0">
              <a:schemeClr val="accent6"/>
            </a:lnRef>
            <a:fillRef idx="3">
              <a:schemeClr val="accent6"/>
            </a:fillRef>
            <a:effectRef idx="3">
              <a:schemeClr val="accent6"/>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500" dirty="0"/>
            </a:p>
          </p:txBody>
        </p:sp>
        <p:sp>
          <p:nvSpPr>
            <p:cNvPr id="65" name="Oval 5">
              <a:extLst>
                <a:ext uri="{FF2B5EF4-FFF2-40B4-BE49-F238E27FC236}">
                  <a16:creationId xmlns:a16="http://schemas.microsoft.com/office/drawing/2014/main" id="{CE6CE130-65CB-4BB5-926A-783DFE7BE2AC}"/>
                </a:ext>
              </a:extLst>
            </p:cNvPr>
            <p:cNvSpPr/>
            <p:nvPr/>
          </p:nvSpPr>
          <p:spPr>
            <a:xfrm>
              <a:off x="5179994" y="2397784"/>
              <a:ext cx="2224119" cy="2224120"/>
            </a:xfrm>
            <a:prstGeom prst="ellipse">
              <a:avLst/>
            </a:prstGeom>
            <a:grpFill/>
            <a:ln/>
          </p:spPr>
          <p:style>
            <a:lnRef idx="0">
              <a:schemeClr val="accent6"/>
            </a:lnRef>
            <a:fillRef idx="3">
              <a:schemeClr val="accent6"/>
            </a:fillRef>
            <a:effectRef idx="3">
              <a:schemeClr val="accent6"/>
            </a:effectRef>
            <a:fontRef idx="minor">
              <a:schemeClr val="lt1"/>
            </a:fontRef>
          </p:style>
          <p:txBody>
            <a:bodyPr wrap="squar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marL="225425" indent="-225425" algn="ctr" fontAlgn="base">
                <a:spcBef>
                  <a:spcPct val="0"/>
                </a:spcBef>
                <a:spcAft>
                  <a:spcPct val="0"/>
                </a:spcAft>
              </a:pPr>
              <a:r>
                <a:rPr lang="en-US" sz="2000" b="1" kern="0" dirty="0" err="1">
                  <a:solidFill>
                    <a:schemeClr val="bg1"/>
                  </a:solidFill>
                </a:rPr>
                <a:t>D</a:t>
              </a:r>
              <a:r>
                <a:rPr lang="en-US" altLang="zh-CN" sz="2000" b="1" kern="0" dirty="0" err="1">
                  <a:solidFill>
                    <a:schemeClr val="bg1"/>
                  </a:solidFill>
                </a:rPr>
                <a:t>efi</a:t>
              </a:r>
              <a:endParaRPr lang="en-US" sz="2000" b="1" kern="0" dirty="0">
                <a:solidFill>
                  <a:schemeClr val="bg1"/>
                </a:solidFill>
              </a:endParaRPr>
            </a:p>
          </p:txBody>
        </p:sp>
      </p:grpSp>
      <p:sp>
        <p:nvSpPr>
          <p:cNvPr id="88" name="文本框 63">
            <a:extLst>
              <a:ext uri="{FF2B5EF4-FFF2-40B4-BE49-F238E27FC236}">
                <a16:creationId xmlns:a16="http://schemas.microsoft.com/office/drawing/2014/main" id="{711B28D5-38CC-4989-AF9B-902558963505}"/>
              </a:ext>
            </a:extLst>
          </p:cNvPr>
          <p:cNvSpPr txBox="1"/>
          <p:nvPr/>
        </p:nvSpPr>
        <p:spPr>
          <a:xfrm>
            <a:off x="393700" y="4701314"/>
            <a:ext cx="11404600" cy="1923604"/>
          </a:xfrm>
          <a:prstGeom prst="rect">
            <a:avLst/>
          </a:prstGeom>
          <a:noFill/>
        </p:spPr>
        <p:txBody>
          <a:bodyPr wrap="square">
            <a:spAutoFit/>
          </a:bodyPr>
          <a:lstStyle/>
          <a:p>
            <a:r>
              <a:rPr lang="zh-CN" altLang="en-US" sz="1700" dirty="0">
                <a:solidFill>
                  <a:schemeClr val="bg1"/>
                </a:solidFill>
                <a:latin typeface="宋体" panose="02010600030101010101" pitchFamily="2" charset="-122"/>
                <a:ea typeface="宋体" panose="02010600030101010101" pitchFamily="2" charset="-122"/>
              </a:rPr>
              <a:t>    作为</a:t>
            </a:r>
            <a:r>
              <a:rPr lang="en-US" altLang="zh-CN" sz="1700" dirty="0">
                <a:solidFill>
                  <a:schemeClr val="bg1"/>
                </a:solidFill>
                <a:latin typeface="宋体" panose="02010600030101010101" pitchFamily="2" charset="-122"/>
                <a:ea typeface="宋体" panose="02010600030101010101" pitchFamily="2" charset="-122"/>
              </a:rPr>
              <a:t>Web3.0</a:t>
            </a:r>
            <a:r>
              <a:rPr lang="zh-CN" altLang="en-US" sz="1700" dirty="0">
                <a:solidFill>
                  <a:schemeClr val="bg1"/>
                </a:solidFill>
                <a:latin typeface="宋体" panose="02010600030101010101" pitchFamily="2" charset="-122"/>
                <a:ea typeface="宋体" panose="02010600030101010101" pitchFamily="2" charset="-122"/>
              </a:rPr>
              <a:t>公益的推动者之一，对公益应用的扶持是</a:t>
            </a:r>
            <a:r>
              <a:rPr lang="en-US" altLang="zh-CN" sz="1700" dirty="0" err="1">
                <a:solidFill>
                  <a:schemeClr val="bg1"/>
                </a:solidFill>
                <a:latin typeface="宋体" panose="02010600030101010101" pitchFamily="2" charset="-122"/>
                <a:ea typeface="宋体" panose="02010600030101010101" pitchFamily="2" charset="-122"/>
              </a:rPr>
              <a:t>DandelionDAO</a:t>
            </a:r>
            <a:r>
              <a:rPr lang="zh-CN" altLang="en-US" sz="1700" dirty="0">
                <a:solidFill>
                  <a:schemeClr val="bg1"/>
                </a:solidFill>
                <a:latin typeface="宋体" panose="02010600030101010101" pitchFamily="2" charset="-122"/>
                <a:ea typeface="宋体" panose="02010600030101010101" pitchFamily="2" charset="-122"/>
              </a:rPr>
              <a:t>工作的重心。</a:t>
            </a:r>
            <a:r>
              <a:rPr lang="en-US" altLang="zh-CN" sz="1700" dirty="0" err="1">
                <a:solidFill>
                  <a:schemeClr val="bg1"/>
                </a:solidFill>
                <a:latin typeface="宋体" panose="02010600030101010101" pitchFamily="2" charset="-122"/>
                <a:ea typeface="宋体" panose="02010600030101010101" pitchFamily="2" charset="-122"/>
              </a:rPr>
              <a:t>DandelionDAO</a:t>
            </a:r>
            <a:r>
              <a:rPr lang="zh-CN" altLang="en-US" sz="1700" dirty="0">
                <a:solidFill>
                  <a:schemeClr val="bg1"/>
                </a:solidFill>
                <a:latin typeface="宋体" panose="02010600030101010101" pitchFamily="2" charset="-122"/>
                <a:ea typeface="宋体" panose="02010600030101010101" pitchFamily="2" charset="-122"/>
              </a:rPr>
              <a:t>不仅仅会给予公益相关从业者通证激励的支持，还会将生态中整合到的资源与公益从业者共享，甚至为公益从业者提供宣传培训的机会，帮助他们更好更快的建立起自身的造血功能。而公益应用开发者凭借</a:t>
            </a:r>
            <a:r>
              <a:rPr lang="en-US" altLang="zh-CN" sz="1700" dirty="0" err="1">
                <a:solidFill>
                  <a:schemeClr val="bg1"/>
                </a:solidFill>
                <a:latin typeface="宋体" panose="02010600030101010101" pitchFamily="2" charset="-122"/>
                <a:ea typeface="宋体" panose="02010600030101010101" pitchFamily="2" charset="-122"/>
              </a:rPr>
              <a:t>DandelionDAO</a:t>
            </a:r>
            <a:r>
              <a:rPr lang="zh-CN" altLang="en-US" sz="1700" dirty="0">
                <a:solidFill>
                  <a:schemeClr val="bg1"/>
                </a:solidFill>
                <a:latin typeface="宋体" panose="02010600030101010101" pitchFamily="2" charset="-122"/>
                <a:ea typeface="宋体" panose="02010600030101010101" pitchFamily="2" charset="-122"/>
              </a:rPr>
              <a:t>提供的开发工具，后续开发的各类应用可以自由设计经济模型和应用场景。由于公益事业是</a:t>
            </a:r>
            <a:r>
              <a:rPr lang="zh-CN" altLang="en-US" sz="1700">
                <a:solidFill>
                  <a:schemeClr val="bg1"/>
                </a:solidFill>
                <a:latin typeface="宋体" panose="02010600030101010101" pitchFamily="2" charset="-122"/>
                <a:ea typeface="宋体" panose="02010600030101010101" pitchFamily="2" charset="-122"/>
              </a:rPr>
              <a:t>一个应用极广细分</a:t>
            </a:r>
            <a:r>
              <a:rPr lang="zh-CN" altLang="en-US" sz="1700" dirty="0">
                <a:solidFill>
                  <a:schemeClr val="bg1"/>
                </a:solidFill>
                <a:latin typeface="宋体" panose="02010600030101010101" pitchFamily="2" charset="-122"/>
                <a:ea typeface="宋体" panose="02010600030101010101" pitchFamily="2" charset="-122"/>
              </a:rPr>
              <a:t>度极高的领域，所以有很多的应用可以服务于社会大众</a:t>
            </a:r>
            <a:r>
              <a:rPr lang="en-US" altLang="zh-CN" sz="1700" dirty="0">
                <a:solidFill>
                  <a:schemeClr val="bg1"/>
                </a:solidFill>
                <a:latin typeface="宋体" panose="02010600030101010101" pitchFamily="2" charset="-122"/>
                <a:ea typeface="宋体" panose="02010600030101010101" pitchFamily="2" charset="-122"/>
              </a:rPr>
              <a:t>——</a:t>
            </a:r>
            <a:r>
              <a:rPr lang="zh-CN" altLang="en-US" sz="1700" dirty="0">
                <a:solidFill>
                  <a:schemeClr val="bg1"/>
                </a:solidFill>
                <a:latin typeface="宋体" panose="02010600030101010101" pitchFamily="2" charset="-122"/>
                <a:ea typeface="宋体" panose="02010600030101010101" pitchFamily="2" charset="-122"/>
              </a:rPr>
              <a:t>教育、科技、培训、</a:t>
            </a:r>
            <a:r>
              <a:rPr lang="en-US" altLang="zh-CN" sz="1700" dirty="0" err="1">
                <a:solidFill>
                  <a:schemeClr val="bg1"/>
                </a:solidFill>
                <a:latin typeface="宋体" panose="02010600030101010101" pitchFamily="2" charset="-122"/>
                <a:ea typeface="宋体" panose="02010600030101010101" pitchFamily="2" charset="-122"/>
              </a:rPr>
              <a:t>Defi</a:t>
            </a:r>
            <a:r>
              <a:rPr lang="zh-CN" altLang="en-US" sz="1700" dirty="0">
                <a:solidFill>
                  <a:schemeClr val="bg1"/>
                </a:solidFill>
                <a:latin typeface="宋体" panose="02010600030101010101" pitchFamily="2" charset="-122"/>
                <a:ea typeface="宋体" panose="02010600030101010101" pitchFamily="2" charset="-122"/>
              </a:rPr>
              <a:t>、</a:t>
            </a:r>
            <a:r>
              <a:rPr lang="en-US" altLang="zh-CN" sz="1700" dirty="0">
                <a:solidFill>
                  <a:schemeClr val="bg1"/>
                </a:solidFill>
                <a:latin typeface="宋体" panose="02010600030101010101" pitchFamily="2" charset="-122"/>
                <a:ea typeface="宋体" panose="02010600030101010101" pitchFamily="2" charset="-122"/>
              </a:rPr>
              <a:t>NFT</a:t>
            </a:r>
            <a:r>
              <a:rPr lang="zh-CN" altLang="en-US" sz="1700" dirty="0">
                <a:solidFill>
                  <a:schemeClr val="bg1"/>
                </a:solidFill>
                <a:latin typeface="宋体" panose="02010600030101010101" pitchFamily="2" charset="-122"/>
                <a:ea typeface="宋体" panose="02010600030101010101" pitchFamily="2" charset="-122"/>
              </a:rPr>
              <a:t>、元宇宙、乡村振兴、影视、传媒、医疗、养老、广告、环保回收、拍卖、慈善、旅游、商品交易等等，</a:t>
            </a:r>
            <a:r>
              <a:rPr lang="en-US" altLang="zh-CN" sz="1700" dirty="0" err="1">
                <a:solidFill>
                  <a:schemeClr val="bg1"/>
                </a:solidFill>
                <a:latin typeface="宋体" panose="02010600030101010101" pitchFamily="2" charset="-122"/>
                <a:ea typeface="宋体" panose="02010600030101010101" pitchFamily="2" charset="-122"/>
              </a:rPr>
              <a:t>DandelionDAO</a:t>
            </a:r>
            <a:r>
              <a:rPr lang="zh-CN" altLang="en-US" sz="1700" dirty="0">
                <a:solidFill>
                  <a:schemeClr val="bg1"/>
                </a:solidFill>
                <a:latin typeface="宋体" panose="02010600030101010101" pitchFamily="2" charset="-122"/>
                <a:ea typeface="宋体" panose="02010600030101010101" pitchFamily="2" charset="-122"/>
              </a:rPr>
              <a:t>希望通过提供定制化的技术模块库、开发工具以及与其他很多技术的合作，来帮助全球公益事业实现</a:t>
            </a:r>
            <a:r>
              <a:rPr lang="en-US" altLang="zh-CN" sz="1700" dirty="0">
                <a:solidFill>
                  <a:schemeClr val="bg1"/>
                </a:solidFill>
                <a:latin typeface="宋体" panose="02010600030101010101" pitchFamily="2" charset="-122"/>
                <a:ea typeface="宋体" panose="02010600030101010101" pitchFamily="2" charset="-122"/>
              </a:rPr>
              <a:t>Web3.0</a:t>
            </a:r>
            <a:r>
              <a:rPr lang="zh-CN" altLang="en-US" sz="1700" dirty="0">
                <a:solidFill>
                  <a:schemeClr val="bg1"/>
                </a:solidFill>
                <a:latin typeface="宋体" panose="02010600030101010101" pitchFamily="2" charset="-122"/>
                <a:ea typeface="宋体" panose="02010600030101010101" pitchFamily="2" charset="-122"/>
              </a:rPr>
              <a:t>跨越。</a:t>
            </a:r>
          </a:p>
        </p:txBody>
      </p:sp>
      <p:sp>
        <p:nvSpPr>
          <p:cNvPr id="89" name="矩形 88"/>
          <p:cNvSpPr/>
          <p:nvPr/>
        </p:nvSpPr>
        <p:spPr>
          <a:xfrm>
            <a:off x="7015036" y="4193237"/>
            <a:ext cx="550151" cy="307777"/>
          </a:xfrm>
          <a:prstGeom prst="rect">
            <a:avLst/>
          </a:prstGeom>
        </p:spPr>
        <p:txBody>
          <a:bodyPr wrap="none">
            <a:spAutoFit/>
          </a:bodyPr>
          <a:lstStyle/>
          <a:p>
            <a:pPr marL="225425" indent="-225425" algn="ctr" fontAlgn="base">
              <a:spcBef>
                <a:spcPct val="0"/>
              </a:spcBef>
              <a:spcAft>
                <a:spcPct val="0"/>
              </a:spcAft>
            </a:pPr>
            <a:r>
              <a:rPr lang="en-US" sz="1400" b="1" kern="0" dirty="0">
                <a:solidFill>
                  <a:schemeClr val="bg1"/>
                </a:solidFill>
              </a:rPr>
              <a:t>NFT</a:t>
            </a:r>
          </a:p>
        </p:txBody>
      </p:sp>
    </p:spTree>
    <p:extLst>
      <p:ext uri="{BB962C8B-B14F-4D97-AF65-F5344CB8AC3E}">
        <p14:creationId xmlns:p14="http://schemas.microsoft.com/office/powerpoint/2010/main" val="2742626808"/>
      </p:ext>
    </p:extLst>
  </p:cSld>
  <p:clrMapOvr>
    <a:masterClrMapping/>
  </p:clrMapOvr>
  <p:transition spd="slow" advClick="0">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0761F4E-C4DA-4CBC-8D4B-901141FA98DC}"/>
              </a:ext>
            </a:extLst>
          </p:cNvPr>
          <p:cNvSpPr/>
          <p:nvPr/>
        </p:nvSpPr>
        <p:spPr>
          <a:xfrm>
            <a:off x="-2588" y="1895473"/>
            <a:ext cx="12192000" cy="208989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p:cNvSpPr txBox="1"/>
          <p:nvPr/>
        </p:nvSpPr>
        <p:spPr>
          <a:xfrm>
            <a:off x="1127760" y="1405442"/>
            <a:ext cx="4968240" cy="400110"/>
          </a:xfrm>
          <a:prstGeom prst="rect">
            <a:avLst/>
          </a:prstGeom>
          <a:noFill/>
        </p:spPr>
        <p:txBody>
          <a:bodyPr wrap="square" rtlCol="0">
            <a:spAutoFit/>
          </a:bodyPr>
          <a:lstStyle/>
          <a:p>
            <a:r>
              <a:rPr lang="en-US" altLang="zh-CN" sz="2000" spc="600" dirty="0">
                <a:solidFill>
                  <a:schemeClr val="bg1"/>
                </a:solidFill>
                <a:cs typeface="+mn-ea"/>
                <a:sym typeface="+mn-lt"/>
              </a:rPr>
              <a:t>{</a:t>
            </a:r>
            <a:r>
              <a:rPr lang="zh-CN" altLang="en-US" sz="2000" spc="600" dirty="0">
                <a:solidFill>
                  <a:schemeClr val="bg1"/>
                </a:solidFill>
                <a:cs typeface="+mn-ea"/>
                <a:sym typeface="+mn-lt"/>
              </a:rPr>
              <a:t>互联网公益营销服务平台</a:t>
            </a:r>
            <a:r>
              <a:rPr lang="en-US" altLang="zh-CN" sz="2000" spc="600" dirty="0">
                <a:solidFill>
                  <a:schemeClr val="bg1"/>
                </a:solidFill>
                <a:cs typeface="+mn-ea"/>
                <a:sym typeface="+mn-lt"/>
              </a:rPr>
              <a:t>}</a:t>
            </a:r>
            <a:endParaRPr lang="zh-CN" altLang="en-US" sz="2000" spc="600" dirty="0">
              <a:solidFill>
                <a:schemeClr val="bg1"/>
              </a:solidFill>
              <a:cs typeface="+mn-ea"/>
              <a:sym typeface="+mn-lt"/>
            </a:endParaRPr>
          </a:p>
        </p:txBody>
      </p:sp>
      <p:sp>
        <p:nvSpPr>
          <p:cNvPr id="7" name="文本框 6">
            <a:extLst>
              <a:ext uri="{FF2B5EF4-FFF2-40B4-BE49-F238E27FC236}">
                <a16:creationId xmlns:a16="http://schemas.microsoft.com/office/drawing/2014/main" id="{079A560C-E661-4B75-B959-91D2ADB12857}"/>
              </a:ext>
            </a:extLst>
          </p:cNvPr>
          <p:cNvSpPr txBox="1"/>
          <p:nvPr/>
        </p:nvSpPr>
        <p:spPr>
          <a:xfrm>
            <a:off x="637540" y="2032478"/>
            <a:ext cx="10908296" cy="1815882"/>
          </a:xfrm>
          <a:prstGeom prst="rect">
            <a:avLst/>
          </a:prstGeom>
          <a:noFill/>
        </p:spPr>
        <p:txBody>
          <a:bodyPr wrap="square" rtlCol="0">
            <a:spAutoFit/>
          </a:bodyPr>
          <a:lstStyle/>
          <a:p>
            <a:r>
              <a:rPr lang="en-US" altLang="zh-CN" sz="1600" dirty="0">
                <a:solidFill>
                  <a:schemeClr val="bg1"/>
                </a:solidFill>
              </a:rPr>
              <a:t>       </a:t>
            </a:r>
            <a:r>
              <a:rPr lang="zh-CN" altLang="en-US" sz="1600" dirty="0">
                <a:solidFill>
                  <a:schemeClr val="bg1"/>
                </a:solidFill>
                <a:latin typeface="宋体" panose="02010600030101010101" pitchFamily="2" charset="-122"/>
                <a:ea typeface="宋体" panose="02010600030101010101" pitchFamily="2" charset="-122"/>
              </a:rPr>
              <a:t>互联网公益营销服务平台是专注于公益造血的营销平台。</a:t>
            </a:r>
            <a:endParaRPr lang="en-US" altLang="zh-CN" sz="1600" dirty="0">
              <a:solidFill>
                <a:schemeClr val="bg1"/>
              </a:solidFill>
              <a:latin typeface="宋体" panose="02010600030101010101" pitchFamily="2" charset="-122"/>
              <a:ea typeface="宋体" panose="02010600030101010101" pitchFamily="2" charset="-122"/>
            </a:endParaRPr>
          </a:p>
          <a:p>
            <a:r>
              <a:rPr lang="en-US" altLang="zh-CN" sz="1600" dirty="0">
                <a:solidFill>
                  <a:schemeClr val="bg1"/>
                </a:solidFill>
                <a:latin typeface="宋体" panose="02010600030101010101" pitchFamily="2" charset="-122"/>
                <a:ea typeface="宋体" panose="02010600030101010101" pitchFamily="2" charset="-122"/>
              </a:rPr>
              <a:t>       </a:t>
            </a:r>
          </a:p>
          <a:p>
            <a:r>
              <a:rPr lang="en-US" altLang="zh-CN" sz="1600" dirty="0">
                <a:solidFill>
                  <a:schemeClr val="bg1"/>
                </a:solidFill>
                <a:latin typeface="宋体" panose="02010600030101010101" pitchFamily="2" charset="-122"/>
                <a:ea typeface="宋体" panose="02010600030101010101" pitchFamily="2" charset="-122"/>
              </a:rPr>
              <a:t>    </a:t>
            </a:r>
            <a:r>
              <a:rPr lang="zh-CN" altLang="en-US" sz="1600" dirty="0">
                <a:solidFill>
                  <a:schemeClr val="bg1"/>
                </a:solidFill>
                <a:latin typeface="宋体" panose="02010600030101010101" pitchFamily="2" charset="-122"/>
                <a:ea typeface="宋体" panose="02010600030101010101" pitchFamily="2" charset="-122"/>
              </a:rPr>
              <a:t>互联网公益营销服务平台包含公益信息综合网和营销铁军两大板块。公益信息综合网囊括国内外所有与公益相关的公益组织、基金会、社会企业、志愿者、活动等等信息。营销铁军是互联网公益营销服务平台的营销策划执行团队。为全社会提供公益信息实时无障碍对接，帮助更多企业和公益从业者完成彼此赋能造血，达成商善共荣共建的可持续发展状态。为公益世界与商业世界搭建桥梁，公益商业化使公益更加专业高效，商业公益化使商业突破自身经营瓶颈，公益与商业相结合共同解决社会问题。</a:t>
            </a:r>
          </a:p>
        </p:txBody>
      </p:sp>
      <p:sp>
        <p:nvSpPr>
          <p:cNvPr id="8" name="矩形 7">
            <a:extLst>
              <a:ext uri="{FF2B5EF4-FFF2-40B4-BE49-F238E27FC236}">
                <a16:creationId xmlns:a16="http://schemas.microsoft.com/office/drawing/2014/main" id="{40761F4E-C4DA-4CBC-8D4B-901141FA98DC}"/>
              </a:ext>
            </a:extLst>
          </p:cNvPr>
          <p:cNvSpPr/>
          <p:nvPr/>
        </p:nvSpPr>
        <p:spPr>
          <a:xfrm>
            <a:off x="21040" y="4796277"/>
            <a:ext cx="12192000" cy="191755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
          <p:cNvSpPr txBox="1"/>
          <p:nvPr/>
        </p:nvSpPr>
        <p:spPr>
          <a:xfrm>
            <a:off x="1127760" y="4324786"/>
            <a:ext cx="6705600" cy="400110"/>
          </a:xfrm>
          <a:prstGeom prst="rect">
            <a:avLst/>
          </a:prstGeom>
          <a:noFill/>
        </p:spPr>
        <p:txBody>
          <a:bodyPr wrap="square" rtlCol="0">
            <a:spAutoFit/>
          </a:bodyPr>
          <a:lstStyle/>
          <a:p>
            <a:r>
              <a:rPr lang="en-US" altLang="zh-CN" sz="2000" spc="600" dirty="0">
                <a:solidFill>
                  <a:schemeClr val="bg1"/>
                </a:solidFill>
                <a:cs typeface="+mn-ea"/>
                <a:sym typeface="+mn-lt"/>
              </a:rPr>
              <a:t>{Dandelion Network </a:t>
            </a:r>
            <a:r>
              <a:rPr lang="zh-CN" altLang="en-US" sz="2000" spc="600" dirty="0">
                <a:solidFill>
                  <a:schemeClr val="bg1"/>
                </a:solidFill>
                <a:cs typeface="+mn-ea"/>
                <a:sym typeface="+mn-lt"/>
              </a:rPr>
              <a:t>平台</a:t>
            </a:r>
            <a:r>
              <a:rPr lang="en-US" altLang="zh-CN" sz="2000" spc="600" dirty="0">
                <a:solidFill>
                  <a:schemeClr val="bg1"/>
                </a:solidFill>
                <a:cs typeface="+mn-ea"/>
                <a:sym typeface="+mn-lt"/>
              </a:rPr>
              <a:t>}</a:t>
            </a:r>
            <a:endParaRPr lang="zh-CN" altLang="en-US" sz="2000" spc="600" dirty="0">
              <a:solidFill>
                <a:schemeClr val="bg1"/>
              </a:solidFill>
              <a:cs typeface="+mn-ea"/>
              <a:sym typeface="+mn-lt"/>
            </a:endParaRPr>
          </a:p>
        </p:txBody>
      </p:sp>
      <p:sp>
        <p:nvSpPr>
          <p:cNvPr id="13" name="文本框 6">
            <a:extLst>
              <a:ext uri="{FF2B5EF4-FFF2-40B4-BE49-F238E27FC236}">
                <a16:creationId xmlns:a16="http://schemas.microsoft.com/office/drawing/2014/main" id="{079A560C-E661-4B75-B959-91D2ADB12857}"/>
              </a:ext>
            </a:extLst>
          </p:cNvPr>
          <p:cNvSpPr txBox="1"/>
          <p:nvPr/>
        </p:nvSpPr>
        <p:spPr>
          <a:xfrm>
            <a:off x="788670" y="4961598"/>
            <a:ext cx="10908296" cy="1569660"/>
          </a:xfrm>
          <a:prstGeom prst="rect">
            <a:avLst/>
          </a:prstGeom>
          <a:noFill/>
        </p:spPr>
        <p:txBody>
          <a:bodyPr wrap="square" rtlCol="0">
            <a:spAutoFit/>
          </a:bodyPr>
          <a:lstStyle/>
          <a:p>
            <a:r>
              <a:rPr lang="en-US" altLang="zh-CN" sz="1600" dirty="0">
                <a:solidFill>
                  <a:schemeClr val="bg1"/>
                </a:solidFill>
              </a:rPr>
              <a:t>       </a:t>
            </a:r>
            <a:r>
              <a:rPr lang="en-US" altLang="zh-CN" sz="1600" dirty="0">
                <a:solidFill>
                  <a:schemeClr val="bg1"/>
                </a:solidFill>
                <a:latin typeface="宋体" panose="02010600030101010101" pitchFamily="2" charset="-122"/>
                <a:ea typeface="宋体" panose="02010600030101010101" pitchFamily="2" charset="-122"/>
              </a:rPr>
              <a:t>Dandelion</a:t>
            </a:r>
            <a:r>
              <a:rPr lang="zh-CN" altLang="en-US" sz="1600" dirty="0">
                <a:solidFill>
                  <a:schemeClr val="bg1"/>
                </a:solidFill>
                <a:latin typeface="宋体" panose="02010600030101010101" pitchFamily="2" charset="-122"/>
                <a:ea typeface="宋体" panose="02010600030101010101" pitchFamily="2" charset="-122"/>
              </a:rPr>
              <a:t> </a:t>
            </a:r>
            <a:r>
              <a:rPr lang="en-US" altLang="zh-CN" sz="1600" dirty="0">
                <a:solidFill>
                  <a:schemeClr val="bg1"/>
                </a:solidFill>
                <a:latin typeface="宋体" panose="02010600030101010101" pitchFamily="2" charset="-122"/>
                <a:ea typeface="宋体" panose="02010600030101010101" pitchFamily="2" charset="-122"/>
              </a:rPr>
              <a:t>Network</a:t>
            </a:r>
            <a:r>
              <a:rPr lang="zh-CN" altLang="en-US" sz="1600" dirty="0">
                <a:solidFill>
                  <a:schemeClr val="bg1"/>
                </a:solidFill>
                <a:latin typeface="宋体" panose="02010600030101010101" pitchFamily="2" charset="-122"/>
                <a:ea typeface="宋体" panose="02010600030101010101" pitchFamily="2" charset="-122"/>
              </a:rPr>
              <a:t>是基于</a:t>
            </a:r>
            <a:r>
              <a:rPr lang="en-US" altLang="zh-CN" sz="1600" dirty="0">
                <a:solidFill>
                  <a:schemeClr val="bg1"/>
                </a:solidFill>
                <a:latin typeface="宋体" panose="02010600030101010101" pitchFamily="2" charset="-122"/>
                <a:ea typeface="宋体" panose="02010600030101010101" pitchFamily="2" charset="-122"/>
              </a:rPr>
              <a:t>Substrate</a:t>
            </a:r>
            <a:r>
              <a:rPr lang="zh-CN" altLang="en-US" sz="1600" dirty="0">
                <a:solidFill>
                  <a:schemeClr val="bg1"/>
                </a:solidFill>
                <a:latin typeface="宋体" panose="02010600030101010101" pitchFamily="2" charset="-122"/>
                <a:ea typeface="宋体" panose="02010600030101010101" pitchFamily="2" charset="-122"/>
              </a:rPr>
              <a:t>打造的社会影响力领域的多链、可扩展和去中心化的应用程序开发平台。</a:t>
            </a:r>
            <a:endParaRPr lang="en-US" altLang="zh-CN" sz="1600" dirty="0">
              <a:solidFill>
                <a:schemeClr val="bg1"/>
              </a:solidFill>
              <a:latin typeface="宋体" panose="02010600030101010101" pitchFamily="2" charset="-122"/>
              <a:ea typeface="宋体" panose="02010600030101010101" pitchFamily="2" charset="-122"/>
            </a:endParaRPr>
          </a:p>
          <a:p>
            <a:r>
              <a:rPr lang="en-US" altLang="zh-CN" sz="1600" dirty="0">
                <a:solidFill>
                  <a:schemeClr val="bg1"/>
                </a:solidFill>
                <a:latin typeface="宋体" panose="02010600030101010101" pitchFamily="2" charset="-122"/>
                <a:ea typeface="宋体" panose="02010600030101010101" pitchFamily="2" charset="-122"/>
              </a:rPr>
              <a:t>       </a:t>
            </a:r>
          </a:p>
          <a:p>
            <a:r>
              <a:rPr lang="en-US" altLang="zh-CN" sz="1600" dirty="0">
                <a:solidFill>
                  <a:schemeClr val="bg1"/>
                </a:solidFill>
                <a:latin typeface="宋体" panose="02010600030101010101" pitchFamily="2" charset="-122"/>
                <a:ea typeface="宋体" panose="02010600030101010101" pitchFamily="2" charset="-122"/>
              </a:rPr>
              <a:t>    Dandelion</a:t>
            </a:r>
            <a:r>
              <a:rPr lang="zh-CN" altLang="en-US" sz="1600" dirty="0">
                <a:solidFill>
                  <a:schemeClr val="bg1"/>
                </a:solidFill>
                <a:latin typeface="宋体" panose="02010600030101010101" pitchFamily="2" charset="-122"/>
                <a:ea typeface="宋体" panose="02010600030101010101" pitchFamily="2" charset="-122"/>
              </a:rPr>
              <a:t> </a:t>
            </a:r>
            <a:r>
              <a:rPr lang="en-US" altLang="zh-CN" sz="1600" dirty="0">
                <a:solidFill>
                  <a:schemeClr val="bg1"/>
                </a:solidFill>
                <a:latin typeface="宋体" panose="02010600030101010101" pitchFamily="2" charset="-122"/>
                <a:ea typeface="宋体" panose="02010600030101010101" pitchFamily="2" charset="-122"/>
              </a:rPr>
              <a:t>Network</a:t>
            </a:r>
            <a:r>
              <a:rPr lang="zh-CN" altLang="en-US" sz="1600" dirty="0">
                <a:solidFill>
                  <a:schemeClr val="bg1"/>
                </a:solidFill>
                <a:latin typeface="宋体" panose="02010600030101010101" pitchFamily="2" charset="-122"/>
                <a:ea typeface="宋体" panose="02010600030101010101" pitchFamily="2" charset="-122"/>
              </a:rPr>
              <a:t>兼容全套</a:t>
            </a:r>
            <a:r>
              <a:rPr lang="en-US" altLang="zh-CN" sz="1600" dirty="0">
                <a:solidFill>
                  <a:schemeClr val="bg1"/>
                </a:solidFill>
                <a:latin typeface="宋体" panose="02010600030101010101" pitchFamily="2" charset="-122"/>
                <a:ea typeface="宋体" panose="02010600030101010101" pitchFamily="2" charset="-122"/>
              </a:rPr>
              <a:t>EVM</a:t>
            </a:r>
            <a:r>
              <a:rPr lang="zh-CN" altLang="en-US" sz="1600" dirty="0">
                <a:solidFill>
                  <a:schemeClr val="bg1"/>
                </a:solidFill>
                <a:latin typeface="宋体" panose="02010600030101010101" pitchFamily="2" charset="-122"/>
                <a:ea typeface="宋体" panose="02010600030101010101" pitchFamily="2" charset="-122"/>
              </a:rPr>
              <a:t>应用程序开发工具，例如</a:t>
            </a:r>
            <a:r>
              <a:rPr lang="en-US" altLang="zh-CN" sz="1600" dirty="0" err="1">
                <a:solidFill>
                  <a:schemeClr val="bg1"/>
                </a:solidFill>
                <a:latin typeface="宋体" panose="02010600030101010101" pitchFamily="2" charset="-122"/>
                <a:ea typeface="宋体" panose="02010600030101010101" pitchFamily="2" charset="-122"/>
              </a:rPr>
              <a:t>Metamask</a:t>
            </a:r>
            <a:r>
              <a:rPr lang="zh-CN" altLang="en-US" sz="1600" dirty="0">
                <a:solidFill>
                  <a:schemeClr val="bg1"/>
                </a:solidFill>
                <a:latin typeface="宋体" panose="02010600030101010101" pitchFamily="2" charset="-122"/>
                <a:ea typeface="宋体" panose="02010600030101010101" pitchFamily="2" charset="-122"/>
              </a:rPr>
              <a:t>、</a:t>
            </a:r>
            <a:r>
              <a:rPr lang="en-US" altLang="zh-CN" sz="1600" dirty="0">
                <a:solidFill>
                  <a:schemeClr val="bg1"/>
                </a:solidFill>
                <a:latin typeface="宋体" panose="02010600030101010101" pitchFamily="2" charset="-122"/>
                <a:ea typeface="宋体" panose="02010600030101010101" pitchFamily="2" charset="-122"/>
              </a:rPr>
              <a:t>Truffle</a:t>
            </a:r>
            <a:r>
              <a:rPr lang="zh-CN" altLang="en-US" sz="1600" dirty="0">
                <a:solidFill>
                  <a:schemeClr val="bg1"/>
                </a:solidFill>
                <a:latin typeface="宋体" panose="02010600030101010101" pitchFamily="2" charset="-122"/>
                <a:ea typeface="宋体" panose="02010600030101010101" pitchFamily="2" charset="-122"/>
              </a:rPr>
              <a:t>、</a:t>
            </a:r>
            <a:r>
              <a:rPr lang="en-US" altLang="zh-CN" sz="1600" dirty="0">
                <a:solidFill>
                  <a:schemeClr val="bg1"/>
                </a:solidFill>
                <a:latin typeface="宋体" panose="02010600030101010101" pitchFamily="2" charset="-122"/>
                <a:ea typeface="宋体" panose="02010600030101010101" pitchFamily="2" charset="-122"/>
              </a:rPr>
              <a:t>Remix </a:t>
            </a:r>
            <a:r>
              <a:rPr lang="zh-CN" altLang="en-US" sz="1600" dirty="0">
                <a:solidFill>
                  <a:schemeClr val="bg1"/>
                </a:solidFill>
                <a:latin typeface="宋体" panose="02010600030101010101" pitchFamily="2" charset="-122"/>
                <a:ea typeface="宋体" panose="02010600030101010101" pitchFamily="2" charset="-122"/>
              </a:rPr>
              <a:t>等。为创业开发者提供覆盖开发、测试、调试、部署、监控、</a:t>
            </a:r>
            <a:r>
              <a:rPr lang="zh-CN" altLang="en-US" sz="1600">
                <a:solidFill>
                  <a:schemeClr val="bg1"/>
                </a:solidFill>
                <a:latin typeface="宋体" panose="02010600030101010101" pitchFamily="2" charset="-122"/>
                <a:ea typeface="宋体" panose="02010600030101010101" pitchFamily="2" charset="-122"/>
              </a:rPr>
              <a:t>数据提供、模块调用和前端</a:t>
            </a:r>
            <a:r>
              <a:rPr lang="zh-CN" altLang="en-US" sz="1600" dirty="0">
                <a:solidFill>
                  <a:schemeClr val="bg1"/>
                </a:solidFill>
                <a:latin typeface="宋体" panose="02010600030101010101" pitchFamily="2" charset="-122"/>
                <a:ea typeface="宋体" panose="02010600030101010101" pitchFamily="2" charset="-122"/>
              </a:rPr>
              <a:t>开发等阶段的</a:t>
            </a:r>
            <a:r>
              <a:rPr lang="en-US" altLang="zh-CN" sz="1600" dirty="0">
                <a:solidFill>
                  <a:schemeClr val="bg1"/>
                </a:solidFill>
                <a:latin typeface="宋体" panose="02010600030101010101" pitchFamily="2" charset="-122"/>
                <a:ea typeface="宋体" panose="02010600030101010101" pitchFamily="2" charset="-122"/>
              </a:rPr>
              <a:t>DAPP</a:t>
            </a:r>
            <a:r>
              <a:rPr lang="zh-CN" altLang="en-US" sz="1600" dirty="0">
                <a:solidFill>
                  <a:schemeClr val="bg1"/>
                </a:solidFill>
                <a:latin typeface="宋体" panose="02010600030101010101" pitchFamily="2" charset="-122"/>
                <a:ea typeface="宋体" panose="02010600030101010101" pitchFamily="2" charset="-122"/>
              </a:rPr>
              <a:t>全栈工具和服务支持。开发者可以轻松通过工具接入到</a:t>
            </a:r>
            <a:r>
              <a:rPr lang="en-US" altLang="zh-CN" sz="1600" dirty="0">
                <a:solidFill>
                  <a:schemeClr val="bg1"/>
                </a:solidFill>
                <a:latin typeface="宋体" panose="02010600030101010101" pitchFamily="2" charset="-122"/>
                <a:ea typeface="宋体" panose="02010600030101010101" pitchFamily="2" charset="-122"/>
              </a:rPr>
              <a:t>Dandelion</a:t>
            </a:r>
            <a:r>
              <a:rPr lang="zh-CN" altLang="en-US" sz="1600" dirty="0">
                <a:solidFill>
                  <a:schemeClr val="bg1"/>
                </a:solidFill>
                <a:latin typeface="宋体" panose="02010600030101010101" pitchFamily="2" charset="-122"/>
                <a:ea typeface="宋体" panose="02010600030101010101" pitchFamily="2" charset="-122"/>
              </a:rPr>
              <a:t> </a:t>
            </a:r>
            <a:r>
              <a:rPr lang="en-US" altLang="zh-CN" sz="1600" dirty="0">
                <a:solidFill>
                  <a:schemeClr val="bg1"/>
                </a:solidFill>
                <a:latin typeface="宋体" panose="02010600030101010101" pitchFamily="2" charset="-122"/>
                <a:ea typeface="宋体" panose="02010600030101010101" pitchFamily="2" charset="-122"/>
              </a:rPr>
              <a:t>Network</a:t>
            </a:r>
            <a:r>
              <a:rPr lang="zh-CN" altLang="en-US" sz="1600" dirty="0">
                <a:solidFill>
                  <a:schemeClr val="bg1"/>
                </a:solidFill>
                <a:latin typeface="宋体" panose="02010600030101010101" pitchFamily="2" charset="-122"/>
                <a:ea typeface="宋体" panose="02010600030101010101" pitchFamily="2" charset="-122"/>
              </a:rPr>
              <a:t>，创建和发布相关应用程序。</a:t>
            </a:r>
            <a:r>
              <a:rPr lang="en-US" altLang="zh-CN" sz="1600" dirty="0">
                <a:solidFill>
                  <a:schemeClr val="bg1"/>
                </a:solidFill>
                <a:latin typeface="宋体" panose="02010600030101010101" pitchFamily="2" charset="-122"/>
                <a:ea typeface="宋体" panose="02010600030101010101" pitchFamily="2" charset="-122"/>
              </a:rPr>
              <a:t>Dandelion</a:t>
            </a:r>
            <a:r>
              <a:rPr lang="zh-CN" altLang="en-US" sz="1600" dirty="0">
                <a:solidFill>
                  <a:schemeClr val="bg1"/>
                </a:solidFill>
                <a:latin typeface="宋体" panose="02010600030101010101" pitchFamily="2" charset="-122"/>
                <a:ea typeface="宋体" panose="02010600030101010101" pitchFamily="2" charset="-122"/>
              </a:rPr>
              <a:t> </a:t>
            </a:r>
            <a:r>
              <a:rPr lang="en-US" altLang="zh-CN" sz="1600" dirty="0">
                <a:solidFill>
                  <a:schemeClr val="bg1"/>
                </a:solidFill>
                <a:latin typeface="宋体" panose="02010600030101010101" pitchFamily="2" charset="-122"/>
                <a:ea typeface="宋体" panose="02010600030101010101" pitchFamily="2" charset="-122"/>
              </a:rPr>
              <a:t>Network</a:t>
            </a:r>
            <a:r>
              <a:rPr lang="zh-CN" altLang="en-US" sz="1600" dirty="0">
                <a:solidFill>
                  <a:schemeClr val="bg1"/>
                </a:solidFill>
                <a:latin typeface="宋体" panose="02010600030101010101" pitchFamily="2" charset="-122"/>
                <a:ea typeface="宋体" panose="02010600030101010101" pitchFamily="2" charset="-122"/>
              </a:rPr>
              <a:t>底层基于</a:t>
            </a:r>
            <a:r>
              <a:rPr lang="en-US" altLang="zh-CN" sz="1600" dirty="0">
                <a:solidFill>
                  <a:schemeClr val="bg1"/>
                </a:solidFill>
                <a:latin typeface="宋体" panose="02010600030101010101" pitchFamily="2" charset="-122"/>
                <a:ea typeface="宋体" panose="02010600030101010101" pitchFamily="2" charset="-122"/>
              </a:rPr>
              <a:t>Substrate</a:t>
            </a:r>
            <a:r>
              <a:rPr lang="zh-CN" altLang="en-US" sz="1600" dirty="0">
                <a:solidFill>
                  <a:schemeClr val="bg1"/>
                </a:solidFill>
                <a:latin typeface="宋体" panose="02010600030101010101" pitchFamily="2" charset="-122"/>
                <a:ea typeface="宋体" panose="02010600030101010101" pitchFamily="2" charset="-122"/>
              </a:rPr>
              <a:t>建立，提供模块化协议和工具，促使全球公益事业实现</a:t>
            </a:r>
            <a:r>
              <a:rPr lang="en-US" altLang="zh-CN" sz="1600" dirty="0">
                <a:solidFill>
                  <a:schemeClr val="bg1"/>
                </a:solidFill>
                <a:latin typeface="宋体" panose="02010600030101010101" pitchFamily="2" charset="-122"/>
                <a:ea typeface="宋体" panose="02010600030101010101" pitchFamily="2" charset="-122"/>
              </a:rPr>
              <a:t>Web3.0</a:t>
            </a:r>
            <a:r>
              <a:rPr lang="zh-CN" altLang="en-US" sz="1600" dirty="0">
                <a:solidFill>
                  <a:schemeClr val="bg1"/>
                </a:solidFill>
                <a:latin typeface="宋体" panose="02010600030101010101" pitchFamily="2" charset="-122"/>
                <a:ea typeface="宋体" panose="02010600030101010101" pitchFamily="2" charset="-122"/>
              </a:rPr>
              <a:t>跨越。</a:t>
            </a:r>
          </a:p>
        </p:txBody>
      </p:sp>
      <p:sp>
        <p:nvSpPr>
          <p:cNvPr id="14" name="文本框 4"/>
          <p:cNvSpPr txBox="1"/>
          <p:nvPr/>
        </p:nvSpPr>
        <p:spPr>
          <a:xfrm>
            <a:off x="1127760" y="353070"/>
            <a:ext cx="2804160" cy="523220"/>
          </a:xfrm>
          <a:prstGeom prst="rect">
            <a:avLst/>
          </a:prstGeom>
          <a:noFill/>
        </p:spPr>
        <p:txBody>
          <a:bodyPr wrap="square" rtlCol="0">
            <a:spAutoFit/>
          </a:bodyPr>
          <a:lstStyle/>
          <a:p>
            <a:r>
              <a:rPr lang="zh-CN" altLang="en-US" sz="2800" spc="600" dirty="0">
                <a:solidFill>
                  <a:schemeClr val="bg1"/>
                </a:solidFill>
                <a:cs typeface="+mn-ea"/>
                <a:sym typeface="+mn-lt"/>
              </a:rPr>
              <a:t>生态平台介绍</a:t>
            </a:r>
          </a:p>
        </p:txBody>
      </p:sp>
      <p:sp>
        <p:nvSpPr>
          <p:cNvPr id="15" name="MH_Others_1"/>
          <p:cNvSpPr/>
          <p:nvPr>
            <p:custDataLst>
              <p:tags r:id="rId2"/>
            </p:custDataLst>
          </p:nvPr>
        </p:nvSpPr>
        <p:spPr>
          <a:xfrm>
            <a:off x="171962" y="290802"/>
            <a:ext cx="880462" cy="78749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chemeClr val="bg1"/>
              </a:solidFill>
              <a:cs typeface="+mn-ea"/>
              <a:sym typeface="+mn-lt"/>
            </a:endParaRPr>
          </a:p>
        </p:txBody>
      </p:sp>
      <p:sp>
        <p:nvSpPr>
          <p:cNvPr id="16" name="MH_Number"/>
          <p:cNvSpPr/>
          <p:nvPr>
            <p:custDataLst>
              <p:tags r:id="rId3"/>
            </p:custDataLst>
          </p:nvPr>
        </p:nvSpPr>
        <p:spPr>
          <a:xfrm>
            <a:off x="120203" y="365580"/>
            <a:ext cx="439279" cy="393745"/>
          </a:xfrm>
          <a:prstGeom prst="rect">
            <a:avLst/>
          </a:prstGeom>
        </p:spPr>
        <p:txBody>
          <a:bodyPr wrap="square" lIns="0" tIns="0" rIns="0" bIns="0" anchor="ctr" anchorCtr="0">
            <a:noAutofit/>
          </a:bodyPr>
          <a:lstStyle/>
          <a:p>
            <a:pPr algn="ctr"/>
            <a:r>
              <a:rPr lang="en-US" altLang="zh-CN" sz="4000" dirty="0">
                <a:solidFill>
                  <a:schemeClr val="bg1"/>
                </a:solidFill>
                <a:cs typeface="+mn-ea"/>
                <a:sym typeface="+mn-lt"/>
              </a:rPr>
              <a:t>4</a:t>
            </a:r>
            <a:endParaRPr lang="zh-CN" altLang="en-US" sz="4000" dirty="0">
              <a:solidFill>
                <a:schemeClr val="bg1"/>
              </a:solidFill>
              <a:cs typeface="+mn-ea"/>
              <a:sym typeface="+mn-lt"/>
            </a:endParaRPr>
          </a:p>
        </p:txBody>
      </p:sp>
    </p:spTree>
    <p:extLst>
      <p:ext uri="{BB962C8B-B14F-4D97-AF65-F5344CB8AC3E}">
        <p14:creationId xmlns:p14="http://schemas.microsoft.com/office/powerpoint/2010/main" val="3851342265"/>
      </p:ext>
    </p:extLst>
  </p:cSld>
  <p:clrMapOvr>
    <a:masterClrMapping/>
  </p:clrMapOvr>
  <p:transition spd="slow" advClick="0">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p:cNvSpPr txBox="1"/>
          <p:nvPr/>
        </p:nvSpPr>
        <p:spPr>
          <a:xfrm>
            <a:off x="1127760" y="353070"/>
            <a:ext cx="2804160" cy="523220"/>
          </a:xfrm>
          <a:prstGeom prst="rect">
            <a:avLst/>
          </a:prstGeom>
          <a:noFill/>
        </p:spPr>
        <p:txBody>
          <a:bodyPr wrap="square" rtlCol="0">
            <a:spAutoFit/>
          </a:bodyPr>
          <a:lstStyle/>
          <a:p>
            <a:r>
              <a:rPr lang="zh-CN" altLang="en-US" sz="2800" spc="600" dirty="0">
                <a:solidFill>
                  <a:schemeClr val="bg1"/>
                </a:solidFill>
                <a:cs typeface="+mn-ea"/>
                <a:sym typeface="+mn-lt"/>
              </a:rPr>
              <a:t>生态平台介绍</a:t>
            </a:r>
          </a:p>
        </p:txBody>
      </p:sp>
      <p:sp>
        <p:nvSpPr>
          <p:cNvPr id="67" name="Rectangle 6">
            <a:extLst>
              <a:ext uri="{FF2B5EF4-FFF2-40B4-BE49-F238E27FC236}">
                <a16:creationId xmlns:a16="http://schemas.microsoft.com/office/drawing/2014/main" id="{3D66CD7A-6689-40B9-A379-F11C10B02264}"/>
              </a:ext>
            </a:extLst>
          </p:cNvPr>
          <p:cNvSpPr>
            <a:spLocks noChangeArrowheads="1"/>
          </p:cNvSpPr>
          <p:nvPr/>
        </p:nvSpPr>
        <p:spPr bwMode="auto">
          <a:xfrm rot="18900000">
            <a:off x="1201231" y="3034944"/>
            <a:ext cx="1497245" cy="1549524"/>
          </a:xfrm>
          <a:prstGeom prst="rect">
            <a:avLst/>
          </a:prstGeom>
          <a:solidFill>
            <a:srgbClr val="FFFFFF">
              <a:alpha val="10196"/>
            </a:srgbClr>
          </a:solidFill>
          <a:ln w="6350">
            <a:noFill/>
            <a:miter lim="800000"/>
            <a:headEnd/>
            <a:tailEnd/>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charset="0"/>
                <a:ea typeface="宋体" charset="-122"/>
                <a:cs typeface="+mn-cs"/>
              </a:defRPr>
            </a:lvl1pPr>
            <a:lvl2pPr marL="457200" algn="l" rtl="0" eaLnBrk="0" fontAlgn="base" hangingPunct="0">
              <a:spcBef>
                <a:spcPct val="0"/>
              </a:spcBef>
              <a:spcAft>
                <a:spcPct val="0"/>
              </a:spcAft>
              <a:defRPr sz="1300" b="1" kern="1200">
                <a:solidFill>
                  <a:srgbClr val="000000"/>
                </a:solidFill>
                <a:latin typeface="Arial" charset="0"/>
                <a:ea typeface="宋体" charset="-122"/>
                <a:cs typeface="+mn-cs"/>
              </a:defRPr>
            </a:lvl2pPr>
            <a:lvl3pPr marL="914400" algn="l" rtl="0" eaLnBrk="0" fontAlgn="base" hangingPunct="0">
              <a:spcBef>
                <a:spcPct val="0"/>
              </a:spcBef>
              <a:spcAft>
                <a:spcPct val="0"/>
              </a:spcAft>
              <a:defRPr sz="1300" b="1" kern="1200">
                <a:solidFill>
                  <a:srgbClr val="000000"/>
                </a:solidFill>
                <a:latin typeface="Arial" charset="0"/>
                <a:ea typeface="宋体" charset="-122"/>
                <a:cs typeface="+mn-cs"/>
              </a:defRPr>
            </a:lvl3pPr>
            <a:lvl4pPr marL="1371600" algn="l" rtl="0" eaLnBrk="0" fontAlgn="base" hangingPunct="0">
              <a:spcBef>
                <a:spcPct val="0"/>
              </a:spcBef>
              <a:spcAft>
                <a:spcPct val="0"/>
              </a:spcAft>
              <a:defRPr sz="1300" b="1" kern="1200">
                <a:solidFill>
                  <a:srgbClr val="000000"/>
                </a:solidFill>
                <a:latin typeface="Arial" charset="0"/>
                <a:ea typeface="宋体" charset="-122"/>
                <a:cs typeface="+mn-cs"/>
              </a:defRPr>
            </a:lvl4pPr>
            <a:lvl5pPr marL="1828800" algn="l" rtl="0" eaLnBrk="0" fontAlgn="base" hangingPunct="0">
              <a:spcBef>
                <a:spcPct val="0"/>
              </a:spcBef>
              <a:spcAft>
                <a:spcPct val="0"/>
              </a:spcAft>
              <a:defRPr sz="1300" b="1" kern="1200">
                <a:solidFill>
                  <a:srgbClr val="000000"/>
                </a:solidFill>
                <a:latin typeface="Arial" charset="0"/>
                <a:ea typeface="宋体" charset="-122"/>
                <a:cs typeface="+mn-cs"/>
              </a:defRPr>
            </a:lvl5pPr>
            <a:lvl6pPr marL="2286000" algn="l" defTabSz="914400" rtl="0" eaLnBrk="1" latinLnBrk="0" hangingPunct="1">
              <a:defRPr sz="1300" b="1" kern="1200">
                <a:solidFill>
                  <a:srgbClr val="000000"/>
                </a:solidFill>
                <a:latin typeface="Arial" charset="0"/>
                <a:ea typeface="宋体" charset="-122"/>
                <a:cs typeface="+mn-cs"/>
              </a:defRPr>
            </a:lvl6pPr>
            <a:lvl7pPr marL="2743200" algn="l" defTabSz="914400" rtl="0" eaLnBrk="1" latinLnBrk="0" hangingPunct="1">
              <a:defRPr sz="1300" b="1" kern="1200">
                <a:solidFill>
                  <a:srgbClr val="000000"/>
                </a:solidFill>
                <a:latin typeface="Arial" charset="0"/>
                <a:ea typeface="宋体" charset="-122"/>
                <a:cs typeface="+mn-cs"/>
              </a:defRPr>
            </a:lvl7pPr>
            <a:lvl8pPr marL="3200400" algn="l" defTabSz="914400" rtl="0" eaLnBrk="1" latinLnBrk="0" hangingPunct="1">
              <a:defRPr sz="1300" b="1" kern="1200">
                <a:solidFill>
                  <a:srgbClr val="000000"/>
                </a:solidFill>
                <a:latin typeface="Arial" charset="0"/>
                <a:ea typeface="宋体" charset="-122"/>
                <a:cs typeface="+mn-cs"/>
              </a:defRPr>
            </a:lvl8pPr>
            <a:lvl9pPr marL="3657600" algn="l" defTabSz="914400" rtl="0" eaLnBrk="1" latinLnBrk="0" hangingPunct="1">
              <a:defRPr sz="1300" b="1" kern="1200">
                <a:solidFill>
                  <a:srgbClr val="000000"/>
                </a:solidFill>
                <a:latin typeface="Arial" charset="0"/>
                <a:ea typeface="宋体" charset="-122"/>
                <a:cs typeface="+mn-cs"/>
              </a:defRPr>
            </a:lvl9pPr>
          </a:lstStyle>
          <a:p>
            <a:pPr algn="ctr" defTabSz="1086589">
              <a:lnSpc>
                <a:spcPct val="120000"/>
              </a:lnSpc>
              <a:defRPr/>
            </a:pPr>
            <a:endParaRPr lang="zh-CN" altLang="en-US" sz="1327">
              <a:solidFill>
                <a:prstClr val="white"/>
              </a:solidFill>
              <a:latin typeface="+mn-lt"/>
              <a:ea typeface="+mn-ea"/>
              <a:cs typeface="+mn-ea"/>
              <a:sym typeface="+mn-lt"/>
            </a:endParaRPr>
          </a:p>
        </p:txBody>
      </p:sp>
      <p:sp>
        <p:nvSpPr>
          <p:cNvPr id="68" name="Rectangle 7">
            <a:extLst>
              <a:ext uri="{FF2B5EF4-FFF2-40B4-BE49-F238E27FC236}">
                <a16:creationId xmlns:a16="http://schemas.microsoft.com/office/drawing/2014/main" id="{BDBEE619-929E-4A73-84E8-CED85597FC00}"/>
              </a:ext>
            </a:extLst>
          </p:cNvPr>
          <p:cNvSpPr>
            <a:spLocks noChangeArrowheads="1"/>
          </p:cNvSpPr>
          <p:nvPr/>
        </p:nvSpPr>
        <p:spPr bwMode="auto">
          <a:xfrm rot="18900000">
            <a:off x="4363574" y="3034944"/>
            <a:ext cx="1497244" cy="1549524"/>
          </a:xfrm>
          <a:prstGeom prst="rect">
            <a:avLst/>
          </a:prstGeom>
          <a:solidFill>
            <a:srgbClr val="FFFFFF">
              <a:alpha val="10196"/>
            </a:srgbClr>
          </a:solidFill>
          <a:ln w="6350">
            <a:noFill/>
            <a:miter lim="800000"/>
            <a:headEnd/>
            <a:tailEnd/>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charset="0"/>
                <a:ea typeface="宋体" charset="-122"/>
                <a:cs typeface="+mn-cs"/>
              </a:defRPr>
            </a:lvl1pPr>
            <a:lvl2pPr marL="457200" algn="l" rtl="0" eaLnBrk="0" fontAlgn="base" hangingPunct="0">
              <a:spcBef>
                <a:spcPct val="0"/>
              </a:spcBef>
              <a:spcAft>
                <a:spcPct val="0"/>
              </a:spcAft>
              <a:defRPr sz="1300" b="1" kern="1200">
                <a:solidFill>
                  <a:srgbClr val="000000"/>
                </a:solidFill>
                <a:latin typeface="Arial" charset="0"/>
                <a:ea typeface="宋体" charset="-122"/>
                <a:cs typeface="+mn-cs"/>
              </a:defRPr>
            </a:lvl2pPr>
            <a:lvl3pPr marL="914400" algn="l" rtl="0" eaLnBrk="0" fontAlgn="base" hangingPunct="0">
              <a:spcBef>
                <a:spcPct val="0"/>
              </a:spcBef>
              <a:spcAft>
                <a:spcPct val="0"/>
              </a:spcAft>
              <a:defRPr sz="1300" b="1" kern="1200">
                <a:solidFill>
                  <a:srgbClr val="000000"/>
                </a:solidFill>
                <a:latin typeface="Arial" charset="0"/>
                <a:ea typeface="宋体" charset="-122"/>
                <a:cs typeface="+mn-cs"/>
              </a:defRPr>
            </a:lvl3pPr>
            <a:lvl4pPr marL="1371600" algn="l" rtl="0" eaLnBrk="0" fontAlgn="base" hangingPunct="0">
              <a:spcBef>
                <a:spcPct val="0"/>
              </a:spcBef>
              <a:spcAft>
                <a:spcPct val="0"/>
              </a:spcAft>
              <a:defRPr sz="1300" b="1" kern="1200">
                <a:solidFill>
                  <a:srgbClr val="000000"/>
                </a:solidFill>
                <a:latin typeface="Arial" charset="0"/>
                <a:ea typeface="宋体" charset="-122"/>
                <a:cs typeface="+mn-cs"/>
              </a:defRPr>
            </a:lvl4pPr>
            <a:lvl5pPr marL="1828800" algn="l" rtl="0" eaLnBrk="0" fontAlgn="base" hangingPunct="0">
              <a:spcBef>
                <a:spcPct val="0"/>
              </a:spcBef>
              <a:spcAft>
                <a:spcPct val="0"/>
              </a:spcAft>
              <a:defRPr sz="1300" b="1" kern="1200">
                <a:solidFill>
                  <a:srgbClr val="000000"/>
                </a:solidFill>
                <a:latin typeface="Arial" charset="0"/>
                <a:ea typeface="宋体" charset="-122"/>
                <a:cs typeface="+mn-cs"/>
              </a:defRPr>
            </a:lvl5pPr>
            <a:lvl6pPr marL="2286000" algn="l" defTabSz="914400" rtl="0" eaLnBrk="1" latinLnBrk="0" hangingPunct="1">
              <a:defRPr sz="1300" b="1" kern="1200">
                <a:solidFill>
                  <a:srgbClr val="000000"/>
                </a:solidFill>
                <a:latin typeface="Arial" charset="0"/>
                <a:ea typeface="宋体" charset="-122"/>
                <a:cs typeface="+mn-cs"/>
              </a:defRPr>
            </a:lvl6pPr>
            <a:lvl7pPr marL="2743200" algn="l" defTabSz="914400" rtl="0" eaLnBrk="1" latinLnBrk="0" hangingPunct="1">
              <a:defRPr sz="1300" b="1" kern="1200">
                <a:solidFill>
                  <a:srgbClr val="000000"/>
                </a:solidFill>
                <a:latin typeface="Arial" charset="0"/>
                <a:ea typeface="宋体" charset="-122"/>
                <a:cs typeface="+mn-cs"/>
              </a:defRPr>
            </a:lvl7pPr>
            <a:lvl8pPr marL="3200400" algn="l" defTabSz="914400" rtl="0" eaLnBrk="1" latinLnBrk="0" hangingPunct="1">
              <a:defRPr sz="1300" b="1" kern="1200">
                <a:solidFill>
                  <a:srgbClr val="000000"/>
                </a:solidFill>
                <a:latin typeface="Arial" charset="0"/>
                <a:ea typeface="宋体" charset="-122"/>
                <a:cs typeface="+mn-cs"/>
              </a:defRPr>
            </a:lvl8pPr>
            <a:lvl9pPr marL="3657600" algn="l" defTabSz="914400" rtl="0" eaLnBrk="1" latinLnBrk="0" hangingPunct="1">
              <a:defRPr sz="1300" b="1" kern="1200">
                <a:solidFill>
                  <a:srgbClr val="000000"/>
                </a:solidFill>
                <a:latin typeface="Arial" charset="0"/>
                <a:ea typeface="宋体" charset="-122"/>
                <a:cs typeface="+mn-cs"/>
              </a:defRPr>
            </a:lvl9pPr>
          </a:lstStyle>
          <a:p>
            <a:pPr algn="ctr" defTabSz="1086589">
              <a:lnSpc>
                <a:spcPct val="120000"/>
              </a:lnSpc>
              <a:defRPr/>
            </a:pPr>
            <a:endParaRPr lang="zh-CN" altLang="en-US" sz="1327">
              <a:solidFill>
                <a:prstClr val="white"/>
              </a:solidFill>
              <a:latin typeface="+mn-lt"/>
              <a:ea typeface="+mn-ea"/>
              <a:cs typeface="+mn-ea"/>
              <a:sym typeface="+mn-lt"/>
            </a:endParaRPr>
          </a:p>
        </p:txBody>
      </p:sp>
      <p:sp>
        <p:nvSpPr>
          <p:cNvPr id="70" name="Rectangle 9">
            <a:extLst>
              <a:ext uri="{FF2B5EF4-FFF2-40B4-BE49-F238E27FC236}">
                <a16:creationId xmlns:a16="http://schemas.microsoft.com/office/drawing/2014/main" id="{37A808E1-0FA6-4A76-8923-8723C335A034}"/>
              </a:ext>
            </a:extLst>
          </p:cNvPr>
          <p:cNvSpPr>
            <a:spLocks noChangeArrowheads="1"/>
          </p:cNvSpPr>
          <p:nvPr/>
        </p:nvSpPr>
        <p:spPr bwMode="auto">
          <a:xfrm rot="18900000">
            <a:off x="1803262" y="2949245"/>
            <a:ext cx="281992" cy="291838"/>
          </a:xfrm>
          <a:prstGeom prst="rect">
            <a:avLst/>
          </a:prstGeom>
          <a:solidFill>
            <a:srgbClr val="FFC000"/>
          </a:solidFill>
          <a:ln w="6350">
            <a:noFill/>
            <a:miter lim="800000"/>
            <a:headEnd/>
            <a:tailEnd/>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charset="0"/>
                <a:ea typeface="宋体" charset="-122"/>
                <a:cs typeface="+mn-cs"/>
              </a:defRPr>
            </a:lvl1pPr>
            <a:lvl2pPr marL="457200" algn="l" rtl="0" eaLnBrk="0" fontAlgn="base" hangingPunct="0">
              <a:spcBef>
                <a:spcPct val="0"/>
              </a:spcBef>
              <a:spcAft>
                <a:spcPct val="0"/>
              </a:spcAft>
              <a:defRPr sz="1300" b="1" kern="1200">
                <a:solidFill>
                  <a:srgbClr val="000000"/>
                </a:solidFill>
                <a:latin typeface="Arial" charset="0"/>
                <a:ea typeface="宋体" charset="-122"/>
                <a:cs typeface="+mn-cs"/>
              </a:defRPr>
            </a:lvl2pPr>
            <a:lvl3pPr marL="914400" algn="l" rtl="0" eaLnBrk="0" fontAlgn="base" hangingPunct="0">
              <a:spcBef>
                <a:spcPct val="0"/>
              </a:spcBef>
              <a:spcAft>
                <a:spcPct val="0"/>
              </a:spcAft>
              <a:defRPr sz="1300" b="1" kern="1200">
                <a:solidFill>
                  <a:srgbClr val="000000"/>
                </a:solidFill>
                <a:latin typeface="Arial" charset="0"/>
                <a:ea typeface="宋体" charset="-122"/>
                <a:cs typeface="+mn-cs"/>
              </a:defRPr>
            </a:lvl3pPr>
            <a:lvl4pPr marL="1371600" algn="l" rtl="0" eaLnBrk="0" fontAlgn="base" hangingPunct="0">
              <a:spcBef>
                <a:spcPct val="0"/>
              </a:spcBef>
              <a:spcAft>
                <a:spcPct val="0"/>
              </a:spcAft>
              <a:defRPr sz="1300" b="1" kern="1200">
                <a:solidFill>
                  <a:srgbClr val="000000"/>
                </a:solidFill>
                <a:latin typeface="Arial" charset="0"/>
                <a:ea typeface="宋体" charset="-122"/>
                <a:cs typeface="+mn-cs"/>
              </a:defRPr>
            </a:lvl4pPr>
            <a:lvl5pPr marL="1828800" algn="l" rtl="0" eaLnBrk="0" fontAlgn="base" hangingPunct="0">
              <a:spcBef>
                <a:spcPct val="0"/>
              </a:spcBef>
              <a:spcAft>
                <a:spcPct val="0"/>
              </a:spcAft>
              <a:defRPr sz="1300" b="1" kern="1200">
                <a:solidFill>
                  <a:srgbClr val="000000"/>
                </a:solidFill>
                <a:latin typeface="Arial" charset="0"/>
                <a:ea typeface="宋体" charset="-122"/>
                <a:cs typeface="+mn-cs"/>
              </a:defRPr>
            </a:lvl5pPr>
            <a:lvl6pPr marL="2286000" algn="l" defTabSz="914400" rtl="0" eaLnBrk="1" latinLnBrk="0" hangingPunct="1">
              <a:defRPr sz="1300" b="1" kern="1200">
                <a:solidFill>
                  <a:srgbClr val="000000"/>
                </a:solidFill>
                <a:latin typeface="Arial" charset="0"/>
                <a:ea typeface="宋体" charset="-122"/>
                <a:cs typeface="+mn-cs"/>
              </a:defRPr>
            </a:lvl6pPr>
            <a:lvl7pPr marL="2743200" algn="l" defTabSz="914400" rtl="0" eaLnBrk="1" latinLnBrk="0" hangingPunct="1">
              <a:defRPr sz="1300" b="1" kern="1200">
                <a:solidFill>
                  <a:srgbClr val="000000"/>
                </a:solidFill>
                <a:latin typeface="Arial" charset="0"/>
                <a:ea typeface="宋体" charset="-122"/>
                <a:cs typeface="+mn-cs"/>
              </a:defRPr>
            </a:lvl7pPr>
            <a:lvl8pPr marL="3200400" algn="l" defTabSz="914400" rtl="0" eaLnBrk="1" latinLnBrk="0" hangingPunct="1">
              <a:defRPr sz="1300" b="1" kern="1200">
                <a:solidFill>
                  <a:srgbClr val="000000"/>
                </a:solidFill>
                <a:latin typeface="Arial" charset="0"/>
                <a:ea typeface="宋体" charset="-122"/>
                <a:cs typeface="+mn-cs"/>
              </a:defRPr>
            </a:lvl8pPr>
            <a:lvl9pPr marL="3657600" algn="l" defTabSz="914400" rtl="0" eaLnBrk="1" latinLnBrk="0" hangingPunct="1">
              <a:defRPr sz="1300" b="1" kern="1200">
                <a:solidFill>
                  <a:srgbClr val="000000"/>
                </a:solidFill>
                <a:latin typeface="Arial" charset="0"/>
                <a:ea typeface="宋体" charset="-122"/>
                <a:cs typeface="+mn-cs"/>
              </a:defRPr>
            </a:lvl9pPr>
          </a:lstStyle>
          <a:p>
            <a:pPr algn="ctr" defTabSz="1086589">
              <a:lnSpc>
                <a:spcPct val="120000"/>
              </a:lnSpc>
              <a:defRPr/>
            </a:pPr>
            <a:endParaRPr lang="zh-CN" altLang="en-US" sz="1327">
              <a:solidFill>
                <a:prstClr val="white"/>
              </a:solidFill>
              <a:latin typeface="+mn-lt"/>
              <a:ea typeface="+mn-ea"/>
              <a:cs typeface="+mn-ea"/>
              <a:sym typeface="+mn-lt"/>
            </a:endParaRPr>
          </a:p>
        </p:txBody>
      </p:sp>
      <p:sp>
        <p:nvSpPr>
          <p:cNvPr id="71" name="Rectangle 10">
            <a:extLst>
              <a:ext uri="{FF2B5EF4-FFF2-40B4-BE49-F238E27FC236}">
                <a16:creationId xmlns:a16="http://schemas.microsoft.com/office/drawing/2014/main" id="{113609CA-116A-4D3E-97F7-7D287A0B939C}"/>
              </a:ext>
            </a:extLst>
          </p:cNvPr>
          <p:cNvSpPr>
            <a:spLocks noChangeArrowheads="1"/>
          </p:cNvSpPr>
          <p:nvPr/>
        </p:nvSpPr>
        <p:spPr bwMode="auto">
          <a:xfrm rot="18900000">
            <a:off x="4965604" y="2949245"/>
            <a:ext cx="281992" cy="291838"/>
          </a:xfrm>
          <a:prstGeom prst="rect">
            <a:avLst/>
          </a:prstGeom>
          <a:solidFill>
            <a:srgbClr val="FFC000"/>
          </a:solidFill>
          <a:ln w="6350">
            <a:noFill/>
            <a:miter lim="800000"/>
            <a:headEnd/>
            <a:tailEnd/>
          </a:ln>
          <a:effectLst/>
        </p:spPr>
        <p:txBody>
          <a:bodyPr wrap="none" lIns="0" tIns="0" rIns="0" bIns="0" anchor="ctr"/>
          <a:lstStyle>
            <a:defPPr>
              <a:defRPr lang="en-US"/>
            </a:defPPr>
            <a:lvl1pPr algn="l" rtl="0" eaLnBrk="0" fontAlgn="base" hangingPunct="0">
              <a:spcBef>
                <a:spcPct val="0"/>
              </a:spcBef>
              <a:spcAft>
                <a:spcPct val="0"/>
              </a:spcAft>
              <a:defRPr sz="1300" b="1" kern="1200">
                <a:solidFill>
                  <a:srgbClr val="000000"/>
                </a:solidFill>
                <a:latin typeface="Arial" charset="0"/>
                <a:ea typeface="宋体" charset="-122"/>
                <a:cs typeface="+mn-cs"/>
              </a:defRPr>
            </a:lvl1pPr>
            <a:lvl2pPr marL="457200" algn="l" rtl="0" eaLnBrk="0" fontAlgn="base" hangingPunct="0">
              <a:spcBef>
                <a:spcPct val="0"/>
              </a:spcBef>
              <a:spcAft>
                <a:spcPct val="0"/>
              </a:spcAft>
              <a:defRPr sz="1300" b="1" kern="1200">
                <a:solidFill>
                  <a:srgbClr val="000000"/>
                </a:solidFill>
                <a:latin typeface="Arial" charset="0"/>
                <a:ea typeface="宋体" charset="-122"/>
                <a:cs typeface="+mn-cs"/>
              </a:defRPr>
            </a:lvl2pPr>
            <a:lvl3pPr marL="914400" algn="l" rtl="0" eaLnBrk="0" fontAlgn="base" hangingPunct="0">
              <a:spcBef>
                <a:spcPct val="0"/>
              </a:spcBef>
              <a:spcAft>
                <a:spcPct val="0"/>
              </a:spcAft>
              <a:defRPr sz="1300" b="1" kern="1200">
                <a:solidFill>
                  <a:srgbClr val="000000"/>
                </a:solidFill>
                <a:latin typeface="Arial" charset="0"/>
                <a:ea typeface="宋体" charset="-122"/>
                <a:cs typeface="+mn-cs"/>
              </a:defRPr>
            </a:lvl3pPr>
            <a:lvl4pPr marL="1371600" algn="l" rtl="0" eaLnBrk="0" fontAlgn="base" hangingPunct="0">
              <a:spcBef>
                <a:spcPct val="0"/>
              </a:spcBef>
              <a:spcAft>
                <a:spcPct val="0"/>
              </a:spcAft>
              <a:defRPr sz="1300" b="1" kern="1200">
                <a:solidFill>
                  <a:srgbClr val="000000"/>
                </a:solidFill>
                <a:latin typeface="Arial" charset="0"/>
                <a:ea typeface="宋体" charset="-122"/>
                <a:cs typeface="+mn-cs"/>
              </a:defRPr>
            </a:lvl4pPr>
            <a:lvl5pPr marL="1828800" algn="l" rtl="0" eaLnBrk="0" fontAlgn="base" hangingPunct="0">
              <a:spcBef>
                <a:spcPct val="0"/>
              </a:spcBef>
              <a:spcAft>
                <a:spcPct val="0"/>
              </a:spcAft>
              <a:defRPr sz="1300" b="1" kern="1200">
                <a:solidFill>
                  <a:srgbClr val="000000"/>
                </a:solidFill>
                <a:latin typeface="Arial" charset="0"/>
                <a:ea typeface="宋体" charset="-122"/>
                <a:cs typeface="+mn-cs"/>
              </a:defRPr>
            </a:lvl5pPr>
            <a:lvl6pPr marL="2286000" algn="l" defTabSz="914400" rtl="0" eaLnBrk="1" latinLnBrk="0" hangingPunct="1">
              <a:defRPr sz="1300" b="1" kern="1200">
                <a:solidFill>
                  <a:srgbClr val="000000"/>
                </a:solidFill>
                <a:latin typeface="Arial" charset="0"/>
                <a:ea typeface="宋体" charset="-122"/>
                <a:cs typeface="+mn-cs"/>
              </a:defRPr>
            </a:lvl6pPr>
            <a:lvl7pPr marL="2743200" algn="l" defTabSz="914400" rtl="0" eaLnBrk="1" latinLnBrk="0" hangingPunct="1">
              <a:defRPr sz="1300" b="1" kern="1200">
                <a:solidFill>
                  <a:srgbClr val="000000"/>
                </a:solidFill>
                <a:latin typeface="Arial" charset="0"/>
                <a:ea typeface="宋体" charset="-122"/>
                <a:cs typeface="+mn-cs"/>
              </a:defRPr>
            </a:lvl7pPr>
            <a:lvl8pPr marL="3200400" algn="l" defTabSz="914400" rtl="0" eaLnBrk="1" latinLnBrk="0" hangingPunct="1">
              <a:defRPr sz="1300" b="1" kern="1200">
                <a:solidFill>
                  <a:srgbClr val="000000"/>
                </a:solidFill>
                <a:latin typeface="Arial" charset="0"/>
                <a:ea typeface="宋体" charset="-122"/>
                <a:cs typeface="+mn-cs"/>
              </a:defRPr>
            </a:lvl8pPr>
            <a:lvl9pPr marL="3657600" algn="l" defTabSz="914400" rtl="0" eaLnBrk="1" latinLnBrk="0" hangingPunct="1">
              <a:defRPr sz="1300" b="1" kern="1200">
                <a:solidFill>
                  <a:srgbClr val="000000"/>
                </a:solidFill>
                <a:latin typeface="Arial" charset="0"/>
                <a:ea typeface="宋体" charset="-122"/>
                <a:cs typeface="+mn-cs"/>
              </a:defRPr>
            </a:lvl9pPr>
          </a:lstStyle>
          <a:p>
            <a:pPr algn="ctr" defTabSz="1086589">
              <a:lnSpc>
                <a:spcPct val="120000"/>
              </a:lnSpc>
              <a:defRPr/>
            </a:pPr>
            <a:endParaRPr lang="zh-CN" altLang="en-US" sz="1327">
              <a:solidFill>
                <a:prstClr val="white"/>
              </a:solidFill>
              <a:latin typeface="+mn-lt"/>
              <a:ea typeface="+mn-ea"/>
              <a:cs typeface="+mn-ea"/>
              <a:sym typeface="+mn-lt"/>
            </a:endParaRPr>
          </a:p>
        </p:txBody>
      </p:sp>
      <p:sp>
        <p:nvSpPr>
          <p:cNvPr id="73" name="Text Box 15">
            <a:extLst>
              <a:ext uri="{FF2B5EF4-FFF2-40B4-BE49-F238E27FC236}">
                <a16:creationId xmlns:a16="http://schemas.microsoft.com/office/drawing/2014/main" id="{4CE76C46-569B-445F-AC8C-92A1019ADA30}"/>
              </a:ext>
            </a:extLst>
          </p:cNvPr>
          <p:cNvSpPr txBox="1">
            <a:spLocks noChangeArrowheads="1"/>
          </p:cNvSpPr>
          <p:nvPr/>
        </p:nvSpPr>
        <p:spPr bwMode="auto">
          <a:xfrm>
            <a:off x="1872397" y="2967227"/>
            <a:ext cx="107918" cy="262820"/>
          </a:xfrm>
          <a:prstGeom prst="rect">
            <a:avLst/>
          </a:prstGeom>
          <a:noFill/>
          <a:ln w="6350">
            <a:noFill/>
            <a:miter lim="800000"/>
            <a:headEnd/>
            <a:tailEnd/>
          </a:ln>
          <a:effectLst/>
        </p:spPr>
        <p:txBody>
          <a:bodyPr wrap="none" lIns="0" tIns="0" rIns="0" bIns="0" anchor="ctr">
            <a:spAutoFit/>
          </a:bodyPr>
          <a:lstStyle>
            <a:defPPr>
              <a:defRPr lang="en-US"/>
            </a:defPPr>
            <a:lvl1pPr algn="l" rtl="0" eaLnBrk="0" fontAlgn="base" hangingPunct="0">
              <a:spcBef>
                <a:spcPct val="0"/>
              </a:spcBef>
              <a:spcAft>
                <a:spcPct val="0"/>
              </a:spcAft>
              <a:defRPr sz="1300" b="1" kern="1200">
                <a:solidFill>
                  <a:srgbClr val="000000"/>
                </a:solidFill>
                <a:latin typeface="Arial" charset="0"/>
                <a:ea typeface="宋体" charset="-122"/>
                <a:cs typeface="+mn-cs"/>
              </a:defRPr>
            </a:lvl1pPr>
            <a:lvl2pPr marL="457200" algn="l" rtl="0" eaLnBrk="0" fontAlgn="base" hangingPunct="0">
              <a:spcBef>
                <a:spcPct val="0"/>
              </a:spcBef>
              <a:spcAft>
                <a:spcPct val="0"/>
              </a:spcAft>
              <a:defRPr sz="1300" b="1" kern="1200">
                <a:solidFill>
                  <a:srgbClr val="000000"/>
                </a:solidFill>
                <a:latin typeface="Arial" charset="0"/>
                <a:ea typeface="宋体" charset="-122"/>
                <a:cs typeface="+mn-cs"/>
              </a:defRPr>
            </a:lvl2pPr>
            <a:lvl3pPr marL="914400" algn="l" rtl="0" eaLnBrk="0" fontAlgn="base" hangingPunct="0">
              <a:spcBef>
                <a:spcPct val="0"/>
              </a:spcBef>
              <a:spcAft>
                <a:spcPct val="0"/>
              </a:spcAft>
              <a:defRPr sz="1300" b="1" kern="1200">
                <a:solidFill>
                  <a:srgbClr val="000000"/>
                </a:solidFill>
                <a:latin typeface="Arial" charset="0"/>
                <a:ea typeface="宋体" charset="-122"/>
                <a:cs typeface="+mn-cs"/>
              </a:defRPr>
            </a:lvl3pPr>
            <a:lvl4pPr marL="1371600" algn="l" rtl="0" eaLnBrk="0" fontAlgn="base" hangingPunct="0">
              <a:spcBef>
                <a:spcPct val="0"/>
              </a:spcBef>
              <a:spcAft>
                <a:spcPct val="0"/>
              </a:spcAft>
              <a:defRPr sz="1300" b="1" kern="1200">
                <a:solidFill>
                  <a:srgbClr val="000000"/>
                </a:solidFill>
                <a:latin typeface="Arial" charset="0"/>
                <a:ea typeface="宋体" charset="-122"/>
                <a:cs typeface="+mn-cs"/>
              </a:defRPr>
            </a:lvl4pPr>
            <a:lvl5pPr marL="1828800" algn="l" rtl="0" eaLnBrk="0" fontAlgn="base" hangingPunct="0">
              <a:spcBef>
                <a:spcPct val="0"/>
              </a:spcBef>
              <a:spcAft>
                <a:spcPct val="0"/>
              </a:spcAft>
              <a:defRPr sz="1300" b="1" kern="1200">
                <a:solidFill>
                  <a:srgbClr val="000000"/>
                </a:solidFill>
                <a:latin typeface="Arial" charset="0"/>
                <a:ea typeface="宋体" charset="-122"/>
                <a:cs typeface="+mn-cs"/>
              </a:defRPr>
            </a:lvl5pPr>
            <a:lvl6pPr marL="2286000" algn="l" defTabSz="914400" rtl="0" eaLnBrk="1" latinLnBrk="0" hangingPunct="1">
              <a:defRPr sz="1300" b="1" kern="1200">
                <a:solidFill>
                  <a:srgbClr val="000000"/>
                </a:solidFill>
                <a:latin typeface="Arial" charset="0"/>
                <a:ea typeface="宋体" charset="-122"/>
                <a:cs typeface="+mn-cs"/>
              </a:defRPr>
            </a:lvl6pPr>
            <a:lvl7pPr marL="2743200" algn="l" defTabSz="914400" rtl="0" eaLnBrk="1" latinLnBrk="0" hangingPunct="1">
              <a:defRPr sz="1300" b="1" kern="1200">
                <a:solidFill>
                  <a:srgbClr val="000000"/>
                </a:solidFill>
                <a:latin typeface="Arial" charset="0"/>
                <a:ea typeface="宋体" charset="-122"/>
                <a:cs typeface="+mn-cs"/>
              </a:defRPr>
            </a:lvl7pPr>
            <a:lvl8pPr marL="3200400" algn="l" defTabSz="914400" rtl="0" eaLnBrk="1" latinLnBrk="0" hangingPunct="1">
              <a:defRPr sz="1300" b="1" kern="1200">
                <a:solidFill>
                  <a:srgbClr val="000000"/>
                </a:solidFill>
                <a:latin typeface="Arial" charset="0"/>
                <a:ea typeface="宋体" charset="-122"/>
                <a:cs typeface="+mn-cs"/>
              </a:defRPr>
            </a:lvl8pPr>
            <a:lvl9pPr marL="3657600" algn="l" defTabSz="914400" rtl="0" eaLnBrk="1" latinLnBrk="0" hangingPunct="1">
              <a:defRPr sz="1300" b="1" kern="1200">
                <a:solidFill>
                  <a:srgbClr val="000000"/>
                </a:solidFill>
                <a:latin typeface="Arial" charset="0"/>
                <a:ea typeface="宋体" charset="-122"/>
                <a:cs typeface="+mn-cs"/>
              </a:defRPr>
            </a:lvl9pPr>
          </a:lstStyle>
          <a:p>
            <a:pPr algn="ctr" defTabSz="1086589">
              <a:lnSpc>
                <a:spcPct val="120000"/>
              </a:lnSpc>
              <a:defRPr/>
            </a:pPr>
            <a:r>
              <a:rPr lang="zh-CN" altLang="en-US" sz="1327" dirty="0">
                <a:solidFill>
                  <a:prstClr val="white"/>
                </a:solidFill>
                <a:latin typeface="+mn-lt"/>
                <a:ea typeface="+mn-ea"/>
                <a:cs typeface="+mn-ea"/>
                <a:sym typeface="+mn-lt"/>
              </a:rPr>
              <a:t>1</a:t>
            </a:r>
          </a:p>
        </p:txBody>
      </p:sp>
      <p:sp>
        <p:nvSpPr>
          <p:cNvPr id="74" name="Text Box 16">
            <a:extLst>
              <a:ext uri="{FF2B5EF4-FFF2-40B4-BE49-F238E27FC236}">
                <a16:creationId xmlns:a16="http://schemas.microsoft.com/office/drawing/2014/main" id="{033089B8-22C0-4658-BD2D-CA631CC19A4F}"/>
              </a:ext>
            </a:extLst>
          </p:cNvPr>
          <p:cNvSpPr txBox="1">
            <a:spLocks noChangeArrowheads="1"/>
          </p:cNvSpPr>
          <p:nvPr/>
        </p:nvSpPr>
        <p:spPr bwMode="auto">
          <a:xfrm>
            <a:off x="5025999" y="2991137"/>
            <a:ext cx="129867" cy="270014"/>
          </a:xfrm>
          <a:prstGeom prst="rect">
            <a:avLst/>
          </a:prstGeom>
          <a:noFill/>
          <a:ln w="6350">
            <a:noFill/>
            <a:miter lim="800000"/>
            <a:headEnd/>
            <a:tailEnd/>
          </a:ln>
          <a:effectLst/>
        </p:spPr>
        <p:txBody>
          <a:bodyPr wrap="none" lIns="0" tIns="0" rIns="0" bIns="0" anchor="t" anchorCtr="0">
            <a:spAutoFit/>
          </a:bodyPr>
          <a:lstStyle>
            <a:defPPr>
              <a:defRPr lang="zh-CN"/>
            </a:defPPr>
            <a:lvl1pPr marR="0" lvl="0" indent="0" algn="ctr" eaLnBrk="0" fontAlgn="base" hangingPunct="0">
              <a:lnSpc>
                <a:spcPct val="100000"/>
              </a:lnSpc>
              <a:spcBef>
                <a:spcPct val="0"/>
              </a:spcBef>
              <a:spcAft>
                <a:spcPct val="0"/>
              </a:spcAft>
              <a:buClrTx/>
              <a:buSzTx/>
              <a:buFontTx/>
              <a:buNone/>
              <a:tabLst/>
              <a:defRPr kumimoji="0" sz="1300" b="1" i="0" u="none" strike="noStrike" cap="none" spc="0" normalizeH="0" baseline="0">
                <a:ln>
                  <a:noFill/>
                </a:ln>
                <a:solidFill>
                  <a:srgbClr val="000000"/>
                </a:solidFill>
                <a:effectLst/>
                <a:uLnTx/>
                <a:uFillTx/>
                <a:latin typeface="Arial Black" pitchFamily="34" charset="0"/>
                <a:ea typeface="微软雅黑" pitchFamily="34" charset="-122"/>
              </a:defRPr>
            </a:lvl1pPr>
            <a:lvl2pPr eaLnBrk="0" fontAlgn="base" hangingPunct="0">
              <a:spcBef>
                <a:spcPct val="0"/>
              </a:spcBef>
              <a:spcAft>
                <a:spcPct val="0"/>
              </a:spcAft>
              <a:defRPr sz="1300" b="1">
                <a:solidFill>
                  <a:srgbClr val="000000"/>
                </a:solidFill>
                <a:latin typeface="Arial" charset="0"/>
                <a:ea typeface="宋体" charset="-122"/>
              </a:defRPr>
            </a:lvl2pPr>
            <a:lvl3pPr eaLnBrk="0" fontAlgn="base" hangingPunct="0">
              <a:spcBef>
                <a:spcPct val="0"/>
              </a:spcBef>
              <a:spcAft>
                <a:spcPct val="0"/>
              </a:spcAft>
              <a:defRPr sz="1300" b="1">
                <a:solidFill>
                  <a:srgbClr val="000000"/>
                </a:solidFill>
                <a:latin typeface="Arial" charset="0"/>
                <a:ea typeface="宋体" charset="-122"/>
              </a:defRPr>
            </a:lvl3pPr>
            <a:lvl4pPr eaLnBrk="0" fontAlgn="base" hangingPunct="0">
              <a:spcBef>
                <a:spcPct val="0"/>
              </a:spcBef>
              <a:spcAft>
                <a:spcPct val="0"/>
              </a:spcAft>
              <a:defRPr sz="1300" b="1">
                <a:solidFill>
                  <a:srgbClr val="000000"/>
                </a:solidFill>
                <a:latin typeface="Arial" charset="0"/>
                <a:ea typeface="宋体" charset="-122"/>
              </a:defRPr>
            </a:lvl4pPr>
            <a:lvl5pPr eaLnBrk="0" fontAlgn="base" hangingPunct="0">
              <a:spcBef>
                <a:spcPct val="0"/>
              </a:spcBef>
              <a:spcAft>
                <a:spcPct val="0"/>
              </a:spcAft>
              <a:defRPr sz="1300" b="1">
                <a:solidFill>
                  <a:srgbClr val="000000"/>
                </a:solidFill>
                <a:latin typeface="Arial" charset="0"/>
                <a:ea typeface="宋体" charset="-122"/>
              </a:defRPr>
            </a:lvl5pPr>
            <a:lvl6pPr>
              <a:defRPr sz="1300" b="1">
                <a:solidFill>
                  <a:srgbClr val="000000"/>
                </a:solidFill>
                <a:latin typeface="Arial" charset="0"/>
                <a:ea typeface="宋体" charset="-122"/>
              </a:defRPr>
            </a:lvl6pPr>
            <a:lvl7pPr>
              <a:defRPr sz="1300" b="1">
                <a:solidFill>
                  <a:srgbClr val="000000"/>
                </a:solidFill>
                <a:latin typeface="Arial" charset="0"/>
                <a:ea typeface="宋体" charset="-122"/>
              </a:defRPr>
            </a:lvl7pPr>
            <a:lvl8pPr>
              <a:defRPr sz="1300" b="1">
                <a:solidFill>
                  <a:srgbClr val="000000"/>
                </a:solidFill>
                <a:latin typeface="Arial" charset="0"/>
                <a:ea typeface="宋体" charset="-122"/>
              </a:defRPr>
            </a:lvl8pPr>
            <a:lvl9pPr>
              <a:defRPr sz="1300" b="1">
                <a:solidFill>
                  <a:srgbClr val="000000"/>
                </a:solidFill>
                <a:latin typeface="Arial" charset="0"/>
                <a:ea typeface="宋体" charset="-122"/>
              </a:defRPr>
            </a:lvl9pPr>
          </a:lstStyle>
          <a:p>
            <a:pPr defTabSz="866943">
              <a:lnSpc>
                <a:spcPct val="120000"/>
              </a:lnSpc>
            </a:pPr>
            <a:r>
              <a:rPr lang="zh-CN" altLang="en-US" sz="1327" dirty="0">
                <a:solidFill>
                  <a:prstClr val="white"/>
                </a:solidFill>
                <a:latin typeface="+mn-lt"/>
                <a:ea typeface="+mn-ea"/>
                <a:cs typeface="+mn-ea"/>
                <a:sym typeface="+mn-lt"/>
              </a:rPr>
              <a:t>2</a:t>
            </a:r>
          </a:p>
        </p:txBody>
      </p:sp>
      <p:sp>
        <p:nvSpPr>
          <p:cNvPr id="76" name="TextBox 11">
            <a:extLst>
              <a:ext uri="{FF2B5EF4-FFF2-40B4-BE49-F238E27FC236}">
                <a16:creationId xmlns:a16="http://schemas.microsoft.com/office/drawing/2014/main" id="{AC9FAD7D-8D1E-4400-971B-4DC7B90838AF}"/>
              </a:ext>
            </a:extLst>
          </p:cNvPr>
          <p:cNvSpPr txBox="1">
            <a:spLocks noChangeArrowheads="1"/>
          </p:cNvSpPr>
          <p:nvPr/>
        </p:nvSpPr>
        <p:spPr bwMode="auto">
          <a:xfrm flipH="1">
            <a:off x="1321164" y="3453448"/>
            <a:ext cx="1318302" cy="707374"/>
          </a:xfrm>
          <a:prstGeom prst="rect">
            <a:avLst/>
          </a:prstGeom>
          <a:noFill/>
          <a:ln>
            <a:noFill/>
          </a:ln>
          <a:effectLst/>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66943" fontAlgn="base">
              <a:lnSpc>
                <a:spcPct val="120000"/>
              </a:lnSpc>
              <a:spcBef>
                <a:spcPct val="0"/>
              </a:spcBef>
              <a:spcAft>
                <a:spcPct val="0"/>
              </a:spcAft>
            </a:pPr>
            <a:r>
              <a:rPr lang="zh-CN" altLang="en-US" sz="2000" b="1" dirty="0">
                <a:solidFill>
                  <a:schemeClr val="bg1">
                    <a:alpha val="80000"/>
                  </a:schemeClr>
                </a:solidFill>
                <a:cs typeface="+mn-ea"/>
                <a:sym typeface="+mn-lt"/>
              </a:rPr>
              <a:t>互联网公益营销平台</a:t>
            </a:r>
          </a:p>
        </p:txBody>
      </p:sp>
      <p:sp>
        <p:nvSpPr>
          <p:cNvPr id="77" name="TextBox 11">
            <a:extLst>
              <a:ext uri="{FF2B5EF4-FFF2-40B4-BE49-F238E27FC236}">
                <a16:creationId xmlns:a16="http://schemas.microsoft.com/office/drawing/2014/main" id="{3C1FDDE9-F54D-42C9-AA56-B5846FD1EDE6}"/>
              </a:ext>
            </a:extLst>
          </p:cNvPr>
          <p:cNvSpPr txBox="1">
            <a:spLocks noChangeArrowheads="1"/>
          </p:cNvSpPr>
          <p:nvPr/>
        </p:nvSpPr>
        <p:spPr bwMode="auto">
          <a:xfrm flipH="1">
            <a:off x="4504930" y="3411388"/>
            <a:ext cx="1338851" cy="707374"/>
          </a:xfrm>
          <a:prstGeom prst="rect">
            <a:avLst/>
          </a:prstGeom>
          <a:noFill/>
          <a:ln>
            <a:noFill/>
          </a:ln>
          <a:effectLst/>
        </p:spPr>
        <p:txBody>
          <a:bodyPr wrap="square" lIns="0" tIns="0" rIns="0" bIns="0" anchor="t"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66943" fontAlgn="base">
              <a:lnSpc>
                <a:spcPct val="120000"/>
              </a:lnSpc>
              <a:spcBef>
                <a:spcPct val="0"/>
              </a:spcBef>
              <a:spcAft>
                <a:spcPct val="0"/>
              </a:spcAft>
            </a:pPr>
            <a:r>
              <a:rPr lang="en-US" altLang="zh-CN" sz="2000" b="1" dirty="0">
                <a:solidFill>
                  <a:schemeClr val="bg1">
                    <a:alpha val="80000"/>
                  </a:schemeClr>
                </a:solidFill>
                <a:cs typeface="+mn-ea"/>
                <a:sym typeface="+mn-lt"/>
              </a:rPr>
              <a:t>Dandelion Network</a:t>
            </a:r>
            <a:endParaRPr lang="zh-CN" altLang="en-US" sz="2000" b="1" dirty="0">
              <a:solidFill>
                <a:schemeClr val="bg1">
                  <a:alpha val="80000"/>
                </a:schemeClr>
              </a:solidFill>
              <a:cs typeface="+mn-ea"/>
              <a:sym typeface="+mn-lt"/>
            </a:endParaRPr>
          </a:p>
        </p:txBody>
      </p:sp>
      <p:sp>
        <p:nvSpPr>
          <p:cNvPr id="79" name="文本框 78">
            <a:extLst>
              <a:ext uri="{FF2B5EF4-FFF2-40B4-BE49-F238E27FC236}">
                <a16:creationId xmlns:a16="http://schemas.microsoft.com/office/drawing/2014/main" id="{164C9E5B-9C28-46B2-904D-7E23E63F7CE0}"/>
              </a:ext>
            </a:extLst>
          </p:cNvPr>
          <p:cNvSpPr txBox="1"/>
          <p:nvPr/>
        </p:nvSpPr>
        <p:spPr>
          <a:xfrm>
            <a:off x="1867372" y="5312884"/>
            <a:ext cx="8484022" cy="461665"/>
          </a:xfrm>
          <a:prstGeom prst="rect">
            <a:avLst/>
          </a:prstGeom>
          <a:noFill/>
        </p:spPr>
        <p:txBody>
          <a:bodyPr wrap="square">
            <a:spAutoFit/>
          </a:bodyPr>
          <a:lstStyle/>
          <a:p>
            <a:r>
              <a:rPr lang="en-US" altLang="zh-CN" sz="2400" dirty="0" err="1">
                <a:solidFill>
                  <a:srgbClr val="FFFFFF"/>
                </a:solidFill>
                <a:cs typeface="+mn-ea"/>
                <a:sym typeface="+mn-lt"/>
              </a:rPr>
              <a:t>Dandelion</a:t>
            </a:r>
            <a:r>
              <a:rPr lang="en-US" altLang="zh-CN" sz="2400" b="1" kern="100" dirty="0" err="1">
                <a:solidFill>
                  <a:schemeClr val="accent4">
                    <a:lumMod val="20000"/>
                    <a:lumOff val="80000"/>
                  </a:schemeClr>
                </a:solidFill>
                <a:latin typeface="宋体" panose="02010600030101010101" pitchFamily="2" charset="-122"/>
                <a:ea typeface="宋体" panose="02010600030101010101" pitchFamily="2" charset="-122"/>
                <a:cs typeface="Times New Roman" panose="02020603050405020304" pitchFamily="18" charset="0"/>
                <a:sym typeface="+mn-lt"/>
              </a:rPr>
              <a:t>DAO</a:t>
            </a:r>
            <a:r>
              <a:rPr lang="zh-CN" altLang="en-US" sz="2400" b="1" kern="100" dirty="0">
                <a:solidFill>
                  <a:schemeClr val="accent4">
                    <a:lumMod val="20000"/>
                    <a:lumOff val="80000"/>
                  </a:schemeClr>
                </a:solidFill>
                <a:effectLst/>
                <a:latin typeface="宋体" panose="02010600030101010101" pitchFamily="2" charset="-122"/>
                <a:ea typeface="宋体" panose="02010600030101010101" pitchFamily="2" charset="-122"/>
                <a:cs typeface="Times New Roman" panose="02020603050405020304" pitchFamily="18" charset="0"/>
              </a:rPr>
              <a:t>构建两大基础平台来支撑整个应用生态的繁荣</a:t>
            </a:r>
            <a:endParaRPr lang="zh-CN" altLang="en-US" sz="2400" dirty="0"/>
          </a:p>
        </p:txBody>
      </p:sp>
      <p:cxnSp>
        <p:nvCxnSpPr>
          <p:cNvPr id="18" name="直接连接符 17"/>
          <p:cNvCxnSpPr/>
          <p:nvPr/>
        </p:nvCxnSpPr>
        <p:spPr>
          <a:xfrm>
            <a:off x="1949570" y="4899804"/>
            <a:ext cx="8143336" cy="158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圆角矩形 32"/>
          <p:cNvSpPr/>
          <p:nvPr/>
        </p:nvSpPr>
        <p:spPr>
          <a:xfrm>
            <a:off x="1095664" y="1742540"/>
            <a:ext cx="4718649" cy="966158"/>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9" name="文本框 78">
            <a:extLst>
              <a:ext uri="{FF2B5EF4-FFF2-40B4-BE49-F238E27FC236}">
                <a16:creationId xmlns:a16="http://schemas.microsoft.com/office/drawing/2014/main" id="{164C9E5B-9C28-46B2-904D-7E23E63F7CE0}"/>
              </a:ext>
            </a:extLst>
          </p:cNvPr>
          <p:cNvSpPr txBox="1"/>
          <p:nvPr/>
        </p:nvSpPr>
        <p:spPr>
          <a:xfrm>
            <a:off x="1758502" y="1928469"/>
            <a:ext cx="3503721" cy="707886"/>
          </a:xfrm>
          <a:prstGeom prst="rect">
            <a:avLst/>
          </a:prstGeom>
          <a:noFill/>
        </p:spPr>
        <p:txBody>
          <a:bodyPr wrap="square">
            <a:spAutoFit/>
          </a:bodyPr>
          <a:lstStyle/>
          <a:p>
            <a:r>
              <a:rPr lang="en-US" altLang="zh-CN" sz="4000" dirty="0" err="1">
                <a:solidFill>
                  <a:srgbClr val="FFFFFF"/>
                </a:solidFill>
                <a:cs typeface="+mn-ea"/>
                <a:sym typeface="+mn-lt"/>
              </a:rPr>
              <a:t>Dandelion</a:t>
            </a:r>
            <a:r>
              <a:rPr lang="en-US" altLang="zh-CN" sz="4000" b="1" kern="100" dirty="0" err="1">
                <a:solidFill>
                  <a:schemeClr val="accent4">
                    <a:lumMod val="20000"/>
                    <a:lumOff val="80000"/>
                  </a:schemeClr>
                </a:solidFill>
                <a:latin typeface="宋体" panose="02010600030101010101" pitchFamily="2" charset="-122"/>
                <a:ea typeface="宋体" panose="02010600030101010101" pitchFamily="2" charset="-122"/>
                <a:cs typeface="Times New Roman" panose="02020603050405020304" pitchFamily="18" charset="0"/>
                <a:sym typeface="+mn-lt"/>
              </a:rPr>
              <a:t>DAO</a:t>
            </a:r>
            <a:endParaRPr lang="zh-CN" altLang="en-US" sz="4000" dirty="0"/>
          </a:p>
        </p:txBody>
      </p:sp>
      <p:grpSp>
        <p:nvGrpSpPr>
          <p:cNvPr id="173" name="组合 172"/>
          <p:cNvGrpSpPr/>
          <p:nvPr/>
        </p:nvGrpSpPr>
        <p:grpSpPr>
          <a:xfrm>
            <a:off x="6370320" y="737870"/>
            <a:ext cx="4438578" cy="3946273"/>
            <a:chOff x="6370320" y="737870"/>
            <a:chExt cx="5679440" cy="6008370"/>
          </a:xfrm>
        </p:grpSpPr>
        <p:sp>
          <p:nvSpPr>
            <p:cNvPr id="130" name="矩形: 圆角 5">
              <a:extLst>
                <a:ext uri="{FF2B5EF4-FFF2-40B4-BE49-F238E27FC236}">
                  <a16:creationId xmlns:a16="http://schemas.microsoft.com/office/drawing/2014/main" id="{9A313674-0146-43B4-A952-75A7195248A8}"/>
                </a:ext>
              </a:extLst>
            </p:cNvPr>
            <p:cNvSpPr/>
            <p:nvPr/>
          </p:nvSpPr>
          <p:spPr>
            <a:xfrm>
              <a:off x="7752080" y="2225040"/>
              <a:ext cx="1554480" cy="1280160"/>
            </a:xfrm>
            <a:prstGeom prst="roundRect">
              <a:avLst/>
            </a:prstGeom>
            <a:noFill/>
            <a:ln w="190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圆角 15">
              <a:extLst>
                <a:ext uri="{FF2B5EF4-FFF2-40B4-BE49-F238E27FC236}">
                  <a16:creationId xmlns:a16="http://schemas.microsoft.com/office/drawing/2014/main" id="{1B4B9D44-B0C0-4606-AB17-D31C0048CAEE}"/>
                </a:ext>
              </a:extLst>
            </p:cNvPr>
            <p:cNvSpPr/>
            <p:nvPr/>
          </p:nvSpPr>
          <p:spPr>
            <a:xfrm>
              <a:off x="9714600" y="2225040"/>
              <a:ext cx="1554480" cy="1280160"/>
            </a:xfrm>
            <a:prstGeom prst="roundRect">
              <a:avLst/>
            </a:prstGeom>
            <a:noFill/>
            <a:ln w="190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圆角 16">
              <a:extLst>
                <a:ext uri="{FF2B5EF4-FFF2-40B4-BE49-F238E27FC236}">
                  <a16:creationId xmlns:a16="http://schemas.microsoft.com/office/drawing/2014/main" id="{6F520A3C-3131-4A5E-8FDF-A69AE1AFD674}"/>
                </a:ext>
              </a:extLst>
            </p:cNvPr>
            <p:cNvSpPr/>
            <p:nvPr/>
          </p:nvSpPr>
          <p:spPr>
            <a:xfrm>
              <a:off x="8382000" y="4251960"/>
              <a:ext cx="2250440" cy="883920"/>
            </a:xfrm>
            <a:prstGeom prst="roundRect">
              <a:avLst/>
            </a:prstGeom>
            <a:noFill/>
            <a:ln w="190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3" name="矩形: 圆角 18">
              <a:extLst>
                <a:ext uri="{FF2B5EF4-FFF2-40B4-BE49-F238E27FC236}">
                  <a16:creationId xmlns:a16="http://schemas.microsoft.com/office/drawing/2014/main" id="{012D1E96-7C34-4CA9-A7C2-9DD651FD9FEA}"/>
                </a:ext>
              </a:extLst>
            </p:cNvPr>
            <p:cNvSpPr/>
            <p:nvPr/>
          </p:nvSpPr>
          <p:spPr>
            <a:xfrm>
              <a:off x="8382000" y="5496726"/>
              <a:ext cx="2250440" cy="1107274"/>
            </a:xfrm>
            <a:prstGeom prst="roundRect">
              <a:avLst/>
            </a:prstGeom>
            <a:noFill/>
            <a:ln w="190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4" name="矩形: 圆角 21">
              <a:extLst>
                <a:ext uri="{FF2B5EF4-FFF2-40B4-BE49-F238E27FC236}">
                  <a16:creationId xmlns:a16="http://schemas.microsoft.com/office/drawing/2014/main" id="{6BF1CEE5-D28F-402B-85B0-9D4D82EA8DF4}"/>
                </a:ext>
              </a:extLst>
            </p:cNvPr>
            <p:cNvSpPr/>
            <p:nvPr/>
          </p:nvSpPr>
          <p:spPr>
            <a:xfrm>
              <a:off x="7518400" y="2021840"/>
              <a:ext cx="4003040" cy="1696720"/>
            </a:xfrm>
            <a:prstGeom prst="roundRect">
              <a:avLst/>
            </a:prstGeom>
            <a:noFill/>
            <a:ln w="19050">
              <a:solidFill>
                <a:schemeClr val="accent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a:extLst>
                <a:ext uri="{FF2B5EF4-FFF2-40B4-BE49-F238E27FC236}">
                  <a16:creationId xmlns:a16="http://schemas.microsoft.com/office/drawing/2014/main" id="{45A59DAA-6E54-49D8-A299-0FA13A8C862D}"/>
                </a:ext>
              </a:extLst>
            </p:cNvPr>
            <p:cNvCxnSpPr>
              <a:cxnSpLocks/>
            </p:cNvCxnSpPr>
            <p:nvPr/>
          </p:nvCxnSpPr>
          <p:spPr>
            <a:xfrm>
              <a:off x="8517629" y="3505200"/>
              <a:ext cx="0" cy="34544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BA45A907-A772-49FF-8BDB-3990A2BAB5BB}"/>
                </a:ext>
              </a:extLst>
            </p:cNvPr>
            <p:cNvCxnSpPr>
              <a:cxnSpLocks/>
            </p:cNvCxnSpPr>
            <p:nvPr/>
          </p:nvCxnSpPr>
          <p:spPr>
            <a:xfrm>
              <a:off x="10490200" y="3505200"/>
              <a:ext cx="0" cy="34544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A0A0CAD7-0473-4EC7-91A8-B968FE64FA0E}"/>
                </a:ext>
              </a:extLst>
            </p:cNvPr>
            <p:cNvCxnSpPr>
              <a:cxnSpLocks/>
            </p:cNvCxnSpPr>
            <p:nvPr/>
          </p:nvCxnSpPr>
          <p:spPr>
            <a:xfrm>
              <a:off x="8526780" y="3860800"/>
              <a:ext cx="1960880"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A0B4A51E-4116-4148-BBBB-3D8DF006DB0D}"/>
                </a:ext>
              </a:extLst>
            </p:cNvPr>
            <p:cNvCxnSpPr>
              <a:cxnSpLocks/>
              <a:endCxn id="132" idx="0"/>
            </p:cNvCxnSpPr>
            <p:nvPr/>
          </p:nvCxnSpPr>
          <p:spPr>
            <a:xfrm>
              <a:off x="9507220" y="3850640"/>
              <a:ext cx="0" cy="40132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接箭头连接符 138">
              <a:extLst>
                <a:ext uri="{FF2B5EF4-FFF2-40B4-BE49-F238E27FC236}">
                  <a16:creationId xmlns:a16="http://schemas.microsoft.com/office/drawing/2014/main" id="{71D6FAF9-5360-48FF-A35B-59AF680667A5}"/>
                </a:ext>
              </a:extLst>
            </p:cNvPr>
            <p:cNvCxnSpPr>
              <a:cxnSpLocks/>
            </p:cNvCxnSpPr>
            <p:nvPr/>
          </p:nvCxnSpPr>
          <p:spPr>
            <a:xfrm>
              <a:off x="9103360" y="5135880"/>
              <a:ext cx="0" cy="360846"/>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a:extLst>
                <a:ext uri="{FF2B5EF4-FFF2-40B4-BE49-F238E27FC236}">
                  <a16:creationId xmlns:a16="http://schemas.microsoft.com/office/drawing/2014/main" id="{905D91E6-8F87-47D1-9B89-D34398D3231F}"/>
                </a:ext>
              </a:extLst>
            </p:cNvPr>
            <p:cNvCxnSpPr>
              <a:cxnSpLocks/>
            </p:cNvCxnSpPr>
            <p:nvPr/>
          </p:nvCxnSpPr>
          <p:spPr>
            <a:xfrm flipV="1">
              <a:off x="9916160" y="5135880"/>
              <a:ext cx="0" cy="360846"/>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接连接符 140">
              <a:extLst>
                <a:ext uri="{FF2B5EF4-FFF2-40B4-BE49-F238E27FC236}">
                  <a16:creationId xmlns:a16="http://schemas.microsoft.com/office/drawing/2014/main" id="{23CC801C-0E33-4FF9-B7F7-477B8B0D9E6D}"/>
                </a:ext>
              </a:extLst>
            </p:cNvPr>
            <p:cNvCxnSpPr>
              <a:cxnSpLocks/>
            </p:cNvCxnSpPr>
            <p:nvPr/>
          </p:nvCxnSpPr>
          <p:spPr>
            <a:xfrm flipV="1">
              <a:off x="6695440" y="2865120"/>
              <a:ext cx="0" cy="182880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2DE9545A-9EB5-4E65-AFC9-3E2DFEE282B4}"/>
                </a:ext>
              </a:extLst>
            </p:cNvPr>
            <p:cNvCxnSpPr>
              <a:cxnSpLocks/>
              <a:endCxn id="134" idx="1"/>
            </p:cNvCxnSpPr>
            <p:nvPr/>
          </p:nvCxnSpPr>
          <p:spPr>
            <a:xfrm>
              <a:off x="6695440" y="2859752"/>
              <a:ext cx="822960" cy="10448"/>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3" name="文本框 45">
              <a:extLst>
                <a:ext uri="{FF2B5EF4-FFF2-40B4-BE49-F238E27FC236}">
                  <a16:creationId xmlns:a16="http://schemas.microsoft.com/office/drawing/2014/main" id="{241B262C-D655-4C16-A4A6-A0FAC77711C4}"/>
                </a:ext>
              </a:extLst>
            </p:cNvPr>
            <p:cNvSpPr txBox="1"/>
            <p:nvPr/>
          </p:nvSpPr>
          <p:spPr>
            <a:xfrm>
              <a:off x="7813040" y="2826732"/>
              <a:ext cx="1415772" cy="656044"/>
            </a:xfrm>
            <a:prstGeom prst="rect">
              <a:avLst/>
            </a:prstGeom>
            <a:noFill/>
          </p:spPr>
          <p:txBody>
            <a:bodyPr wrap="square" rtlCol="0">
              <a:spAutoFit/>
            </a:bodyPr>
            <a:lstStyle/>
            <a:p>
              <a:r>
                <a:rPr lang="zh-CN" altLang="en-US" sz="1100" b="1" dirty="0">
                  <a:solidFill>
                    <a:schemeClr val="bg1"/>
                  </a:solidFill>
                </a:rPr>
                <a:t>去中心化程序</a:t>
              </a:r>
              <a:endParaRPr lang="en-US" altLang="zh-CN" sz="1100" b="1" dirty="0">
                <a:solidFill>
                  <a:schemeClr val="bg1"/>
                </a:solidFill>
              </a:endParaRPr>
            </a:p>
            <a:p>
              <a:pPr algn="ctr"/>
              <a:r>
                <a:rPr lang="zh-CN" altLang="en-US" sz="1100" b="1" dirty="0">
                  <a:solidFill>
                    <a:schemeClr val="bg1"/>
                  </a:solidFill>
                </a:rPr>
                <a:t>开发平台</a:t>
              </a:r>
            </a:p>
          </p:txBody>
        </p:sp>
        <p:sp>
          <p:nvSpPr>
            <p:cNvPr id="144" name="文本框 55">
              <a:extLst>
                <a:ext uri="{FF2B5EF4-FFF2-40B4-BE49-F238E27FC236}">
                  <a16:creationId xmlns:a16="http://schemas.microsoft.com/office/drawing/2014/main" id="{6C203AA3-AC1C-456D-9D51-5F17F122DD48}"/>
                </a:ext>
              </a:extLst>
            </p:cNvPr>
            <p:cNvSpPr txBox="1"/>
            <p:nvPr/>
          </p:nvSpPr>
          <p:spPr>
            <a:xfrm>
              <a:off x="10019074" y="2839721"/>
              <a:ext cx="1005403" cy="656044"/>
            </a:xfrm>
            <a:prstGeom prst="rect">
              <a:avLst/>
            </a:prstGeom>
            <a:noFill/>
          </p:spPr>
          <p:txBody>
            <a:bodyPr wrap="square" rtlCol="0">
              <a:spAutoFit/>
            </a:bodyPr>
            <a:lstStyle/>
            <a:p>
              <a:r>
                <a:rPr lang="zh-CN" altLang="en-US" sz="1100" b="1" dirty="0">
                  <a:solidFill>
                    <a:schemeClr val="bg1"/>
                  </a:solidFill>
                </a:rPr>
                <a:t>公益创业</a:t>
              </a:r>
              <a:endParaRPr lang="en-US" altLang="zh-CN" sz="1100" b="1" dirty="0">
                <a:solidFill>
                  <a:schemeClr val="bg1"/>
                </a:solidFill>
              </a:endParaRPr>
            </a:p>
            <a:p>
              <a:pPr algn="ctr"/>
              <a:r>
                <a:rPr lang="zh-CN" altLang="en-US" sz="1100" b="1" dirty="0">
                  <a:solidFill>
                    <a:schemeClr val="bg1"/>
                  </a:solidFill>
                </a:rPr>
                <a:t>孵化器</a:t>
              </a:r>
              <a:endParaRPr lang="en-US" altLang="zh-CN" sz="1100" b="1" dirty="0">
                <a:solidFill>
                  <a:schemeClr val="bg1"/>
                </a:solidFill>
              </a:endParaRPr>
            </a:p>
          </p:txBody>
        </p:sp>
        <p:sp>
          <p:nvSpPr>
            <p:cNvPr id="145" name="文本框 57">
              <a:extLst>
                <a:ext uri="{FF2B5EF4-FFF2-40B4-BE49-F238E27FC236}">
                  <a16:creationId xmlns:a16="http://schemas.microsoft.com/office/drawing/2014/main" id="{D3217742-CFAE-43A7-82AD-0819746BC096}"/>
                </a:ext>
              </a:extLst>
            </p:cNvPr>
            <p:cNvSpPr txBox="1"/>
            <p:nvPr/>
          </p:nvSpPr>
          <p:spPr>
            <a:xfrm>
              <a:off x="8981603" y="4493865"/>
              <a:ext cx="1640514" cy="468604"/>
            </a:xfrm>
            <a:prstGeom prst="rect">
              <a:avLst/>
            </a:prstGeom>
            <a:noFill/>
          </p:spPr>
          <p:txBody>
            <a:bodyPr wrap="square" rtlCol="0">
              <a:spAutoFit/>
            </a:bodyPr>
            <a:lstStyle/>
            <a:p>
              <a:r>
                <a:rPr lang="en-US" altLang="zh-CN" sz="1400" b="1" dirty="0">
                  <a:solidFill>
                    <a:schemeClr val="bg1"/>
                  </a:solidFill>
                </a:rPr>
                <a:t>DAPP</a:t>
              </a:r>
              <a:r>
                <a:rPr lang="zh-CN" altLang="en-US" sz="1400" b="1" dirty="0">
                  <a:solidFill>
                    <a:schemeClr val="bg1"/>
                  </a:solidFill>
                </a:rPr>
                <a:t>项目方</a:t>
              </a:r>
              <a:endParaRPr lang="en-US" altLang="zh-CN" sz="1400" b="1" dirty="0">
                <a:solidFill>
                  <a:schemeClr val="bg1"/>
                </a:solidFill>
              </a:endParaRPr>
            </a:p>
          </p:txBody>
        </p:sp>
        <p:cxnSp>
          <p:nvCxnSpPr>
            <p:cNvPr id="146" name="直接箭头连接符 145">
              <a:extLst>
                <a:ext uri="{FF2B5EF4-FFF2-40B4-BE49-F238E27FC236}">
                  <a16:creationId xmlns:a16="http://schemas.microsoft.com/office/drawing/2014/main" id="{A6581C9A-2E63-4219-8794-7988E8681C11}"/>
                </a:ext>
              </a:extLst>
            </p:cNvPr>
            <p:cNvCxnSpPr>
              <a:cxnSpLocks/>
              <a:endCxn id="132" idx="1"/>
            </p:cNvCxnSpPr>
            <p:nvPr/>
          </p:nvCxnSpPr>
          <p:spPr>
            <a:xfrm>
              <a:off x="6695440" y="4693920"/>
              <a:ext cx="1686560" cy="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7" name="文本框 64">
              <a:extLst>
                <a:ext uri="{FF2B5EF4-FFF2-40B4-BE49-F238E27FC236}">
                  <a16:creationId xmlns:a16="http://schemas.microsoft.com/office/drawing/2014/main" id="{562242E3-9FFF-4E31-B105-25FE83F31942}"/>
                </a:ext>
              </a:extLst>
            </p:cNvPr>
            <p:cNvSpPr txBox="1"/>
            <p:nvPr/>
          </p:nvSpPr>
          <p:spPr>
            <a:xfrm>
              <a:off x="8388965" y="6078826"/>
              <a:ext cx="2236510" cy="492033"/>
            </a:xfrm>
            <a:prstGeom prst="rect">
              <a:avLst/>
            </a:prstGeom>
            <a:noFill/>
          </p:spPr>
          <p:txBody>
            <a:bodyPr wrap="square" rtlCol="0">
              <a:spAutoFit/>
            </a:bodyPr>
            <a:lstStyle/>
            <a:p>
              <a:r>
                <a:rPr lang="zh-CN" altLang="en-US" sz="1500" dirty="0">
                  <a:solidFill>
                    <a:schemeClr val="bg1"/>
                  </a:solidFill>
                </a:rPr>
                <a:t>全球公益参与人群</a:t>
              </a:r>
              <a:endParaRPr lang="en-US" altLang="zh-CN" sz="1500" dirty="0">
                <a:solidFill>
                  <a:schemeClr val="bg1"/>
                </a:solidFill>
              </a:endParaRPr>
            </a:p>
          </p:txBody>
        </p:sp>
        <p:sp>
          <p:nvSpPr>
            <p:cNvPr id="148" name="文本框 65">
              <a:extLst>
                <a:ext uri="{FF2B5EF4-FFF2-40B4-BE49-F238E27FC236}">
                  <a16:creationId xmlns:a16="http://schemas.microsoft.com/office/drawing/2014/main" id="{EACD49FB-0B52-4591-82E5-A5068F519820}"/>
                </a:ext>
              </a:extLst>
            </p:cNvPr>
            <p:cNvSpPr txBox="1"/>
            <p:nvPr/>
          </p:nvSpPr>
          <p:spPr>
            <a:xfrm>
              <a:off x="6640731" y="2506406"/>
              <a:ext cx="704947" cy="421743"/>
            </a:xfrm>
            <a:prstGeom prst="rect">
              <a:avLst/>
            </a:prstGeom>
            <a:noFill/>
            <a:ln>
              <a:noFill/>
            </a:ln>
          </p:spPr>
          <p:txBody>
            <a:bodyPr wrap="square" rtlCol="0">
              <a:spAutoFit/>
            </a:bodyPr>
            <a:lstStyle/>
            <a:p>
              <a:r>
                <a:rPr lang="zh-CN" altLang="en-US" sz="1200" dirty="0">
                  <a:solidFill>
                    <a:schemeClr val="bg1"/>
                  </a:solidFill>
                </a:rPr>
                <a:t>繁荣</a:t>
              </a:r>
            </a:p>
          </p:txBody>
        </p:sp>
        <p:sp>
          <p:nvSpPr>
            <p:cNvPr id="149" name="文本框 66">
              <a:extLst>
                <a:ext uri="{FF2B5EF4-FFF2-40B4-BE49-F238E27FC236}">
                  <a16:creationId xmlns:a16="http://schemas.microsoft.com/office/drawing/2014/main" id="{0CFCF321-0C60-4CCD-A7CD-4212F5DADADC}"/>
                </a:ext>
              </a:extLst>
            </p:cNvPr>
            <p:cNvSpPr txBox="1"/>
            <p:nvPr/>
          </p:nvSpPr>
          <p:spPr>
            <a:xfrm>
              <a:off x="7538720" y="4344908"/>
              <a:ext cx="646332" cy="421743"/>
            </a:xfrm>
            <a:prstGeom prst="rect">
              <a:avLst/>
            </a:prstGeom>
            <a:noFill/>
          </p:spPr>
          <p:txBody>
            <a:bodyPr wrap="square" rtlCol="0">
              <a:spAutoFit/>
            </a:bodyPr>
            <a:lstStyle/>
            <a:p>
              <a:r>
                <a:rPr lang="zh-CN" altLang="en-US" sz="1200" dirty="0">
                  <a:solidFill>
                    <a:schemeClr val="bg1"/>
                  </a:solidFill>
                </a:rPr>
                <a:t>赋能</a:t>
              </a:r>
            </a:p>
          </p:txBody>
        </p:sp>
        <p:sp>
          <p:nvSpPr>
            <p:cNvPr id="150" name="矩形: 圆角 67">
              <a:extLst>
                <a:ext uri="{FF2B5EF4-FFF2-40B4-BE49-F238E27FC236}">
                  <a16:creationId xmlns:a16="http://schemas.microsoft.com/office/drawing/2014/main" id="{2461DCDE-3804-4163-8E71-5A16FDC72F0C}"/>
                </a:ext>
              </a:extLst>
            </p:cNvPr>
            <p:cNvSpPr/>
            <p:nvPr/>
          </p:nvSpPr>
          <p:spPr>
            <a:xfrm>
              <a:off x="6370320" y="1889759"/>
              <a:ext cx="5679440" cy="4856481"/>
            </a:xfrm>
            <a:prstGeom prst="roundRect">
              <a:avLst/>
            </a:prstGeom>
            <a:noFill/>
            <a:ln w="19050">
              <a:solidFill>
                <a:schemeClr val="accent2">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1" name="Group 102">
              <a:extLst>
                <a:ext uri="{FF2B5EF4-FFF2-40B4-BE49-F238E27FC236}">
                  <a16:creationId xmlns:a16="http://schemas.microsoft.com/office/drawing/2014/main" id="{A9FCD5A6-164C-4D05-9FB1-1D27867EDF92}"/>
                </a:ext>
              </a:extLst>
            </p:cNvPr>
            <p:cNvGrpSpPr/>
            <p:nvPr/>
          </p:nvGrpSpPr>
          <p:grpSpPr>
            <a:xfrm>
              <a:off x="8337240" y="2357833"/>
              <a:ext cx="367372" cy="466866"/>
              <a:chOff x="3949701" y="4570413"/>
              <a:chExt cx="152400" cy="193675"/>
            </a:xfrm>
            <a:solidFill>
              <a:schemeClr val="bg1"/>
            </a:solidFill>
          </p:grpSpPr>
          <p:sp>
            <p:nvSpPr>
              <p:cNvPr id="152" name="ïṧḷïḓê-Oval 103">
                <a:extLst>
                  <a:ext uri="{FF2B5EF4-FFF2-40B4-BE49-F238E27FC236}">
                    <a16:creationId xmlns:a16="http://schemas.microsoft.com/office/drawing/2014/main" id="{58EFC715-8614-4084-A60A-547BFAFFB618}"/>
                  </a:ext>
                </a:extLst>
              </p:cNvPr>
              <p:cNvSpPr>
                <a:spLocks/>
              </p:cNvSpPr>
              <p:nvPr/>
            </p:nvSpPr>
            <p:spPr bwMode="auto">
              <a:xfrm>
                <a:off x="4079876" y="4657725"/>
                <a:ext cx="22225" cy="22225"/>
              </a:xfrm>
              <a:prstGeom prst="ellipse">
                <a:avLst/>
              </a:prstGeom>
              <a:grpFill/>
              <a:ln w="9525">
                <a:noFill/>
                <a:round/>
                <a:headEnd/>
                <a:tailEnd/>
              </a:ln>
            </p:spPr>
            <p:txBody>
              <a:bodyPr anchor="ctr"/>
              <a:lstStyle/>
              <a:p>
                <a:pPr algn="ctr"/>
                <a:endParaRPr>
                  <a:cs typeface="+mn-ea"/>
                  <a:sym typeface="+mn-lt"/>
                </a:endParaRPr>
              </a:p>
            </p:txBody>
          </p:sp>
          <p:sp>
            <p:nvSpPr>
              <p:cNvPr id="153" name="ïṧḷïḓê-Freeform: Shape 104">
                <a:extLst>
                  <a:ext uri="{FF2B5EF4-FFF2-40B4-BE49-F238E27FC236}">
                    <a16:creationId xmlns:a16="http://schemas.microsoft.com/office/drawing/2014/main" id="{CA16E0B9-971D-4B23-8031-9D71341D8FB9}"/>
                  </a:ext>
                </a:extLst>
              </p:cNvPr>
              <p:cNvSpPr>
                <a:spLocks/>
              </p:cNvSpPr>
              <p:nvPr/>
            </p:nvSpPr>
            <p:spPr bwMode="auto">
              <a:xfrm>
                <a:off x="4041776" y="4660900"/>
                <a:ext cx="55563" cy="103187"/>
              </a:xfrm>
              <a:custGeom>
                <a:avLst/>
                <a:gdLst/>
                <a:ahLst/>
                <a:cxnLst>
                  <a:cxn ang="0">
                    <a:pos x="18" y="32"/>
                  </a:cxn>
                  <a:cxn ang="0">
                    <a:pos x="13" y="22"/>
                  </a:cxn>
                  <a:cxn ang="0">
                    <a:pos x="15" y="20"/>
                  </a:cxn>
                  <a:cxn ang="0">
                    <a:pos x="16" y="12"/>
                  </a:cxn>
                  <a:cxn ang="0">
                    <a:pos x="15" y="9"/>
                  </a:cxn>
                  <a:cxn ang="0">
                    <a:pos x="8" y="1"/>
                  </a:cxn>
                  <a:cxn ang="0">
                    <a:pos x="4" y="1"/>
                  </a:cxn>
                  <a:cxn ang="0">
                    <a:pos x="4" y="4"/>
                  </a:cxn>
                  <a:cxn ang="0">
                    <a:pos x="9" y="9"/>
                  </a:cxn>
                  <a:cxn ang="0">
                    <a:pos x="4" y="7"/>
                  </a:cxn>
                  <a:cxn ang="0">
                    <a:pos x="1" y="8"/>
                  </a:cxn>
                  <a:cxn ang="0">
                    <a:pos x="2" y="11"/>
                  </a:cxn>
                  <a:cxn ang="0">
                    <a:pos x="7" y="14"/>
                  </a:cxn>
                  <a:cxn ang="0">
                    <a:pos x="8" y="14"/>
                  </a:cxn>
                  <a:cxn ang="0">
                    <a:pos x="6" y="23"/>
                  </a:cxn>
                  <a:cxn ang="0">
                    <a:pos x="4" y="31"/>
                  </a:cxn>
                  <a:cxn ang="0">
                    <a:pos x="4" y="33"/>
                  </a:cxn>
                  <a:cxn ang="0">
                    <a:pos x="5" y="36"/>
                  </a:cxn>
                  <a:cxn ang="0">
                    <a:pos x="6" y="36"/>
                  </a:cxn>
                  <a:cxn ang="0">
                    <a:pos x="8" y="34"/>
                  </a:cxn>
                  <a:cxn ang="0">
                    <a:pos x="10" y="27"/>
                  </a:cxn>
                  <a:cxn ang="0">
                    <a:pos x="14" y="34"/>
                  </a:cxn>
                  <a:cxn ang="0">
                    <a:pos x="17" y="35"/>
                  </a:cxn>
                  <a:cxn ang="0">
                    <a:pos x="18" y="32"/>
                  </a:cxn>
                </a:cxnLst>
                <a:rect l="0" t="0" r="r" b="b"/>
                <a:pathLst>
                  <a:path w="19" h="36">
                    <a:moveTo>
                      <a:pt x="18" y="32"/>
                    </a:moveTo>
                    <a:cubicBezTo>
                      <a:pt x="13" y="22"/>
                      <a:pt x="13" y="22"/>
                      <a:pt x="13" y="22"/>
                    </a:cubicBezTo>
                    <a:cubicBezTo>
                      <a:pt x="14" y="21"/>
                      <a:pt x="14" y="21"/>
                      <a:pt x="15" y="20"/>
                    </a:cubicBezTo>
                    <a:cubicBezTo>
                      <a:pt x="16" y="12"/>
                      <a:pt x="16" y="12"/>
                      <a:pt x="16" y="12"/>
                    </a:cubicBezTo>
                    <a:cubicBezTo>
                      <a:pt x="16" y="11"/>
                      <a:pt x="16" y="10"/>
                      <a:pt x="15" y="9"/>
                    </a:cubicBezTo>
                    <a:cubicBezTo>
                      <a:pt x="8" y="1"/>
                      <a:pt x="8" y="1"/>
                      <a:pt x="8" y="1"/>
                    </a:cubicBezTo>
                    <a:cubicBezTo>
                      <a:pt x="7" y="0"/>
                      <a:pt x="5" y="0"/>
                      <a:pt x="4" y="1"/>
                    </a:cubicBezTo>
                    <a:cubicBezTo>
                      <a:pt x="3" y="2"/>
                      <a:pt x="3" y="3"/>
                      <a:pt x="4" y="4"/>
                    </a:cubicBezTo>
                    <a:cubicBezTo>
                      <a:pt x="9" y="9"/>
                      <a:pt x="9" y="9"/>
                      <a:pt x="9" y="9"/>
                    </a:cubicBezTo>
                    <a:cubicBezTo>
                      <a:pt x="4" y="7"/>
                      <a:pt x="4" y="7"/>
                      <a:pt x="4" y="7"/>
                    </a:cubicBezTo>
                    <a:cubicBezTo>
                      <a:pt x="3" y="6"/>
                      <a:pt x="1" y="7"/>
                      <a:pt x="1" y="8"/>
                    </a:cubicBezTo>
                    <a:cubicBezTo>
                      <a:pt x="0" y="9"/>
                      <a:pt x="1" y="11"/>
                      <a:pt x="2" y="11"/>
                    </a:cubicBezTo>
                    <a:cubicBezTo>
                      <a:pt x="7" y="14"/>
                      <a:pt x="7" y="14"/>
                      <a:pt x="7" y="14"/>
                    </a:cubicBezTo>
                    <a:cubicBezTo>
                      <a:pt x="7" y="14"/>
                      <a:pt x="8" y="14"/>
                      <a:pt x="8" y="14"/>
                    </a:cubicBezTo>
                    <a:cubicBezTo>
                      <a:pt x="7" y="17"/>
                      <a:pt x="7" y="21"/>
                      <a:pt x="6" y="23"/>
                    </a:cubicBezTo>
                    <a:cubicBezTo>
                      <a:pt x="5" y="26"/>
                      <a:pt x="5" y="28"/>
                      <a:pt x="4" y="31"/>
                    </a:cubicBezTo>
                    <a:cubicBezTo>
                      <a:pt x="4" y="31"/>
                      <a:pt x="4" y="32"/>
                      <a:pt x="4" y="33"/>
                    </a:cubicBezTo>
                    <a:cubicBezTo>
                      <a:pt x="3" y="34"/>
                      <a:pt x="4" y="35"/>
                      <a:pt x="5" y="36"/>
                    </a:cubicBezTo>
                    <a:cubicBezTo>
                      <a:pt x="6" y="36"/>
                      <a:pt x="6" y="36"/>
                      <a:pt x="6" y="36"/>
                    </a:cubicBezTo>
                    <a:cubicBezTo>
                      <a:pt x="7" y="36"/>
                      <a:pt x="8" y="35"/>
                      <a:pt x="8" y="34"/>
                    </a:cubicBezTo>
                    <a:cubicBezTo>
                      <a:pt x="10" y="27"/>
                      <a:pt x="10" y="27"/>
                      <a:pt x="10" y="27"/>
                    </a:cubicBezTo>
                    <a:cubicBezTo>
                      <a:pt x="14" y="34"/>
                      <a:pt x="14" y="34"/>
                      <a:pt x="14" y="34"/>
                    </a:cubicBezTo>
                    <a:cubicBezTo>
                      <a:pt x="14" y="35"/>
                      <a:pt x="16" y="36"/>
                      <a:pt x="17" y="35"/>
                    </a:cubicBezTo>
                    <a:cubicBezTo>
                      <a:pt x="18" y="34"/>
                      <a:pt x="19" y="33"/>
                      <a:pt x="18" y="32"/>
                    </a:cubicBezTo>
                    <a:close/>
                  </a:path>
                </a:pathLst>
              </a:custGeom>
              <a:grpFill/>
              <a:ln w="9525">
                <a:noFill/>
                <a:round/>
                <a:headEnd/>
                <a:tailEnd/>
              </a:ln>
            </p:spPr>
            <p:txBody>
              <a:bodyPr anchor="ctr"/>
              <a:lstStyle/>
              <a:p>
                <a:pPr algn="ctr"/>
                <a:endParaRPr>
                  <a:cs typeface="+mn-ea"/>
                  <a:sym typeface="+mn-lt"/>
                </a:endParaRPr>
              </a:p>
            </p:txBody>
          </p:sp>
          <p:sp>
            <p:nvSpPr>
              <p:cNvPr id="154" name="ïṧḷïḓê-Oval 105">
                <a:extLst>
                  <a:ext uri="{FF2B5EF4-FFF2-40B4-BE49-F238E27FC236}">
                    <a16:creationId xmlns:a16="http://schemas.microsoft.com/office/drawing/2014/main" id="{A60FE8A2-C9CF-4E0A-803D-6ACB6B7A43E8}"/>
                  </a:ext>
                </a:extLst>
              </p:cNvPr>
              <p:cNvSpPr>
                <a:spLocks/>
              </p:cNvSpPr>
              <p:nvPr/>
            </p:nvSpPr>
            <p:spPr bwMode="auto">
              <a:xfrm>
                <a:off x="3987801" y="4675188"/>
                <a:ext cx="25400" cy="22225"/>
              </a:xfrm>
              <a:prstGeom prst="ellipse">
                <a:avLst/>
              </a:prstGeom>
              <a:grpFill/>
              <a:ln w="9525">
                <a:noFill/>
                <a:round/>
                <a:headEnd/>
                <a:tailEnd/>
              </a:ln>
            </p:spPr>
            <p:txBody>
              <a:bodyPr anchor="ctr"/>
              <a:lstStyle/>
              <a:p>
                <a:pPr algn="ctr"/>
                <a:endParaRPr>
                  <a:cs typeface="+mn-ea"/>
                  <a:sym typeface="+mn-lt"/>
                </a:endParaRPr>
              </a:p>
            </p:txBody>
          </p:sp>
          <p:sp>
            <p:nvSpPr>
              <p:cNvPr id="155" name="ïṧḷïḓê-Freeform: Shape 106">
                <a:extLst>
                  <a:ext uri="{FF2B5EF4-FFF2-40B4-BE49-F238E27FC236}">
                    <a16:creationId xmlns:a16="http://schemas.microsoft.com/office/drawing/2014/main" id="{0806AEA5-9B8D-458A-BED2-1C3BD40A45E9}"/>
                  </a:ext>
                </a:extLst>
              </p:cNvPr>
              <p:cNvSpPr>
                <a:spLocks/>
              </p:cNvSpPr>
              <p:nvPr/>
            </p:nvSpPr>
            <p:spPr bwMode="auto">
              <a:xfrm>
                <a:off x="3963988" y="4672013"/>
                <a:ext cx="69850" cy="92075"/>
              </a:xfrm>
              <a:custGeom>
                <a:avLst/>
                <a:gdLst/>
                <a:ahLst/>
                <a:cxnLst>
                  <a:cxn ang="0">
                    <a:pos x="21" y="19"/>
                  </a:cxn>
                  <a:cxn ang="0">
                    <a:pos x="18" y="19"/>
                  </a:cxn>
                  <a:cxn ang="0">
                    <a:pos x="18" y="15"/>
                  </a:cxn>
                  <a:cxn ang="0">
                    <a:pos x="23" y="11"/>
                  </a:cxn>
                  <a:cxn ang="0">
                    <a:pos x="24" y="9"/>
                  </a:cxn>
                  <a:cxn ang="0">
                    <a:pos x="24" y="2"/>
                  </a:cxn>
                  <a:cxn ang="0">
                    <a:pos x="21" y="0"/>
                  </a:cxn>
                  <a:cxn ang="0">
                    <a:pos x="19" y="2"/>
                  </a:cxn>
                  <a:cxn ang="0">
                    <a:pos x="19" y="8"/>
                  </a:cxn>
                  <a:cxn ang="0">
                    <a:pos x="14" y="12"/>
                  </a:cxn>
                  <a:cxn ang="0">
                    <a:pos x="7" y="10"/>
                  </a:cxn>
                  <a:cxn ang="0">
                    <a:pos x="6" y="5"/>
                  </a:cxn>
                  <a:cxn ang="0">
                    <a:pos x="3" y="3"/>
                  </a:cxn>
                  <a:cxn ang="0">
                    <a:pos x="1" y="6"/>
                  </a:cxn>
                  <a:cxn ang="0">
                    <a:pos x="3" y="12"/>
                  </a:cxn>
                  <a:cxn ang="0">
                    <a:pos x="5" y="14"/>
                  </a:cxn>
                  <a:cxn ang="0">
                    <a:pos x="9" y="16"/>
                  </a:cxn>
                  <a:cxn ang="0">
                    <a:pos x="9" y="24"/>
                  </a:cxn>
                  <a:cxn ang="0">
                    <a:pos x="9" y="24"/>
                  </a:cxn>
                  <a:cxn ang="0">
                    <a:pos x="9" y="27"/>
                  </a:cxn>
                  <a:cxn ang="0">
                    <a:pos x="2" y="27"/>
                  </a:cxn>
                  <a:cxn ang="0">
                    <a:pos x="0" y="29"/>
                  </a:cxn>
                  <a:cxn ang="0">
                    <a:pos x="2" y="32"/>
                  </a:cxn>
                  <a:cxn ang="0">
                    <a:pos x="12" y="32"/>
                  </a:cxn>
                  <a:cxn ang="0">
                    <a:pos x="14" y="29"/>
                  </a:cxn>
                  <a:cxn ang="0">
                    <a:pos x="14" y="24"/>
                  </a:cxn>
                  <a:cxn ang="0">
                    <a:pos x="19" y="24"/>
                  </a:cxn>
                  <a:cxn ang="0">
                    <a:pos x="19" y="29"/>
                  </a:cxn>
                  <a:cxn ang="0">
                    <a:pos x="21" y="32"/>
                  </a:cxn>
                  <a:cxn ang="0">
                    <a:pos x="23" y="29"/>
                  </a:cxn>
                  <a:cxn ang="0">
                    <a:pos x="23" y="21"/>
                  </a:cxn>
                  <a:cxn ang="0">
                    <a:pos x="21" y="19"/>
                  </a:cxn>
                </a:cxnLst>
                <a:rect l="0" t="0" r="r" b="b"/>
                <a:pathLst>
                  <a:path w="24" h="32">
                    <a:moveTo>
                      <a:pt x="21" y="19"/>
                    </a:moveTo>
                    <a:cubicBezTo>
                      <a:pt x="18" y="19"/>
                      <a:pt x="18" y="19"/>
                      <a:pt x="18" y="19"/>
                    </a:cubicBezTo>
                    <a:cubicBezTo>
                      <a:pt x="18" y="15"/>
                      <a:pt x="18" y="15"/>
                      <a:pt x="18" y="15"/>
                    </a:cubicBezTo>
                    <a:cubicBezTo>
                      <a:pt x="23" y="11"/>
                      <a:pt x="23" y="11"/>
                      <a:pt x="23" y="11"/>
                    </a:cubicBezTo>
                    <a:cubicBezTo>
                      <a:pt x="23" y="11"/>
                      <a:pt x="24" y="10"/>
                      <a:pt x="24" y="9"/>
                    </a:cubicBezTo>
                    <a:cubicBezTo>
                      <a:pt x="24" y="2"/>
                      <a:pt x="24" y="2"/>
                      <a:pt x="24" y="2"/>
                    </a:cubicBezTo>
                    <a:cubicBezTo>
                      <a:pt x="24" y="1"/>
                      <a:pt x="23" y="0"/>
                      <a:pt x="21" y="0"/>
                    </a:cubicBezTo>
                    <a:cubicBezTo>
                      <a:pt x="20" y="0"/>
                      <a:pt x="19" y="1"/>
                      <a:pt x="19" y="2"/>
                    </a:cubicBezTo>
                    <a:cubicBezTo>
                      <a:pt x="19" y="8"/>
                      <a:pt x="19" y="8"/>
                      <a:pt x="19" y="8"/>
                    </a:cubicBezTo>
                    <a:cubicBezTo>
                      <a:pt x="14" y="12"/>
                      <a:pt x="14" y="12"/>
                      <a:pt x="14" y="12"/>
                    </a:cubicBezTo>
                    <a:cubicBezTo>
                      <a:pt x="7" y="10"/>
                      <a:pt x="7" y="10"/>
                      <a:pt x="7" y="10"/>
                    </a:cubicBezTo>
                    <a:cubicBezTo>
                      <a:pt x="6" y="5"/>
                      <a:pt x="6" y="5"/>
                      <a:pt x="6" y="5"/>
                    </a:cubicBezTo>
                    <a:cubicBezTo>
                      <a:pt x="5" y="4"/>
                      <a:pt x="4" y="3"/>
                      <a:pt x="3" y="3"/>
                    </a:cubicBezTo>
                    <a:cubicBezTo>
                      <a:pt x="1" y="4"/>
                      <a:pt x="1" y="5"/>
                      <a:pt x="1" y="6"/>
                    </a:cubicBezTo>
                    <a:cubicBezTo>
                      <a:pt x="3" y="12"/>
                      <a:pt x="3" y="12"/>
                      <a:pt x="3" y="12"/>
                    </a:cubicBezTo>
                    <a:cubicBezTo>
                      <a:pt x="3" y="13"/>
                      <a:pt x="4" y="13"/>
                      <a:pt x="5" y="14"/>
                    </a:cubicBezTo>
                    <a:cubicBezTo>
                      <a:pt x="9" y="16"/>
                      <a:pt x="9" y="16"/>
                      <a:pt x="9" y="16"/>
                    </a:cubicBezTo>
                    <a:cubicBezTo>
                      <a:pt x="9" y="24"/>
                      <a:pt x="9" y="24"/>
                      <a:pt x="9" y="24"/>
                    </a:cubicBezTo>
                    <a:cubicBezTo>
                      <a:pt x="9" y="24"/>
                      <a:pt x="9" y="24"/>
                      <a:pt x="9" y="24"/>
                    </a:cubicBezTo>
                    <a:cubicBezTo>
                      <a:pt x="9" y="27"/>
                      <a:pt x="9" y="27"/>
                      <a:pt x="9" y="27"/>
                    </a:cubicBezTo>
                    <a:cubicBezTo>
                      <a:pt x="2" y="27"/>
                      <a:pt x="2" y="27"/>
                      <a:pt x="2" y="27"/>
                    </a:cubicBezTo>
                    <a:cubicBezTo>
                      <a:pt x="1" y="27"/>
                      <a:pt x="0" y="28"/>
                      <a:pt x="0" y="29"/>
                    </a:cubicBezTo>
                    <a:cubicBezTo>
                      <a:pt x="0" y="31"/>
                      <a:pt x="1" y="32"/>
                      <a:pt x="2" y="32"/>
                    </a:cubicBezTo>
                    <a:cubicBezTo>
                      <a:pt x="12" y="32"/>
                      <a:pt x="12" y="32"/>
                      <a:pt x="12" y="32"/>
                    </a:cubicBezTo>
                    <a:cubicBezTo>
                      <a:pt x="13" y="32"/>
                      <a:pt x="14" y="31"/>
                      <a:pt x="14" y="29"/>
                    </a:cubicBezTo>
                    <a:cubicBezTo>
                      <a:pt x="14" y="24"/>
                      <a:pt x="14" y="24"/>
                      <a:pt x="14" y="24"/>
                    </a:cubicBezTo>
                    <a:cubicBezTo>
                      <a:pt x="19" y="24"/>
                      <a:pt x="19" y="24"/>
                      <a:pt x="19" y="24"/>
                    </a:cubicBezTo>
                    <a:cubicBezTo>
                      <a:pt x="19" y="29"/>
                      <a:pt x="19" y="29"/>
                      <a:pt x="19" y="29"/>
                    </a:cubicBezTo>
                    <a:cubicBezTo>
                      <a:pt x="19" y="31"/>
                      <a:pt x="20" y="32"/>
                      <a:pt x="21" y="32"/>
                    </a:cubicBezTo>
                    <a:cubicBezTo>
                      <a:pt x="22" y="32"/>
                      <a:pt x="23" y="31"/>
                      <a:pt x="23" y="29"/>
                    </a:cubicBezTo>
                    <a:cubicBezTo>
                      <a:pt x="23" y="21"/>
                      <a:pt x="23" y="21"/>
                      <a:pt x="23" y="21"/>
                    </a:cubicBezTo>
                    <a:cubicBezTo>
                      <a:pt x="23" y="20"/>
                      <a:pt x="22" y="19"/>
                      <a:pt x="21" y="19"/>
                    </a:cubicBezTo>
                    <a:close/>
                  </a:path>
                </a:pathLst>
              </a:custGeom>
              <a:grpFill/>
              <a:ln w="9525">
                <a:noFill/>
                <a:round/>
                <a:headEnd/>
                <a:tailEnd/>
              </a:ln>
            </p:spPr>
            <p:txBody>
              <a:bodyPr anchor="ctr"/>
              <a:lstStyle/>
              <a:p>
                <a:pPr algn="ctr"/>
                <a:endParaRPr>
                  <a:cs typeface="+mn-ea"/>
                  <a:sym typeface="+mn-lt"/>
                </a:endParaRPr>
              </a:p>
            </p:txBody>
          </p:sp>
          <p:sp>
            <p:nvSpPr>
              <p:cNvPr id="156" name="is1ide-Freeform: Shape 107">
                <a:extLst>
                  <a:ext uri="{FF2B5EF4-FFF2-40B4-BE49-F238E27FC236}">
                    <a16:creationId xmlns:a16="http://schemas.microsoft.com/office/drawing/2014/main" id="{265510B0-46EC-4B78-868A-C1086A5D02A4}"/>
                  </a:ext>
                </a:extLst>
              </p:cNvPr>
              <p:cNvSpPr>
                <a:spLocks/>
              </p:cNvSpPr>
              <p:nvPr/>
            </p:nvSpPr>
            <p:spPr bwMode="auto">
              <a:xfrm>
                <a:off x="3949701" y="4570413"/>
                <a:ext cx="87313" cy="95250"/>
              </a:xfrm>
              <a:custGeom>
                <a:avLst/>
                <a:gdLst/>
                <a:ahLst/>
                <a:cxnLst>
                  <a:cxn ang="0">
                    <a:pos x="29" y="25"/>
                  </a:cxn>
                  <a:cxn ang="0">
                    <a:pos x="29" y="24"/>
                  </a:cxn>
                  <a:cxn ang="0">
                    <a:pos x="29" y="24"/>
                  </a:cxn>
                  <a:cxn ang="0">
                    <a:pos x="29" y="24"/>
                  </a:cxn>
                  <a:cxn ang="0">
                    <a:pos x="28" y="24"/>
                  </a:cxn>
                  <a:cxn ang="0">
                    <a:pos x="27" y="19"/>
                  </a:cxn>
                  <a:cxn ang="0">
                    <a:pos x="28" y="18"/>
                  </a:cxn>
                  <a:cxn ang="0">
                    <a:pos x="27" y="18"/>
                  </a:cxn>
                  <a:cxn ang="0">
                    <a:pos x="28" y="13"/>
                  </a:cxn>
                  <a:cxn ang="0">
                    <a:pos x="29" y="13"/>
                  </a:cxn>
                  <a:cxn ang="0">
                    <a:pos x="29" y="12"/>
                  </a:cxn>
                  <a:cxn ang="0">
                    <a:pos x="30" y="11"/>
                  </a:cxn>
                  <a:cxn ang="0">
                    <a:pos x="29" y="9"/>
                  </a:cxn>
                  <a:cxn ang="0">
                    <a:pos x="30" y="6"/>
                  </a:cxn>
                  <a:cxn ang="0">
                    <a:pos x="29" y="5"/>
                  </a:cxn>
                  <a:cxn ang="0">
                    <a:pos x="28" y="3"/>
                  </a:cxn>
                  <a:cxn ang="0">
                    <a:pos x="25" y="5"/>
                  </a:cxn>
                  <a:cxn ang="0">
                    <a:pos x="24" y="4"/>
                  </a:cxn>
                  <a:cxn ang="0">
                    <a:pos x="23" y="1"/>
                  </a:cxn>
                  <a:cxn ang="0">
                    <a:pos x="19" y="0"/>
                  </a:cxn>
                  <a:cxn ang="0">
                    <a:pos x="18" y="2"/>
                  </a:cxn>
                  <a:cxn ang="0">
                    <a:pos x="16" y="2"/>
                  </a:cxn>
                  <a:cxn ang="0">
                    <a:pos x="15" y="0"/>
                  </a:cxn>
                  <a:cxn ang="0">
                    <a:pos x="11" y="1"/>
                  </a:cxn>
                  <a:cxn ang="0">
                    <a:pos x="11" y="4"/>
                  </a:cxn>
                  <a:cxn ang="0">
                    <a:pos x="9" y="5"/>
                  </a:cxn>
                  <a:cxn ang="0">
                    <a:pos x="7" y="3"/>
                  </a:cxn>
                  <a:cxn ang="0">
                    <a:pos x="5" y="5"/>
                  </a:cxn>
                  <a:cxn ang="0">
                    <a:pos x="4" y="6"/>
                  </a:cxn>
                  <a:cxn ang="0">
                    <a:pos x="5" y="9"/>
                  </a:cxn>
                  <a:cxn ang="0">
                    <a:pos x="4" y="10"/>
                  </a:cxn>
                  <a:cxn ang="0">
                    <a:pos x="1" y="10"/>
                  </a:cxn>
                  <a:cxn ang="0">
                    <a:pos x="0" y="14"/>
                  </a:cxn>
                  <a:cxn ang="0">
                    <a:pos x="3" y="16"/>
                  </a:cxn>
                  <a:cxn ang="0">
                    <a:pos x="3" y="17"/>
                  </a:cxn>
                  <a:cxn ang="0">
                    <a:pos x="0" y="19"/>
                  </a:cxn>
                  <a:cxn ang="0">
                    <a:pos x="1" y="23"/>
                  </a:cxn>
                  <a:cxn ang="0">
                    <a:pos x="4" y="23"/>
                  </a:cxn>
                  <a:cxn ang="0">
                    <a:pos x="5" y="24"/>
                  </a:cxn>
                  <a:cxn ang="0">
                    <a:pos x="4" y="27"/>
                  </a:cxn>
                  <a:cxn ang="0">
                    <a:pos x="5" y="28"/>
                  </a:cxn>
                  <a:cxn ang="0">
                    <a:pos x="7" y="30"/>
                  </a:cxn>
                  <a:cxn ang="0">
                    <a:pos x="9" y="29"/>
                  </a:cxn>
                  <a:cxn ang="0">
                    <a:pos x="11" y="29"/>
                  </a:cxn>
                  <a:cxn ang="0">
                    <a:pos x="11" y="32"/>
                  </a:cxn>
                  <a:cxn ang="0">
                    <a:pos x="15" y="33"/>
                  </a:cxn>
                  <a:cxn ang="0">
                    <a:pos x="16" y="31"/>
                  </a:cxn>
                  <a:cxn ang="0">
                    <a:pos x="18" y="31"/>
                  </a:cxn>
                  <a:cxn ang="0">
                    <a:pos x="19" y="33"/>
                  </a:cxn>
                  <a:cxn ang="0">
                    <a:pos x="23" y="32"/>
                  </a:cxn>
                  <a:cxn ang="0">
                    <a:pos x="23" y="29"/>
                  </a:cxn>
                  <a:cxn ang="0">
                    <a:pos x="25" y="29"/>
                  </a:cxn>
                  <a:cxn ang="0">
                    <a:pos x="27" y="30"/>
                  </a:cxn>
                  <a:cxn ang="0">
                    <a:pos x="29" y="29"/>
                  </a:cxn>
                  <a:cxn ang="0">
                    <a:pos x="30" y="27"/>
                  </a:cxn>
                  <a:cxn ang="0">
                    <a:pos x="30" y="26"/>
                  </a:cxn>
                  <a:cxn ang="0">
                    <a:pos x="29" y="25"/>
                  </a:cxn>
                  <a:cxn ang="0">
                    <a:pos x="14" y="19"/>
                  </a:cxn>
                  <a:cxn ang="0">
                    <a:pos x="14" y="14"/>
                  </a:cxn>
                  <a:cxn ang="0">
                    <a:pos x="20" y="14"/>
                  </a:cxn>
                  <a:cxn ang="0">
                    <a:pos x="20" y="19"/>
                  </a:cxn>
                  <a:cxn ang="0">
                    <a:pos x="14" y="19"/>
                  </a:cxn>
                </a:cxnLst>
                <a:rect l="0" t="0" r="r" b="b"/>
                <a:pathLst>
                  <a:path w="30" h="33">
                    <a:moveTo>
                      <a:pt x="29" y="25"/>
                    </a:moveTo>
                    <a:cubicBezTo>
                      <a:pt x="29" y="24"/>
                      <a:pt x="29" y="24"/>
                      <a:pt x="29" y="24"/>
                    </a:cubicBezTo>
                    <a:cubicBezTo>
                      <a:pt x="29" y="24"/>
                      <a:pt x="29" y="24"/>
                      <a:pt x="29" y="24"/>
                    </a:cubicBezTo>
                    <a:cubicBezTo>
                      <a:pt x="29" y="24"/>
                      <a:pt x="29" y="24"/>
                      <a:pt x="29" y="24"/>
                    </a:cubicBezTo>
                    <a:cubicBezTo>
                      <a:pt x="28" y="24"/>
                      <a:pt x="28" y="24"/>
                      <a:pt x="28" y="24"/>
                    </a:cubicBezTo>
                    <a:cubicBezTo>
                      <a:pt x="27" y="19"/>
                      <a:pt x="27" y="19"/>
                      <a:pt x="27" y="19"/>
                    </a:cubicBezTo>
                    <a:cubicBezTo>
                      <a:pt x="28" y="18"/>
                      <a:pt x="28" y="18"/>
                      <a:pt x="28" y="18"/>
                    </a:cubicBezTo>
                    <a:cubicBezTo>
                      <a:pt x="27" y="18"/>
                      <a:pt x="27" y="18"/>
                      <a:pt x="27" y="18"/>
                    </a:cubicBezTo>
                    <a:cubicBezTo>
                      <a:pt x="28" y="13"/>
                      <a:pt x="28" y="13"/>
                      <a:pt x="28" y="13"/>
                    </a:cubicBezTo>
                    <a:cubicBezTo>
                      <a:pt x="29" y="13"/>
                      <a:pt x="29" y="13"/>
                      <a:pt x="29" y="13"/>
                    </a:cubicBezTo>
                    <a:cubicBezTo>
                      <a:pt x="29" y="12"/>
                      <a:pt x="29" y="12"/>
                      <a:pt x="29" y="12"/>
                    </a:cubicBezTo>
                    <a:cubicBezTo>
                      <a:pt x="30" y="11"/>
                      <a:pt x="30" y="11"/>
                      <a:pt x="30" y="11"/>
                    </a:cubicBezTo>
                    <a:cubicBezTo>
                      <a:pt x="30" y="11"/>
                      <a:pt x="29" y="9"/>
                      <a:pt x="29" y="9"/>
                    </a:cubicBezTo>
                    <a:cubicBezTo>
                      <a:pt x="30" y="6"/>
                      <a:pt x="30" y="6"/>
                      <a:pt x="30" y="6"/>
                    </a:cubicBezTo>
                    <a:cubicBezTo>
                      <a:pt x="29" y="5"/>
                      <a:pt x="29" y="5"/>
                      <a:pt x="29" y="5"/>
                    </a:cubicBezTo>
                    <a:cubicBezTo>
                      <a:pt x="28" y="3"/>
                      <a:pt x="28" y="3"/>
                      <a:pt x="28" y="3"/>
                    </a:cubicBezTo>
                    <a:cubicBezTo>
                      <a:pt x="25" y="5"/>
                      <a:pt x="25" y="5"/>
                      <a:pt x="25" y="5"/>
                    </a:cubicBezTo>
                    <a:cubicBezTo>
                      <a:pt x="24" y="4"/>
                      <a:pt x="24" y="4"/>
                      <a:pt x="24" y="4"/>
                    </a:cubicBezTo>
                    <a:cubicBezTo>
                      <a:pt x="23" y="1"/>
                      <a:pt x="23" y="1"/>
                      <a:pt x="23" y="1"/>
                    </a:cubicBezTo>
                    <a:cubicBezTo>
                      <a:pt x="19" y="0"/>
                      <a:pt x="19" y="0"/>
                      <a:pt x="19" y="0"/>
                    </a:cubicBezTo>
                    <a:cubicBezTo>
                      <a:pt x="18" y="2"/>
                      <a:pt x="18" y="2"/>
                      <a:pt x="18" y="2"/>
                    </a:cubicBezTo>
                    <a:cubicBezTo>
                      <a:pt x="17" y="2"/>
                      <a:pt x="17" y="2"/>
                      <a:pt x="16" y="2"/>
                    </a:cubicBezTo>
                    <a:cubicBezTo>
                      <a:pt x="15" y="0"/>
                      <a:pt x="15" y="0"/>
                      <a:pt x="15" y="0"/>
                    </a:cubicBezTo>
                    <a:cubicBezTo>
                      <a:pt x="11" y="1"/>
                      <a:pt x="11" y="1"/>
                      <a:pt x="11" y="1"/>
                    </a:cubicBezTo>
                    <a:cubicBezTo>
                      <a:pt x="11" y="4"/>
                      <a:pt x="11" y="4"/>
                      <a:pt x="11" y="4"/>
                    </a:cubicBezTo>
                    <a:cubicBezTo>
                      <a:pt x="10" y="4"/>
                      <a:pt x="10" y="4"/>
                      <a:pt x="9" y="5"/>
                    </a:cubicBezTo>
                    <a:cubicBezTo>
                      <a:pt x="7" y="3"/>
                      <a:pt x="7" y="3"/>
                      <a:pt x="7" y="3"/>
                    </a:cubicBezTo>
                    <a:cubicBezTo>
                      <a:pt x="5" y="5"/>
                      <a:pt x="5" y="5"/>
                      <a:pt x="5" y="5"/>
                    </a:cubicBezTo>
                    <a:cubicBezTo>
                      <a:pt x="4" y="6"/>
                      <a:pt x="4" y="6"/>
                      <a:pt x="4" y="6"/>
                    </a:cubicBezTo>
                    <a:cubicBezTo>
                      <a:pt x="5" y="9"/>
                      <a:pt x="5" y="9"/>
                      <a:pt x="5" y="9"/>
                    </a:cubicBezTo>
                    <a:cubicBezTo>
                      <a:pt x="5" y="9"/>
                      <a:pt x="5" y="10"/>
                      <a:pt x="4" y="10"/>
                    </a:cubicBezTo>
                    <a:cubicBezTo>
                      <a:pt x="1" y="10"/>
                      <a:pt x="1" y="10"/>
                      <a:pt x="1" y="10"/>
                    </a:cubicBezTo>
                    <a:cubicBezTo>
                      <a:pt x="0" y="14"/>
                      <a:pt x="0" y="14"/>
                      <a:pt x="0" y="14"/>
                    </a:cubicBezTo>
                    <a:cubicBezTo>
                      <a:pt x="3" y="16"/>
                      <a:pt x="3" y="16"/>
                      <a:pt x="3" y="16"/>
                    </a:cubicBezTo>
                    <a:cubicBezTo>
                      <a:pt x="3" y="16"/>
                      <a:pt x="3" y="17"/>
                      <a:pt x="3" y="17"/>
                    </a:cubicBezTo>
                    <a:cubicBezTo>
                      <a:pt x="0" y="19"/>
                      <a:pt x="0" y="19"/>
                      <a:pt x="0" y="19"/>
                    </a:cubicBezTo>
                    <a:cubicBezTo>
                      <a:pt x="1" y="23"/>
                      <a:pt x="1" y="23"/>
                      <a:pt x="1" y="23"/>
                    </a:cubicBezTo>
                    <a:cubicBezTo>
                      <a:pt x="4" y="23"/>
                      <a:pt x="4" y="23"/>
                      <a:pt x="4" y="23"/>
                    </a:cubicBezTo>
                    <a:cubicBezTo>
                      <a:pt x="5" y="24"/>
                      <a:pt x="5" y="24"/>
                      <a:pt x="5" y="24"/>
                    </a:cubicBezTo>
                    <a:cubicBezTo>
                      <a:pt x="4" y="27"/>
                      <a:pt x="4" y="27"/>
                      <a:pt x="4" y="27"/>
                    </a:cubicBezTo>
                    <a:cubicBezTo>
                      <a:pt x="5" y="28"/>
                      <a:pt x="5" y="28"/>
                      <a:pt x="5" y="28"/>
                    </a:cubicBezTo>
                    <a:cubicBezTo>
                      <a:pt x="7" y="30"/>
                      <a:pt x="7" y="30"/>
                      <a:pt x="7" y="30"/>
                    </a:cubicBezTo>
                    <a:cubicBezTo>
                      <a:pt x="9" y="29"/>
                      <a:pt x="9" y="29"/>
                      <a:pt x="9" y="29"/>
                    </a:cubicBezTo>
                    <a:cubicBezTo>
                      <a:pt x="10" y="29"/>
                      <a:pt x="10" y="29"/>
                      <a:pt x="11" y="29"/>
                    </a:cubicBezTo>
                    <a:cubicBezTo>
                      <a:pt x="11" y="32"/>
                      <a:pt x="11" y="32"/>
                      <a:pt x="11" y="32"/>
                    </a:cubicBezTo>
                    <a:cubicBezTo>
                      <a:pt x="15" y="33"/>
                      <a:pt x="15" y="33"/>
                      <a:pt x="15" y="33"/>
                    </a:cubicBezTo>
                    <a:cubicBezTo>
                      <a:pt x="16" y="31"/>
                      <a:pt x="16" y="31"/>
                      <a:pt x="16" y="31"/>
                    </a:cubicBezTo>
                    <a:cubicBezTo>
                      <a:pt x="17" y="31"/>
                      <a:pt x="17" y="31"/>
                      <a:pt x="18" y="31"/>
                    </a:cubicBezTo>
                    <a:cubicBezTo>
                      <a:pt x="19" y="33"/>
                      <a:pt x="19" y="33"/>
                      <a:pt x="19" y="33"/>
                    </a:cubicBezTo>
                    <a:cubicBezTo>
                      <a:pt x="23" y="32"/>
                      <a:pt x="23" y="32"/>
                      <a:pt x="23" y="32"/>
                    </a:cubicBezTo>
                    <a:cubicBezTo>
                      <a:pt x="23" y="29"/>
                      <a:pt x="23" y="29"/>
                      <a:pt x="23" y="29"/>
                    </a:cubicBezTo>
                    <a:cubicBezTo>
                      <a:pt x="24" y="29"/>
                      <a:pt x="24" y="29"/>
                      <a:pt x="25" y="29"/>
                    </a:cubicBezTo>
                    <a:cubicBezTo>
                      <a:pt x="27" y="30"/>
                      <a:pt x="27" y="30"/>
                      <a:pt x="27" y="30"/>
                    </a:cubicBezTo>
                    <a:cubicBezTo>
                      <a:pt x="29" y="29"/>
                      <a:pt x="29" y="29"/>
                      <a:pt x="29" y="29"/>
                    </a:cubicBezTo>
                    <a:cubicBezTo>
                      <a:pt x="30" y="27"/>
                      <a:pt x="30" y="27"/>
                      <a:pt x="30" y="27"/>
                    </a:cubicBezTo>
                    <a:cubicBezTo>
                      <a:pt x="30" y="26"/>
                      <a:pt x="30" y="26"/>
                      <a:pt x="30" y="26"/>
                    </a:cubicBezTo>
                    <a:cubicBezTo>
                      <a:pt x="29" y="25"/>
                      <a:pt x="29" y="25"/>
                      <a:pt x="29" y="25"/>
                    </a:cubicBezTo>
                    <a:close/>
                    <a:moveTo>
                      <a:pt x="14" y="19"/>
                    </a:moveTo>
                    <a:cubicBezTo>
                      <a:pt x="13" y="18"/>
                      <a:pt x="13" y="15"/>
                      <a:pt x="14" y="14"/>
                    </a:cubicBezTo>
                    <a:cubicBezTo>
                      <a:pt x="16" y="13"/>
                      <a:pt x="18" y="13"/>
                      <a:pt x="20" y="14"/>
                    </a:cubicBezTo>
                    <a:cubicBezTo>
                      <a:pt x="21" y="15"/>
                      <a:pt x="21" y="18"/>
                      <a:pt x="20" y="19"/>
                    </a:cubicBezTo>
                    <a:cubicBezTo>
                      <a:pt x="18" y="21"/>
                      <a:pt x="16" y="21"/>
                      <a:pt x="14" y="19"/>
                    </a:cubicBezTo>
                    <a:close/>
                  </a:path>
                </a:pathLst>
              </a:custGeom>
              <a:grpFill/>
              <a:ln w="9525">
                <a:noFill/>
                <a:round/>
                <a:headEnd/>
                <a:tailEnd/>
              </a:ln>
            </p:spPr>
            <p:txBody>
              <a:bodyPr anchor="ctr"/>
              <a:lstStyle/>
              <a:p>
                <a:pPr algn="ctr"/>
                <a:endParaRPr>
                  <a:cs typeface="+mn-ea"/>
                  <a:sym typeface="+mn-lt"/>
                </a:endParaRPr>
              </a:p>
            </p:txBody>
          </p:sp>
          <p:sp>
            <p:nvSpPr>
              <p:cNvPr id="157" name="is1ide-Freeform: Shape 108">
                <a:extLst>
                  <a:ext uri="{FF2B5EF4-FFF2-40B4-BE49-F238E27FC236}">
                    <a16:creationId xmlns:a16="http://schemas.microsoft.com/office/drawing/2014/main" id="{777C7F2F-44D1-413A-8742-AA01EC085391}"/>
                  </a:ext>
                </a:extLst>
              </p:cNvPr>
              <p:cNvSpPr>
                <a:spLocks/>
              </p:cNvSpPr>
              <p:nvPr/>
            </p:nvSpPr>
            <p:spPr bwMode="auto">
              <a:xfrm>
                <a:off x="4033838" y="4594225"/>
                <a:ext cx="57150" cy="60325"/>
              </a:xfrm>
              <a:custGeom>
                <a:avLst/>
                <a:gdLst/>
                <a:ahLst/>
                <a:cxnLst>
                  <a:cxn ang="0">
                    <a:pos x="17" y="15"/>
                  </a:cxn>
                  <a:cxn ang="0">
                    <a:pos x="17" y="14"/>
                  </a:cxn>
                  <a:cxn ang="0">
                    <a:pos x="19" y="14"/>
                  </a:cxn>
                  <a:cxn ang="0">
                    <a:pos x="20" y="12"/>
                  </a:cxn>
                  <a:cxn ang="0">
                    <a:pos x="18" y="11"/>
                  </a:cxn>
                  <a:cxn ang="0">
                    <a:pos x="18" y="10"/>
                  </a:cxn>
                  <a:cxn ang="0">
                    <a:pos x="20" y="9"/>
                  </a:cxn>
                  <a:cxn ang="0">
                    <a:pos x="19" y="7"/>
                  </a:cxn>
                  <a:cxn ang="0">
                    <a:pos x="17" y="6"/>
                  </a:cxn>
                  <a:cxn ang="0">
                    <a:pos x="17" y="6"/>
                  </a:cxn>
                  <a:cxn ang="0">
                    <a:pos x="18" y="4"/>
                  </a:cxn>
                  <a:cxn ang="0">
                    <a:pos x="17" y="3"/>
                  </a:cxn>
                  <a:cxn ang="0">
                    <a:pos x="16" y="2"/>
                  </a:cxn>
                  <a:cxn ang="0">
                    <a:pos x="14" y="3"/>
                  </a:cxn>
                  <a:cxn ang="0">
                    <a:pos x="14" y="3"/>
                  </a:cxn>
                  <a:cxn ang="0">
                    <a:pos x="14" y="1"/>
                  </a:cxn>
                  <a:cxn ang="0">
                    <a:pos x="11" y="0"/>
                  </a:cxn>
                  <a:cxn ang="0">
                    <a:pos x="10" y="2"/>
                  </a:cxn>
                  <a:cxn ang="0">
                    <a:pos x="9" y="2"/>
                  </a:cxn>
                  <a:cxn ang="0">
                    <a:pos x="8" y="0"/>
                  </a:cxn>
                  <a:cxn ang="0">
                    <a:pos x="6" y="1"/>
                  </a:cxn>
                  <a:cxn ang="0">
                    <a:pos x="6" y="3"/>
                  </a:cxn>
                  <a:cxn ang="0">
                    <a:pos x="5" y="3"/>
                  </a:cxn>
                  <a:cxn ang="0">
                    <a:pos x="3" y="2"/>
                  </a:cxn>
                  <a:cxn ang="0">
                    <a:pos x="2" y="4"/>
                  </a:cxn>
                  <a:cxn ang="0">
                    <a:pos x="2" y="6"/>
                  </a:cxn>
                  <a:cxn ang="0">
                    <a:pos x="2" y="6"/>
                  </a:cxn>
                  <a:cxn ang="0">
                    <a:pos x="0" y="7"/>
                  </a:cxn>
                  <a:cxn ang="0">
                    <a:pos x="0" y="9"/>
                  </a:cxn>
                  <a:cxn ang="0">
                    <a:pos x="1" y="10"/>
                  </a:cxn>
                  <a:cxn ang="0">
                    <a:pos x="1" y="11"/>
                  </a:cxn>
                  <a:cxn ang="0">
                    <a:pos x="0" y="12"/>
                  </a:cxn>
                  <a:cxn ang="0">
                    <a:pos x="0" y="14"/>
                  </a:cxn>
                  <a:cxn ang="0">
                    <a:pos x="2" y="14"/>
                  </a:cxn>
                  <a:cxn ang="0">
                    <a:pos x="2" y="15"/>
                  </a:cxn>
                  <a:cxn ang="0">
                    <a:pos x="2" y="17"/>
                  </a:cxn>
                  <a:cxn ang="0">
                    <a:pos x="3" y="18"/>
                  </a:cxn>
                  <a:cxn ang="0">
                    <a:pos x="5" y="18"/>
                  </a:cxn>
                  <a:cxn ang="0">
                    <a:pos x="6" y="18"/>
                  </a:cxn>
                  <a:cxn ang="0">
                    <a:pos x="6" y="20"/>
                  </a:cxn>
                  <a:cxn ang="0">
                    <a:pos x="8" y="21"/>
                  </a:cxn>
                  <a:cxn ang="0">
                    <a:pos x="9" y="19"/>
                  </a:cxn>
                  <a:cxn ang="0">
                    <a:pos x="10" y="19"/>
                  </a:cxn>
                  <a:cxn ang="0">
                    <a:pos x="11" y="21"/>
                  </a:cxn>
                  <a:cxn ang="0">
                    <a:pos x="14" y="20"/>
                  </a:cxn>
                  <a:cxn ang="0">
                    <a:pos x="14" y="18"/>
                  </a:cxn>
                  <a:cxn ang="0">
                    <a:pos x="14" y="18"/>
                  </a:cxn>
                  <a:cxn ang="0">
                    <a:pos x="16" y="18"/>
                  </a:cxn>
                  <a:cxn ang="0">
                    <a:pos x="17" y="18"/>
                  </a:cxn>
                  <a:cxn ang="0">
                    <a:pos x="18" y="17"/>
                  </a:cxn>
                  <a:cxn ang="0">
                    <a:pos x="17" y="15"/>
                  </a:cxn>
                  <a:cxn ang="0">
                    <a:pos x="8" y="12"/>
                  </a:cxn>
                  <a:cxn ang="0">
                    <a:pos x="8" y="9"/>
                  </a:cxn>
                  <a:cxn ang="0">
                    <a:pos x="11" y="9"/>
                  </a:cxn>
                  <a:cxn ang="0">
                    <a:pos x="11" y="12"/>
                  </a:cxn>
                  <a:cxn ang="0">
                    <a:pos x="8" y="12"/>
                  </a:cxn>
                </a:cxnLst>
                <a:rect l="0" t="0" r="r" b="b"/>
                <a:pathLst>
                  <a:path w="20" h="21">
                    <a:moveTo>
                      <a:pt x="17" y="15"/>
                    </a:moveTo>
                    <a:cubicBezTo>
                      <a:pt x="17" y="15"/>
                      <a:pt x="17" y="15"/>
                      <a:pt x="17" y="14"/>
                    </a:cubicBezTo>
                    <a:cubicBezTo>
                      <a:pt x="19" y="14"/>
                      <a:pt x="19" y="14"/>
                      <a:pt x="19" y="14"/>
                    </a:cubicBezTo>
                    <a:cubicBezTo>
                      <a:pt x="20" y="12"/>
                      <a:pt x="20" y="12"/>
                      <a:pt x="20" y="12"/>
                    </a:cubicBezTo>
                    <a:cubicBezTo>
                      <a:pt x="18" y="11"/>
                      <a:pt x="18" y="11"/>
                      <a:pt x="18" y="11"/>
                    </a:cubicBezTo>
                    <a:cubicBezTo>
                      <a:pt x="18" y="11"/>
                      <a:pt x="18" y="10"/>
                      <a:pt x="18" y="10"/>
                    </a:cubicBezTo>
                    <a:cubicBezTo>
                      <a:pt x="20" y="9"/>
                      <a:pt x="20" y="9"/>
                      <a:pt x="20" y="9"/>
                    </a:cubicBezTo>
                    <a:cubicBezTo>
                      <a:pt x="19" y="7"/>
                      <a:pt x="19" y="7"/>
                      <a:pt x="19" y="7"/>
                    </a:cubicBezTo>
                    <a:cubicBezTo>
                      <a:pt x="17" y="6"/>
                      <a:pt x="17" y="6"/>
                      <a:pt x="17" y="6"/>
                    </a:cubicBezTo>
                    <a:cubicBezTo>
                      <a:pt x="17" y="6"/>
                      <a:pt x="17" y="6"/>
                      <a:pt x="17" y="6"/>
                    </a:cubicBezTo>
                    <a:cubicBezTo>
                      <a:pt x="18" y="4"/>
                      <a:pt x="18" y="4"/>
                      <a:pt x="18" y="4"/>
                    </a:cubicBezTo>
                    <a:cubicBezTo>
                      <a:pt x="17" y="3"/>
                      <a:pt x="17" y="3"/>
                      <a:pt x="17" y="3"/>
                    </a:cubicBezTo>
                    <a:cubicBezTo>
                      <a:pt x="16" y="2"/>
                      <a:pt x="16" y="2"/>
                      <a:pt x="16" y="2"/>
                    </a:cubicBezTo>
                    <a:cubicBezTo>
                      <a:pt x="14" y="3"/>
                      <a:pt x="14" y="3"/>
                      <a:pt x="14" y="3"/>
                    </a:cubicBezTo>
                    <a:cubicBezTo>
                      <a:pt x="14" y="3"/>
                      <a:pt x="14" y="3"/>
                      <a:pt x="14" y="3"/>
                    </a:cubicBezTo>
                    <a:cubicBezTo>
                      <a:pt x="14" y="1"/>
                      <a:pt x="14" y="1"/>
                      <a:pt x="14" y="1"/>
                    </a:cubicBezTo>
                    <a:cubicBezTo>
                      <a:pt x="11" y="0"/>
                      <a:pt x="11" y="0"/>
                      <a:pt x="11" y="0"/>
                    </a:cubicBezTo>
                    <a:cubicBezTo>
                      <a:pt x="10" y="2"/>
                      <a:pt x="10" y="2"/>
                      <a:pt x="10" y="2"/>
                    </a:cubicBezTo>
                    <a:cubicBezTo>
                      <a:pt x="10" y="2"/>
                      <a:pt x="10" y="2"/>
                      <a:pt x="9" y="2"/>
                    </a:cubicBezTo>
                    <a:cubicBezTo>
                      <a:pt x="8" y="0"/>
                      <a:pt x="8" y="0"/>
                      <a:pt x="8" y="0"/>
                    </a:cubicBezTo>
                    <a:cubicBezTo>
                      <a:pt x="6" y="1"/>
                      <a:pt x="6" y="1"/>
                      <a:pt x="6" y="1"/>
                    </a:cubicBezTo>
                    <a:cubicBezTo>
                      <a:pt x="6" y="3"/>
                      <a:pt x="6" y="3"/>
                      <a:pt x="6" y="3"/>
                    </a:cubicBezTo>
                    <a:cubicBezTo>
                      <a:pt x="6" y="3"/>
                      <a:pt x="5" y="3"/>
                      <a:pt x="5" y="3"/>
                    </a:cubicBezTo>
                    <a:cubicBezTo>
                      <a:pt x="3" y="2"/>
                      <a:pt x="3" y="2"/>
                      <a:pt x="3" y="2"/>
                    </a:cubicBezTo>
                    <a:cubicBezTo>
                      <a:pt x="2" y="4"/>
                      <a:pt x="2" y="4"/>
                      <a:pt x="2" y="4"/>
                    </a:cubicBezTo>
                    <a:cubicBezTo>
                      <a:pt x="2" y="6"/>
                      <a:pt x="2" y="6"/>
                      <a:pt x="2" y="6"/>
                    </a:cubicBezTo>
                    <a:cubicBezTo>
                      <a:pt x="2" y="6"/>
                      <a:pt x="2" y="6"/>
                      <a:pt x="2" y="6"/>
                    </a:cubicBezTo>
                    <a:cubicBezTo>
                      <a:pt x="0" y="7"/>
                      <a:pt x="0" y="7"/>
                      <a:pt x="0" y="7"/>
                    </a:cubicBezTo>
                    <a:cubicBezTo>
                      <a:pt x="0" y="9"/>
                      <a:pt x="0" y="9"/>
                      <a:pt x="0" y="9"/>
                    </a:cubicBezTo>
                    <a:cubicBezTo>
                      <a:pt x="1" y="10"/>
                      <a:pt x="1" y="10"/>
                      <a:pt x="1" y="10"/>
                    </a:cubicBezTo>
                    <a:cubicBezTo>
                      <a:pt x="1" y="10"/>
                      <a:pt x="1" y="11"/>
                      <a:pt x="1" y="11"/>
                    </a:cubicBezTo>
                    <a:cubicBezTo>
                      <a:pt x="0" y="12"/>
                      <a:pt x="0" y="12"/>
                      <a:pt x="0" y="12"/>
                    </a:cubicBezTo>
                    <a:cubicBezTo>
                      <a:pt x="0" y="14"/>
                      <a:pt x="0" y="14"/>
                      <a:pt x="0" y="14"/>
                    </a:cubicBezTo>
                    <a:cubicBezTo>
                      <a:pt x="2" y="14"/>
                      <a:pt x="2" y="14"/>
                      <a:pt x="2" y="14"/>
                    </a:cubicBezTo>
                    <a:cubicBezTo>
                      <a:pt x="2" y="15"/>
                      <a:pt x="2" y="15"/>
                      <a:pt x="2" y="15"/>
                    </a:cubicBezTo>
                    <a:cubicBezTo>
                      <a:pt x="2" y="17"/>
                      <a:pt x="2" y="17"/>
                      <a:pt x="2" y="17"/>
                    </a:cubicBezTo>
                    <a:cubicBezTo>
                      <a:pt x="3" y="18"/>
                      <a:pt x="3" y="18"/>
                      <a:pt x="3" y="18"/>
                    </a:cubicBezTo>
                    <a:cubicBezTo>
                      <a:pt x="5" y="18"/>
                      <a:pt x="5" y="18"/>
                      <a:pt x="5" y="18"/>
                    </a:cubicBezTo>
                    <a:cubicBezTo>
                      <a:pt x="5" y="18"/>
                      <a:pt x="5" y="18"/>
                      <a:pt x="6" y="18"/>
                    </a:cubicBezTo>
                    <a:cubicBezTo>
                      <a:pt x="6" y="20"/>
                      <a:pt x="6" y="20"/>
                      <a:pt x="6" y="20"/>
                    </a:cubicBezTo>
                    <a:cubicBezTo>
                      <a:pt x="8" y="21"/>
                      <a:pt x="8" y="21"/>
                      <a:pt x="8" y="21"/>
                    </a:cubicBezTo>
                    <a:cubicBezTo>
                      <a:pt x="9" y="19"/>
                      <a:pt x="9" y="19"/>
                      <a:pt x="9" y="19"/>
                    </a:cubicBezTo>
                    <a:cubicBezTo>
                      <a:pt x="10" y="19"/>
                      <a:pt x="10" y="19"/>
                      <a:pt x="10" y="19"/>
                    </a:cubicBezTo>
                    <a:cubicBezTo>
                      <a:pt x="11" y="21"/>
                      <a:pt x="11" y="21"/>
                      <a:pt x="11" y="21"/>
                    </a:cubicBezTo>
                    <a:cubicBezTo>
                      <a:pt x="14" y="20"/>
                      <a:pt x="14" y="20"/>
                      <a:pt x="14" y="20"/>
                    </a:cubicBezTo>
                    <a:cubicBezTo>
                      <a:pt x="14" y="18"/>
                      <a:pt x="14" y="18"/>
                      <a:pt x="14" y="18"/>
                    </a:cubicBezTo>
                    <a:cubicBezTo>
                      <a:pt x="14" y="18"/>
                      <a:pt x="14" y="18"/>
                      <a:pt x="14" y="18"/>
                    </a:cubicBezTo>
                    <a:cubicBezTo>
                      <a:pt x="16" y="18"/>
                      <a:pt x="16" y="18"/>
                      <a:pt x="16" y="18"/>
                    </a:cubicBezTo>
                    <a:cubicBezTo>
                      <a:pt x="17" y="18"/>
                      <a:pt x="17" y="18"/>
                      <a:pt x="17" y="18"/>
                    </a:cubicBezTo>
                    <a:cubicBezTo>
                      <a:pt x="18" y="17"/>
                      <a:pt x="18" y="17"/>
                      <a:pt x="18" y="17"/>
                    </a:cubicBezTo>
                    <a:lnTo>
                      <a:pt x="17" y="15"/>
                    </a:lnTo>
                    <a:close/>
                    <a:moveTo>
                      <a:pt x="8" y="12"/>
                    </a:moveTo>
                    <a:cubicBezTo>
                      <a:pt x="7" y="11"/>
                      <a:pt x="7" y="10"/>
                      <a:pt x="8" y="9"/>
                    </a:cubicBezTo>
                    <a:cubicBezTo>
                      <a:pt x="9" y="8"/>
                      <a:pt x="10" y="8"/>
                      <a:pt x="11" y="9"/>
                    </a:cubicBezTo>
                    <a:cubicBezTo>
                      <a:pt x="12" y="10"/>
                      <a:pt x="12" y="11"/>
                      <a:pt x="11" y="12"/>
                    </a:cubicBezTo>
                    <a:cubicBezTo>
                      <a:pt x="10" y="13"/>
                      <a:pt x="9" y="13"/>
                      <a:pt x="8" y="12"/>
                    </a:cubicBezTo>
                    <a:close/>
                  </a:path>
                </a:pathLst>
              </a:custGeom>
              <a:grpFill/>
              <a:ln w="9525">
                <a:noFill/>
                <a:round/>
                <a:headEnd/>
                <a:tailEnd/>
              </a:ln>
            </p:spPr>
            <p:txBody>
              <a:bodyPr anchor="ctr"/>
              <a:lstStyle/>
              <a:p>
                <a:pPr algn="ctr"/>
                <a:endParaRPr>
                  <a:cs typeface="+mn-ea"/>
                  <a:sym typeface="+mn-lt"/>
                </a:endParaRPr>
              </a:p>
            </p:txBody>
          </p:sp>
        </p:grpSp>
        <p:sp>
          <p:nvSpPr>
            <p:cNvPr id="158" name="íślíḋè-任意多边形: 形状 355">
              <a:extLst>
                <a:ext uri="{FF2B5EF4-FFF2-40B4-BE49-F238E27FC236}">
                  <a16:creationId xmlns:a16="http://schemas.microsoft.com/office/drawing/2014/main" id="{9DE09B3D-E11A-472D-8094-724A2BCC99E0}"/>
                </a:ext>
              </a:extLst>
            </p:cNvPr>
            <p:cNvSpPr>
              <a:spLocks/>
            </p:cNvSpPr>
            <p:nvPr/>
          </p:nvSpPr>
          <p:spPr bwMode="auto">
            <a:xfrm>
              <a:off x="10287982" y="2487941"/>
              <a:ext cx="467588" cy="289136"/>
            </a:xfrm>
            <a:custGeom>
              <a:avLst/>
              <a:gdLst>
                <a:gd name="connsiteX0" fmla="*/ 255482 w 328613"/>
                <a:gd name="connsiteY0" fmla="*/ 58737 h 203200"/>
                <a:gd name="connsiteX1" fmla="*/ 265113 w 328613"/>
                <a:gd name="connsiteY1" fmla="*/ 67627 h 203200"/>
                <a:gd name="connsiteX2" fmla="*/ 255482 w 328613"/>
                <a:gd name="connsiteY2" fmla="*/ 77787 h 203200"/>
                <a:gd name="connsiteX3" fmla="*/ 244475 w 328613"/>
                <a:gd name="connsiteY3" fmla="*/ 67627 h 203200"/>
                <a:gd name="connsiteX4" fmla="*/ 245851 w 328613"/>
                <a:gd name="connsiteY4" fmla="*/ 63817 h 203200"/>
                <a:gd name="connsiteX5" fmla="*/ 249979 w 328613"/>
                <a:gd name="connsiteY5" fmla="*/ 66357 h 203200"/>
                <a:gd name="connsiteX6" fmla="*/ 255482 w 328613"/>
                <a:gd name="connsiteY6" fmla="*/ 61277 h 203200"/>
                <a:gd name="connsiteX7" fmla="*/ 255482 w 328613"/>
                <a:gd name="connsiteY7" fmla="*/ 58737 h 203200"/>
                <a:gd name="connsiteX8" fmla="*/ 253207 w 328613"/>
                <a:gd name="connsiteY8" fmla="*/ 49212 h 203200"/>
                <a:gd name="connsiteX9" fmla="*/ 234950 w 328613"/>
                <a:gd name="connsiteY9" fmla="*/ 68262 h 203200"/>
                <a:gd name="connsiteX10" fmla="*/ 253207 w 328613"/>
                <a:gd name="connsiteY10" fmla="*/ 87312 h 203200"/>
                <a:gd name="connsiteX11" fmla="*/ 271464 w 328613"/>
                <a:gd name="connsiteY11" fmla="*/ 68262 h 203200"/>
                <a:gd name="connsiteX12" fmla="*/ 253207 w 328613"/>
                <a:gd name="connsiteY12" fmla="*/ 49212 h 203200"/>
                <a:gd name="connsiteX13" fmla="*/ 109104 w 328613"/>
                <a:gd name="connsiteY13" fmla="*/ 0 h 203200"/>
                <a:gd name="connsiteX14" fmla="*/ 158461 w 328613"/>
                <a:gd name="connsiteY14" fmla="*/ 73773 h 203200"/>
                <a:gd name="connsiteX15" fmla="*/ 227301 w 328613"/>
                <a:gd name="connsiteY15" fmla="*/ 12943 h 203200"/>
                <a:gd name="connsiteX16" fmla="*/ 293544 w 328613"/>
                <a:gd name="connsiteY16" fmla="*/ 62125 h 203200"/>
                <a:gd name="connsiteX17" fmla="*/ 328613 w 328613"/>
                <a:gd name="connsiteY17" fmla="*/ 71185 h 203200"/>
                <a:gd name="connsiteX18" fmla="*/ 297440 w 328613"/>
                <a:gd name="connsiteY18" fmla="*/ 103541 h 203200"/>
                <a:gd name="connsiteX19" fmla="*/ 296142 w 328613"/>
                <a:gd name="connsiteY19" fmla="*/ 108719 h 203200"/>
                <a:gd name="connsiteX20" fmla="*/ 180542 w 328613"/>
                <a:gd name="connsiteY20" fmla="*/ 203200 h 203200"/>
                <a:gd name="connsiteX21" fmla="*/ 127289 w 328613"/>
                <a:gd name="connsiteY21" fmla="*/ 190257 h 203200"/>
                <a:gd name="connsiteX22" fmla="*/ 0 w 328613"/>
                <a:gd name="connsiteY22" fmla="*/ 86716 h 203200"/>
                <a:gd name="connsiteX23" fmla="*/ 87024 w 328613"/>
                <a:gd name="connsiteY23" fmla="*/ 107424 h 203200"/>
                <a:gd name="connsiteX24" fmla="*/ 109104 w 328613"/>
                <a:gd name="connsiteY24" fmla="*/ 0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28613" h="203200">
                  <a:moveTo>
                    <a:pt x="255482" y="58737"/>
                  </a:moveTo>
                  <a:cubicBezTo>
                    <a:pt x="260986" y="58737"/>
                    <a:pt x="265113" y="62547"/>
                    <a:pt x="265113" y="67627"/>
                  </a:cubicBezTo>
                  <a:cubicBezTo>
                    <a:pt x="265113" y="72707"/>
                    <a:pt x="260986" y="77787"/>
                    <a:pt x="255482" y="77787"/>
                  </a:cubicBezTo>
                  <a:cubicBezTo>
                    <a:pt x="249979" y="77787"/>
                    <a:pt x="244475" y="72707"/>
                    <a:pt x="244475" y="67627"/>
                  </a:cubicBezTo>
                  <a:cubicBezTo>
                    <a:pt x="244475" y="66357"/>
                    <a:pt x="245851" y="65087"/>
                    <a:pt x="245851" y="63817"/>
                  </a:cubicBezTo>
                  <a:cubicBezTo>
                    <a:pt x="247227" y="65087"/>
                    <a:pt x="248603" y="66357"/>
                    <a:pt x="249979" y="66357"/>
                  </a:cubicBezTo>
                  <a:cubicBezTo>
                    <a:pt x="252730" y="66357"/>
                    <a:pt x="255482" y="63817"/>
                    <a:pt x="255482" y="61277"/>
                  </a:cubicBezTo>
                  <a:cubicBezTo>
                    <a:pt x="255482" y="60007"/>
                    <a:pt x="255482" y="60007"/>
                    <a:pt x="255482" y="58737"/>
                  </a:cubicBezTo>
                  <a:close/>
                  <a:moveTo>
                    <a:pt x="253207" y="49212"/>
                  </a:moveTo>
                  <a:cubicBezTo>
                    <a:pt x="243124" y="49212"/>
                    <a:pt x="234950" y="57741"/>
                    <a:pt x="234950" y="68262"/>
                  </a:cubicBezTo>
                  <a:cubicBezTo>
                    <a:pt x="234950" y="78783"/>
                    <a:pt x="243124" y="87312"/>
                    <a:pt x="253207" y="87312"/>
                  </a:cubicBezTo>
                  <a:cubicBezTo>
                    <a:pt x="263290" y="87312"/>
                    <a:pt x="271464" y="78783"/>
                    <a:pt x="271464" y="68262"/>
                  </a:cubicBezTo>
                  <a:cubicBezTo>
                    <a:pt x="271464" y="57741"/>
                    <a:pt x="263290" y="49212"/>
                    <a:pt x="253207" y="49212"/>
                  </a:cubicBezTo>
                  <a:close/>
                  <a:moveTo>
                    <a:pt x="109104" y="0"/>
                  </a:moveTo>
                  <a:cubicBezTo>
                    <a:pt x="125990" y="45299"/>
                    <a:pt x="141576" y="72479"/>
                    <a:pt x="158461" y="73773"/>
                  </a:cubicBezTo>
                  <a:cubicBezTo>
                    <a:pt x="162358" y="40122"/>
                    <a:pt x="190933" y="12943"/>
                    <a:pt x="227301" y="12943"/>
                  </a:cubicBezTo>
                  <a:cubicBezTo>
                    <a:pt x="258474" y="12943"/>
                    <a:pt x="284452" y="33651"/>
                    <a:pt x="293544" y="62125"/>
                  </a:cubicBezTo>
                  <a:cubicBezTo>
                    <a:pt x="293544" y="62125"/>
                    <a:pt x="293544" y="62125"/>
                    <a:pt x="328613" y="71185"/>
                  </a:cubicBezTo>
                  <a:cubicBezTo>
                    <a:pt x="328613" y="71185"/>
                    <a:pt x="298739" y="100953"/>
                    <a:pt x="297440" y="103541"/>
                  </a:cubicBezTo>
                  <a:cubicBezTo>
                    <a:pt x="297440" y="104836"/>
                    <a:pt x="297440" y="106130"/>
                    <a:pt x="296142" y="108719"/>
                  </a:cubicBezTo>
                  <a:cubicBezTo>
                    <a:pt x="296142" y="170843"/>
                    <a:pt x="242888" y="203200"/>
                    <a:pt x="180542" y="203200"/>
                  </a:cubicBezTo>
                  <a:cubicBezTo>
                    <a:pt x="161059" y="203200"/>
                    <a:pt x="142875" y="198023"/>
                    <a:pt x="127289" y="190257"/>
                  </a:cubicBezTo>
                  <a:cubicBezTo>
                    <a:pt x="79231" y="179903"/>
                    <a:pt x="33770" y="161783"/>
                    <a:pt x="0" y="86716"/>
                  </a:cubicBezTo>
                  <a:cubicBezTo>
                    <a:pt x="19483" y="97070"/>
                    <a:pt x="63644" y="110013"/>
                    <a:pt x="87024" y="107424"/>
                  </a:cubicBezTo>
                  <a:cubicBezTo>
                    <a:pt x="75334" y="90599"/>
                    <a:pt x="72736" y="42711"/>
                    <a:pt x="109104" y="0"/>
                  </a:cubicBezTo>
                  <a:close/>
                </a:path>
              </a:pathLst>
            </a:custGeom>
            <a:solidFill>
              <a:schemeClr val="bg1"/>
            </a:solidFill>
            <a:ln>
              <a:noFill/>
            </a:ln>
          </p:spPr>
          <p:txBody>
            <a:bodyPr anchor="ctr"/>
            <a:lstStyle/>
            <a:p>
              <a:pPr algn="ctr"/>
              <a:endParaRPr>
                <a:cs typeface="+mn-ea"/>
                <a:sym typeface="+mn-lt"/>
              </a:endParaRPr>
            </a:p>
          </p:txBody>
        </p:sp>
        <p:sp>
          <p:nvSpPr>
            <p:cNvPr id="159" name="íślíḋè-任意多边形: 形状 37">
              <a:extLst>
                <a:ext uri="{FF2B5EF4-FFF2-40B4-BE49-F238E27FC236}">
                  <a16:creationId xmlns:a16="http://schemas.microsoft.com/office/drawing/2014/main" id="{72A29A34-2247-4F01-AD9D-DA65245C7AD0}"/>
                </a:ext>
              </a:extLst>
            </p:cNvPr>
            <p:cNvSpPr>
              <a:spLocks/>
            </p:cNvSpPr>
            <p:nvPr/>
          </p:nvSpPr>
          <p:spPr bwMode="auto">
            <a:xfrm>
              <a:off x="8497309" y="4478774"/>
              <a:ext cx="432288" cy="365315"/>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anchor="ctr"/>
            <a:lstStyle/>
            <a:p>
              <a:pPr algn="ctr"/>
              <a:endParaRPr>
                <a:cs typeface="+mn-ea"/>
                <a:sym typeface="+mn-lt"/>
              </a:endParaRPr>
            </a:p>
          </p:txBody>
        </p:sp>
        <p:grpSp>
          <p:nvGrpSpPr>
            <p:cNvPr id="160" name="组合 159">
              <a:extLst>
                <a:ext uri="{FF2B5EF4-FFF2-40B4-BE49-F238E27FC236}">
                  <a16:creationId xmlns:a16="http://schemas.microsoft.com/office/drawing/2014/main" id="{BBCB593F-1ED5-47BF-97FE-22BF4DED9D78}"/>
                </a:ext>
              </a:extLst>
            </p:cNvPr>
            <p:cNvGrpSpPr/>
            <p:nvPr/>
          </p:nvGrpSpPr>
          <p:grpSpPr>
            <a:xfrm>
              <a:off x="8780281" y="5714598"/>
              <a:ext cx="1453878" cy="305534"/>
              <a:chOff x="8756921" y="5110004"/>
              <a:chExt cx="1536655" cy="416001"/>
            </a:xfrm>
          </p:grpSpPr>
          <p:sp>
            <p:nvSpPr>
              <p:cNvPr id="161" name="iS1ide-任意多边形: 形状 117">
                <a:extLst>
                  <a:ext uri="{FF2B5EF4-FFF2-40B4-BE49-F238E27FC236}">
                    <a16:creationId xmlns:a16="http://schemas.microsoft.com/office/drawing/2014/main" id="{E7887748-60BB-448D-B2FE-51602A3F0193}"/>
                  </a:ext>
                </a:extLst>
              </p:cNvPr>
              <p:cNvSpPr>
                <a:spLocks/>
              </p:cNvSpPr>
              <p:nvPr/>
            </p:nvSpPr>
            <p:spPr bwMode="auto">
              <a:xfrm>
                <a:off x="9031363" y="5110004"/>
                <a:ext cx="209279" cy="405841"/>
              </a:xfrm>
              <a:custGeom>
                <a:avLst/>
                <a:gdLst>
                  <a:gd name="connsiteX0" fmla="*/ 159127 w 313668"/>
                  <a:gd name="connsiteY0" fmla="*/ 411396 h 608274"/>
                  <a:gd name="connsiteX1" fmla="*/ 159127 w 313668"/>
                  <a:gd name="connsiteY1" fmla="*/ 577440 h 608274"/>
                  <a:gd name="connsiteX2" fmla="*/ 128336 w 313668"/>
                  <a:gd name="connsiteY2" fmla="*/ 608274 h 608274"/>
                  <a:gd name="connsiteX3" fmla="*/ 97453 w 313668"/>
                  <a:gd name="connsiteY3" fmla="*/ 577440 h 608274"/>
                  <a:gd name="connsiteX4" fmla="*/ 97453 w 313668"/>
                  <a:gd name="connsiteY4" fmla="*/ 458706 h 608274"/>
                  <a:gd name="connsiteX5" fmla="*/ 128221 w 313668"/>
                  <a:gd name="connsiteY5" fmla="*/ 306395 h 608274"/>
                  <a:gd name="connsiteX6" fmla="*/ 168122 w 313668"/>
                  <a:gd name="connsiteY6" fmla="*/ 358410 h 608274"/>
                  <a:gd name="connsiteX7" fmla="*/ 171347 w 313668"/>
                  <a:gd name="connsiteY7" fmla="*/ 370377 h 608274"/>
                  <a:gd name="connsiteX8" fmla="*/ 165173 w 313668"/>
                  <a:gd name="connsiteY8" fmla="*/ 381149 h 608274"/>
                  <a:gd name="connsiteX9" fmla="*/ 71917 w 313668"/>
                  <a:gd name="connsiteY9" fmla="*/ 452588 h 608274"/>
                  <a:gd name="connsiteX10" fmla="*/ 62057 w 313668"/>
                  <a:gd name="connsiteY10" fmla="*/ 455994 h 608274"/>
                  <a:gd name="connsiteX11" fmla="*/ 49156 w 313668"/>
                  <a:gd name="connsiteY11" fmla="*/ 449642 h 608274"/>
                  <a:gd name="connsiteX12" fmla="*/ 3357 w 313668"/>
                  <a:gd name="connsiteY12" fmla="*/ 390079 h 608274"/>
                  <a:gd name="connsiteX13" fmla="*/ 132 w 313668"/>
                  <a:gd name="connsiteY13" fmla="*/ 378019 h 608274"/>
                  <a:gd name="connsiteX14" fmla="*/ 6398 w 313668"/>
                  <a:gd name="connsiteY14" fmla="*/ 367339 h 608274"/>
                  <a:gd name="connsiteX15" fmla="*/ 9162 w 313668"/>
                  <a:gd name="connsiteY15" fmla="*/ 365130 h 608274"/>
                  <a:gd name="connsiteX16" fmla="*/ 43904 w 313668"/>
                  <a:gd name="connsiteY16" fmla="*/ 407754 h 608274"/>
                  <a:gd name="connsiteX17" fmla="*/ 59661 w 313668"/>
                  <a:gd name="connsiteY17" fmla="*/ 410240 h 608274"/>
                  <a:gd name="connsiteX18" fmla="*/ 107948 w 313668"/>
                  <a:gd name="connsiteY18" fmla="*/ 375165 h 608274"/>
                  <a:gd name="connsiteX19" fmla="*/ 126009 w 313668"/>
                  <a:gd name="connsiteY19" fmla="*/ 319836 h 608274"/>
                  <a:gd name="connsiteX20" fmla="*/ 128221 w 313668"/>
                  <a:gd name="connsiteY20" fmla="*/ 306395 h 608274"/>
                  <a:gd name="connsiteX21" fmla="*/ 163534 w 313668"/>
                  <a:gd name="connsiteY21" fmla="*/ 163741 h 608274"/>
                  <a:gd name="connsiteX22" fmla="*/ 160861 w 313668"/>
                  <a:gd name="connsiteY22" fmla="*/ 166411 h 608274"/>
                  <a:gd name="connsiteX23" fmla="*/ 160861 w 313668"/>
                  <a:gd name="connsiteY23" fmla="*/ 185098 h 608274"/>
                  <a:gd name="connsiteX24" fmla="*/ 163534 w 313668"/>
                  <a:gd name="connsiteY24" fmla="*/ 187767 h 608274"/>
                  <a:gd name="connsiteX25" fmla="*/ 179484 w 313668"/>
                  <a:gd name="connsiteY25" fmla="*/ 187767 h 608274"/>
                  <a:gd name="connsiteX26" fmla="*/ 182157 w 313668"/>
                  <a:gd name="connsiteY26" fmla="*/ 185098 h 608274"/>
                  <a:gd name="connsiteX27" fmla="*/ 182157 w 313668"/>
                  <a:gd name="connsiteY27" fmla="*/ 166411 h 608274"/>
                  <a:gd name="connsiteX28" fmla="*/ 179484 w 313668"/>
                  <a:gd name="connsiteY28" fmla="*/ 163741 h 608274"/>
                  <a:gd name="connsiteX29" fmla="*/ 131358 w 313668"/>
                  <a:gd name="connsiteY29" fmla="*/ 155456 h 608274"/>
                  <a:gd name="connsiteX30" fmla="*/ 211383 w 313668"/>
                  <a:gd name="connsiteY30" fmla="*/ 155456 h 608274"/>
                  <a:gd name="connsiteX31" fmla="*/ 260338 w 313668"/>
                  <a:gd name="connsiteY31" fmla="*/ 190989 h 608274"/>
                  <a:gd name="connsiteX32" fmla="*/ 312151 w 313668"/>
                  <a:gd name="connsiteY32" fmla="*/ 350060 h 608274"/>
                  <a:gd name="connsiteX33" fmla="*/ 292606 w 313668"/>
                  <a:gd name="connsiteY33" fmla="*/ 388447 h 608274"/>
                  <a:gd name="connsiteX34" fmla="*/ 283110 w 313668"/>
                  <a:gd name="connsiteY34" fmla="*/ 389920 h 608274"/>
                  <a:gd name="connsiteX35" fmla="*/ 254069 w 313668"/>
                  <a:gd name="connsiteY35" fmla="*/ 368931 h 608274"/>
                  <a:gd name="connsiteX36" fmla="*/ 245310 w 313668"/>
                  <a:gd name="connsiteY36" fmla="*/ 341867 h 608274"/>
                  <a:gd name="connsiteX37" fmla="*/ 245310 w 313668"/>
                  <a:gd name="connsiteY37" fmla="*/ 383108 h 608274"/>
                  <a:gd name="connsiteX38" fmla="*/ 245310 w 313668"/>
                  <a:gd name="connsiteY38" fmla="*/ 577436 h 608274"/>
                  <a:gd name="connsiteX39" fmla="*/ 214425 w 313668"/>
                  <a:gd name="connsiteY39" fmla="*/ 608274 h 608274"/>
                  <a:gd name="connsiteX40" fmla="*/ 183540 w 313668"/>
                  <a:gd name="connsiteY40" fmla="*/ 577436 h 608274"/>
                  <a:gd name="connsiteX41" fmla="*/ 183540 w 313668"/>
                  <a:gd name="connsiteY41" fmla="*/ 391301 h 608274"/>
                  <a:gd name="connsiteX42" fmla="*/ 191561 w 313668"/>
                  <a:gd name="connsiteY42" fmla="*/ 373074 h 608274"/>
                  <a:gd name="connsiteX43" fmla="*/ 184278 w 313668"/>
                  <a:gd name="connsiteY43" fmla="*/ 346102 h 608274"/>
                  <a:gd name="connsiteX44" fmla="*/ 181789 w 313668"/>
                  <a:gd name="connsiteY44" fmla="*/ 342788 h 608274"/>
                  <a:gd name="connsiteX45" fmla="*/ 197646 w 313668"/>
                  <a:gd name="connsiteY45" fmla="*/ 323825 h 608274"/>
                  <a:gd name="connsiteX46" fmla="*/ 201242 w 313668"/>
                  <a:gd name="connsiteY46" fmla="*/ 310661 h 608274"/>
                  <a:gd name="connsiteX47" fmla="*/ 185015 w 313668"/>
                  <a:gd name="connsiteY47" fmla="*/ 216396 h 608274"/>
                  <a:gd name="connsiteX48" fmla="*/ 182526 w 313668"/>
                  <a:gd name="connsiteY48" fmla="*/ 201860 h 608274"/>
                  <a:gd name="connsiteX49" fmla="*/ 179853 w 313668"/>
                  <a:gd name="connsiteY49" fmla="*/ 199550 h 608274"/>
                  <a:gd name="connsiteX50" fmla="*/ 162797 w 313668"/>
                  <a:gd name="connsiteY50" fmla="*/ 199550 h 608274"/>
                  <a:gd name="connsiteX51" fmla="*/ 160123 w 313668"/>
                  <a:gd name="connsiteY51" fmla="*/ 201860 h 608274"/>
                  <a:gd name="connsiteX52" fmla="*/ 157634 w 313668"/>
                  <a:gd name="connsiteY52" fmla="*/ 216396 h 608274"/>
                  <a:gd name="connsiteX53" fmla="*/ 144266 w 313668"/>
                  <a:gd name="connsiteY53" fmla="*/ 293999 h 608274"/>
                  <a:gd name="connsiteX54" fmla="*/ 138550 w 313668"/>
                  <a:gd name="connsiteY54" fmla="*/ 286450 h 608274"/>
                  <a:gd name="connsiteX55" fmla="*/ 119650 w 313668"/>
                  <a:gd name="connsiteY55" fmla="*/ 273747 h 608274"/>
                  <a:gd name="connsiteX56" fmla="*/ 119189 w 313668"/>
                  <a:gd name="connsiteY56" fmla="*/ 275127 h 608274"/>
                  <a:gd name="connsiteX57" fmla="*/ 88580 w 313668"/>
                  <a:gd name="connsiteY57" fmla="*/ 368931 h 608274"/>
                  <a:gd name="connsiteX58" fmla="*/ 50135 w 313668"/>
                  <a:gd name="connsiteY58" fmla="*/ 388447 h 608274"/>
                  <a:gd name="connsiteX59" fmla="*/ 30590 w 313668"/>
                  <a:gd name="connsiteY59" fmla="*/ 350060 h 608274"/>
                  <a:gd name="connsiteX60" fmla="*/ 61107 w 313668"/>
                  <a:gd name="connsiteY60" fmla="*/ 256256 h 608274"/>
                  <a:gd name="connsiteX61" fmla="*/ 82403 w 313668"/>
                  <a:gd name="connsiteY61" fmla="*/ 190989 h 608274"/>
                  <a:gd name="connsiteX62" fmla="*/ 131358 w 313668"/>
                  <a:gd name="connsiteY62" fmla="*/ 155456 h 608274"/>
                  <a:gd name="connsiteX63" fmla="*/ 171336 w 313668"/>
                  <a:gd name="connsiteY63" fmla="*/ 0 h 608274"/>
                  <a:gd name="connsiteX64" fmla="*/ 238585 w 313668"/>
                  <a:gd name="connsiteY64" fmla="*/ 67108 h 608274"/>
                  <a:gd name="connsiteX65" fmla="*/ 171336 w 313668"/>
                  <a:gd name="connsiteY65" fmla="*/ 134216 h 608274"/>
                  <a:gd name="connsiteX66" fmla="*/ 104087 w 313668"/>
                  <a:gd name="connsiteY66" fmla="*/ 67108 h 608274"/>
                  <a:gd name="connsiteX67" fmla="*/ 171336 w 313668"/>
                  <a:gd name="connsiteY67" fmla="*/ 0 h 60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13668" h="608274">
                    <a:moveTo>
                      <a:pt x="159127" y="411396"/>
                    </a:moveTo>
                    <a:lnTo>
                      <a:pt x="159127" y="577440"/>
                    </a:lnTo>
                    <a:cubicBezTo>
                      <a:pt x="159127" y="594468"/>
                      <a:pt x="145391" y="608274"/>
                      <a:pt x="128336" y="608274"/>
                    </a:cubicBezTo>
                    <a:cubicBezTo>
                      <a:pt x="111282" y="608274"/>
                      <a:pt x="97453" y="594468"/>
                      <a:pt x="97453" y="577440"/>
                    </a:cubicBezTo>
                    <a:lnTo>
                      <a:pt x="97453" y="458706"/>
                    </a:lnTo>
                    <a:close/>
                    <a:moveTo>
                      <a:pt x="128221" y="306395"/>
                    </a:moveTo>
                    <a:lnTo>
                      <a:pt x="168122" y="358410"/>
                    </a:lnTo>
                    <a:cubicBezTo>
                      <a:pt x="170794" y="361816"/>
                      <a:pt x="171900" y="366143"/>
                      <a:pt x="171347" y="370377"/>
                    </a:cubicBezTo>
                    <a:cubicBezTo>
                      <a:pt x="170794" y="374612"/>
                      <a:pt x="168583" y="378479"/>
                      <a:pt x="165173" y="381149"/>
                    </a:cubicBezTo>
                    <a:lnTo>
                      <a:pt x="71917" y="452588"/>
                    </a:lnTo>
                    <a:cubicBezTo>
                      <a:pt x="68968" y="454889"/>
                      <a:pt x="65467" y="455994"/>
                      <a:pt x="62057" y="455994"/>
                    </a:cubicBezTo>
                    <a:cubicBezTo>
                      <a:pt x="57173" y="455994"/>
                      <a:pt x="52289" y="453785"/>
                      <a:pt x="49156" y="449642"/>
                    </a:cubicBezTo>
                    <a:lnTo>
                      <a:pt x="3357" y="390079"/>
                    </a:lnTo>
                    <a:cubicBezTo>
                      <a:pt x="777" y="386672"/>
                      <a:pt x="-421" y="382345"/>
                      <a:pt x="132" y="378019"/>
                    </a:cubicBezTo>
                    <a:cubicBezTo>
                      <a:pt x="685" y="373784"/>
                      <a:pt x="2988" y="369917"/>
                      <a:pt x="6398" y="367339"/>
                    </a:cubicBezTo>
                    <a:lnTo>
                      <a:pt x="9162" y="365130"/>
                    </a:lnTo>
                    <a:cubicBezTo>
                      <a:pt x="11374" y="384279"/>
                      <a:pt x="24367" y="401402"/>
                      <a:pt x="43904" y="407754"/>
                    </a:cubicBezTo>
                    <a:cubicBezTo>
                      <a:pt x="49064" y="409411"/>
                      <a:pt x="54409" y="410240"/>
                      <a:pt x="59661" y="410240"/>
                    </a:cubicBezTo>
                    <a:cubicBezTo>
                      <a:pt x="81040" y="410240"/>
                      <a:pt x="100945" y="396615"/>
                      <a:pt x="107948" y="375165"/>
                    </a:cubicBezTo>
                    <a:lnTo>
                      <a:pt x="126009" y="319836"/>
                    </a:lnTo>
                    <a:cubicBezTo>
                      <a:pt x="127484" y="315325"/>
                      <a:pt x="128037" y="310906"/>
                      <a:pt x="128221" y="306395"/>
                    </a:cubicBezTo>
                    <a:close/>
                    <a:moveTo>
                      <a:pt x="163534" y="163741"/>
                    </a:moveTo>
                    <a:cubicBezTo>
                      <a:pt x="162059" y="163741"/>
                      <a:pt x="160861" y="164938"/>
                      <a:pt x="160861" y="166411"/>
                    </a:cubicBezTo>
                    <a:lnTo>
                      <a:pt x="160861" y="185098"/>
                    </a:lnTo>
                    <a:cubicBezTo>
                      <a:pt x="160861" y="186571"/>
                      <a:pt x="162059" y="187767"/>
                      <a:pt x="163534" y="187767"/>
                    </a:cubicBezTo>
                    <a:lnTo>
                      <a:pt x="179484" y="187767"/>
                    </a:lnTo>
                    <a:cubicBezTo>
                      <a:pt x="180959" y="187767"/>
                      <a:pt x="182157" y="186571"/>
                      <a:pt x="182157" y="185098"/>
                    </a:cubicBezTo>
                    <a:lnTo>
                      <a:pt x="182157" y="166411"/>
                    </a:lnTo>
                    <a:cubicBezTo>
                      <a:pt x="182157" y="164938"/>
                      <a:pt x="180959" y="163741"/>
                      <a:pt x="179484" y="163741"/>
                    </a:cubicBezTo>
                    <a:close/>
                    <a:moveTo>
                      <a:pt x="131358" y="155456"/>
                    </a:moveTo>
                    <a:lnTo>
                      <a:pt x="211383" y="155456"/>
                    </a:lnTo>
                    <a:cubicBezTo>
                      <a:pt x="233694" y="155456"/>
                      <a:pt x="253424" y="169725"/>
                      <a:pt x="260338" y="190989"/>
                    </a:cubicBezTo>
                    <a:lnTo>
                      <a:pt x="312151" y="350060"/>
                    </a:lnTo>
                    <a:cubicBezTo>
                      <a:pt x="317406" y="366078"/>
                      <a:pt x="308556" y="383292"/>
                      <a:pt x="292606" y="388447"/>
                    </a:cubicBezTo>
                    <a:cubicBezTo>
                      <a:pt x="289471" y="389460"/>
                      <a:pt x="286245" y="389920"/>
                      <a:pt x="283110" y="389920"/>
                    </a:cubicBezTo>
                    <a:cubicBezTo>
                      <a:pt x="270295" y="389920"/>
                      <a:pt x="258310" y="381819"/>
                      <a:pt x="254069" y="368931"/>
                    </a:cubicBezTo>
                    <a:lnTo>
                      <a:pt x="245310" y="341867"/>
                    </a:lnTo>
                    <a:lnTo>
                      <a:pt x="245310" y="383108"/>
                    </a:lnTo>
                    <a:lnTo>
                      <a:pt x="245310" y="577436"/>
                    </a:lnTo>
                    <a:cubicBezTo>
                      <a:pt x="245310" y="594466"/>
                      <a:pt x="231481" y="608274"/>
                      <a:pt x="214425" y="608274"/>
                    </a:cubicBezTo>
                    <a:cubicBezTo>
                      <a:pt x="197369" y="608274"/>
                      <a:pt x="183540" y="594466"/>
                      <a:pt x="183540" y="577436"/>
                    </a:cubicBezTo>
                    <a:lnTo>
                      <a:pt x="183540" y="391301"/>
                    </a:lnTo>
                    <a:cubicBezTo>
                      <a:pt x="187873" y="386146"/>
                      <a:pt x="190639" y="379886"/>
                      <a:pt x="191561" y="373074"/>
                    </a:cubicBezTo>
                    <a:cubicBezTo>
                      <a:pt x="192852" y="363316"/>
                      <a:pt x="190271" y="353742"/>
                      <a:pt x="184278" y="346102"/>
                    </a:cubicBezTo>
                    <a:lnTo>
                      <a:pt x="181789" y="342788"/>
                    </a:lnTo>
                    <a:lnTo>
                      <a:pt x="197646" y="323825"/>
                    </a:lnTo>
                    <a:cubicBezTo>
                      <a:pt x="200688" y="320142"/>
                      <a:pt x="201979" y="315355"/>
                      <a:pt x="201242" y="310661"/>
                    </a:cubicBezTo>
                    <a:lnTo>
                      <a:pt x="185015" y="216396"/>
                    </a:lnTo>
                    <a:lnTo>
                      <a:pt x="182526" y="201860"/>
                    </a:lnTo>
                    <a:cubicBezTo>
                      <a:pt x="182250" y="200471"/>
                      <a:pt x="181143" y="199550"/>
                      <a:pt x="179853" y="199550"/>
                    </a:cubicBezTo>
                    <a:lnTo>
                      <a:pt x="162797" y="199550"/>
                    </a:lnTo>
                    <a:cubicBezTo>
                      <a:pt x="161506" y="199550"/>
                      <a:pt x="160400" y="200471"/>
                      <a:pt x="160123" y="201860"/>
                    </a:cubicBezTo>
                    <a:lnTo>
                      <a:pt x="157634" y="216396"/>
                    </a:lnTo>
                    <a:lnTo>
                      <a:pt x="144266" y="293999"/>
                    </a:lnTo>
                    <a:lnTo>
                      <a:pt x="138550" y="286450"/>
                    </a:lnTo>
                    <a:cubicBezTo>
                      <a:pt x="133663" y="280191"/>
                      <a:pt x="127025" y="275864"/>
                      <a:pt x="119650" y="273747"/>
                    </a:cubicBezTo>
                    <a:lnTo>
                      <a:pt x="119189" y="275127"/>
                    </a:lnTo>
                    <a:lnTo>
                      <a:pt x="88580" y="368931"/>
                    </a:lnTo>
                    <a:cubicBezTo>
                      <a:pt x="83418" y="384949"/>
                      <a:pt x="66177" y="393694"/>
                      <a:pt x="50135" y="388447"/>
                    </a:cubicBezTo>
                    <a:cubicBezTo>
                      <a:pt x="34094" y="383200"/>
                      <a:pt x="25335" y="366078"/>
                      <a:pt x="30590" y="350060"/>
                    </a:cubicBezTo>
                    <a:lnTo>
                      <a:pt x="61107" y="256256"/>
                    </a:lnTo>
                    <a:lnTo>
                      <a:pt x="82403" y="190989"/>
                    </a:lnTo>
                    <a:cubicBezTo>
                      <a:pt x="89318" y="169725"/>
                      <a:pt x="108955" y="155456"/>
                      <a:pt x="131358" y="155456"/>
                    </a:cubicBezTo>
                    <a:close/>
                    <a:moveTo>
                      <a:pt x="171336" y="0"/>
                    </a:moveTo>
                    <a:cubicBezTo>
                      <a:pt x="208477" y="0"/>
                      <a:pt x="238585" y="30045"/>
                      <a:pt x="238585" y="67108"/>
                    </a:cubicBezTo>
                    <a:cubicBezTo>
                      <a:pt x="238585" y="104171"/>
                      <a:pt x="208477" y="134216"/>
                      <a:pt x="171336" y="134216"/>
                    </a:cubicBezTo>
                    <a:cubicBezTo>
                      <a:pt x="134195" y="134216"/>
                      <a:pt x="104087" y="104171"/>
                      <a:pt x="104087" y="67108"/>
                    </a:cubicBezTo>
                    <a:cubicBezTo>
                      <a:pt x="104087" y="30045"/>
                      <a:pt x="134195" y="0"/>
                      <a:pt x="171336" y="0"/>
                    </a:cubicBezTo>
                    <a:close/>
                  </a:path>
                </a:pathLst>
              </a:custGeom>
              <a:solidFill>
                <a:schemeClr val="bg1"/>
              </a:solidFill>
              <a:ln>
                <a:noFill/>
              </a:ln>
            </p:spPr>
            <p:txBody>
              <a:bodyPr lIns="0" tIns="0" rIns="0" bIns="0" anchor="ctr"/>
              <a:lstStyle/>
              <a:p>
                <a:pPr algn="ctr"/>
                <a:endParaRPr>
                  <a:cs typeface="+mn-ea"/>
                  <a:sym typeface="+mn-lt"/>
                </a:endParaRPr>
              </a:p>
            </p:txBody>
          </p:sp>
          <p:sp>
            <p:nvSpPr>
              <p:cNvPr id="162" name="iS1ide-任意多边形: 形状 117">
                <a:extLst>
                  <a:ext uri="{FF2B5EF4-FFF2-40B4-BE49-F238E27FC236}">
                    <a16:creationId xmlns:a16="http://schemas.microsoft.com/office/drawing/2014/main" id="{BA40730F-B199-4F75-9BA5-DC2D3E99CFA1}"/>
                  </a:ext>
                </a:extLst>
              </p:cNvPr>
              <p:cNvSpPr>
                <a:spLocks/>
              </p:cNvSpPr>
              <p:nvPr/>
            </p:nvSpPr>
            <p:spPr bwMode="auto">
              <a:xfrm>
                <a:off x="9827009" y="5120164"/>
                <a:ext cx="209279" cy="405841"/>
              </a:xfrm>
              <a:custGeom>
                <a:avLst/>
                <a:gdLst>
                  <a:gd name="connsiteX0" fmla="*/ 159127 w 313668"/>
                  <a:gd name="connsiteY0" fmla="*/ 411396 h 608274"/>
                  <a:gd name="connsiteX1" fmla="*/ 159127 w 313668"/>
                  <a:gd name="connsiteY1" fmla="*/ 577440 h 608274"/>
                  <a:gd name="connsiteX2" fmla="*/ 128336 w 313668"/>
                  <a:gd name="connsiteY2" fmla="*/ 608274 h 608274"/>
                  <a:gd name="connsiteX3" fmla="*/ 97453 w 313668"/>
                  <a:gd name="connsiteY3" fmla="*/ 577440 h 608274"/>
                  <a:gd name="connsiteX4" fmla="*/ 97453 w 313668"/>
                  <a:gd name="connsiteY4" fmla="*/ 458706 h 608274"/>
                  <a:gd name="connsiteX5" fmla="*/ 128221 w 313668"/>
                  <a:gd name="connsiteY5" fmla="*/ 306395 h 608274"/>
                  <a:gd name="connsiteX6" fmla="*/ 168122 w 313668"/>
                  <a:gd name="connsiteY6" fmla="*/ 358410 h 608274"/>
                  <a:gd name="connsiteX7" fmla="*/ 171347 w 313668"/>
                  <a:gd name="connsiteY7" fmla="*/ 370377 h 608274"/>
                  <a:gd name="connsiteX8" fmla="*/ 165173 w 313668"/>
                  <a:gd name="connsiteY8" fmla="*/ 381149 h 608274"/>
                  <a:gd name="connsiteX9" fmla="*/ 71917 w 313668"/>
                  <a:gd name="connsiteY9" fmla="*/ 452588 h 608274"/>
                  <a:gd name="connsiteX10" fmla="*/ 62057 w 313668"/>
                  <a:gd name="connsiteY10" fmla="*/ 455994 h 608274"/>
                  <a:gd name="connsiteX11" fmla="*/ 49156 w 313668"/>
                  <a:gd name="connsiteY11" fmla="*/ 449642 h 608274"/>
                  <a:gd name="connsiteX12" fmla="*/ 3357 w 313668"/>
                  <a:gd name="connsiteY12" fmla="*/ 390079 h 608274"/>
                  <a:gd name="connsiteX13" fmla="*/ 132 w 313668"/>
                  <a:gd name="connsiteY13" fmla="*/ 378019 h 608274"/>
                  <a:gd name="connsiteX14" fmla="*/ 6398 w 313668"/>
                  <a:gd name="connsiteY14" fmla="*/ 367339 h 608274"/>
                  <a:gd name="connsiteX15" fmla="*/ 9162 w 313668"/>
                  <a:gd name="connsiteY15" fmla="*/ 365130 h 608274"/>
                  <a:gd name="connsiteX16" fmla="*/ 43904 w 313668"/>
                  <a:gd name="connsiteY16" fmla="*/ 407754 h 608274"/>
                  <a:gd name="connsiteX17" fmla="*/ 59661 w 313668"/>
                  <a:gd name="connsiteY17" fmla="*/ 410240 h 608274"/>
                  <a:gd name="connsiteX18" fmla="*/ 107948 w 313668"/>
                  <a:gd name="connsiteY18" fmla="*/ 375165 h 608274"/>
                  <a:gd name="connsiteX19" fmla="*/ 126009 w 313668"/>
                  <a:gd name="connsiteY19" fmla="*/ 319836 h 608274"/>
                  <a:gd name="connsiteX20" fmla="*/ 128221 w 313668"/>
                  <a:gd name="connsiteY20" fmla="*/ 306395 h 608274"/>
                  <a:gd name="connsiteX21" fmla="*/ 163534 w 313668"/>
                  <a:gd name="connsiteY21" fmla="*/ 163741 h 608274"/>
                  <a:gd name="connsiteX22" fmla="*/ 160861 w 313668"/>
                  <a:gd name="connsiteY22" fmla="*/ 166411 h 608274"/>
                  <a:gd name="connsiteX23" fmla="*/ 160861 w 313668"/>
                  <a:gd name="connsiteY23" fmla="*/ 185098 h 608274"/>
                  <a:gd name="connsiteX24" fmla="*/ 163534 w 313668"/>
                  <a:gd name="connsiteY24" fmla="*/ 187767 h 608274"/>
                  <a:gd name="connsiteX25" fmla="*/ 179484 w 313668"/>
                  <a:gd name="connsiteY25" fmla="*/ 187767 h 608274"/>
                  <a:gd name="connsiteX26" fmla="*/ 182157 w 313668"/>
                  <a:gd name="connsiteY26" fmla="*/ 185098 h 608274"/>
                  <a:gd name="connsiteX27" fmla="*/ 182157 w 313668"/>
                  <a:gd name="connsiteY27" fmla="*/ 166411 h 608274"/>
                  <a:gd name="connsiteX28" fmla="*/ 179484 w 313668"/>
                  <a:gd name="connsiteY28" fmla="*/ 163741 h 608274"/>
                  <a:gd name="connsiteX29" fmla="*/ 131358 w 313668"/>
                  <a:gd name="connsiteY29" fmla="*/ 155456 h 608274"/>
                  <a:gd name="connsiteX30" fmla="*/ 211383 w 313668"/>
                  <a:gd name="connsiteY30" fmla="*/ 155456 h 608274"/>
                  <a:gd name="connsiteX31" fmla="*/ 260338 w 313668"/>
                  <a:gd name="connsiteY31" fmla="*/ 190989 h 608274"/>
                  <a:gd name="connsiteX32" fmla="*/ 312151 w 313668"/>
                  <a:gd name="connsiteY32" fmla="*/ 350060 h 608274"/>
                  <a:gd name="connsiteX33" fmla="*/ 292606 w 313668"/>
                  <a:gd name="connsiteY33" fmla="*/ 388447 h 608274"/>
                  <a:gd name="connsiteX34" fmla="*/ 283110 w 313668"/>
                  <a:gd name="connsiteY34" fmla="*/ 389920 h 608274"/>
                  <a:gd name="connsiteX35" fmla="*/ 254069 w 313668"/>
                  <a:gd name="connsiteY35" fmla="*/ 368931 h 608274"/>
                  <a:gd name="connsiteX36" fmla="*/ 245310 w 313668"/>
                  <a:gd name="connsiteY36" fmla="*/ 341867 h 608274"/>
                  <a:gd name="connsiteX37" fmla="*/ 245310 w 313668"/>
                  <a:gd name="connsiteY37" fmla="*/ 383108 h 608274"/>
                  <a:gd name="connsiteX38" fmla="*/ 245310 w 313668"/>
                  <a:gd name="connsiteY38" fmla="*/ 577436 h 608274"/>
                  <a:gd name="connsiteX39" fmla="*/ 214425 w 313668"/>
                  <a:gd name="connsiteY39" fmla="*/ 608274 h 608274"/>
                  <a:gd name="connsiteX40" fmla="*/ 183540 w 313668"/>
                  <a:gd name="connsiteY40" fmla="*/ 577436 h 608274"/>
                  <a:gd name="connsiteX41" fmla="*/ 183540 w 313668"/>
                  <a:gd name="connsiteY41" fmla="*/ 391301 h 608274"/>
                  <a:gd name="connsiteX42" fmla="*/ 191561 w 313668"/>
                  <a:gd name="connsiteY42" fmla="*/ 373074 h 608274"/>
                  <a:gd name="connsiteX43" fmla="*/ 184278 w 313668"/>
                  <a:gd name="connsiteY43" fmla="*/ 346102 h 608274"/>
                  <a:gd name="connsiteX44" fmla="*/ 181789 w 313668"/>
                  <a:gd name="connsiteY44" fmla="*/ 342788 h 608274"/>
                  <a:gd name="connsiteX45" fmla="*/ 197646 w 313668"/>
                  <a:gd name="connsiteY45" fmla="*/ 323825 h 608274"/>
                  <a:gd name="connsiteX46" fmla="*/ 201242 w 313668"/>
                  <a:gd name="connsiteY46" fmla="*/ 310661 h 608274"/>
                  <a:gd name="connsiteX47" fmla="*/ 185015 w 313668"/>
                  <a:gd name="connsiteY47" fmla="*/ 216396 h 608274"/>
                  <a:gd name="connsiteX48" fmla="*/ 182526 w 313668"/>
                  <a:gd name="connsiteY48" fmla="*/ 201860 h 608274"/>
                  <a:gd name="connsiteX49" fmla="*/ 179853 w 313668"/>
                  <a:gd name="connsiteY49" fmla="*/ 199550 h 608274"/>
                  <a:gd name="connsiteX50" fmla="*/ 162797 w 313668"/>
                  <a:gd name="connsiteY50" fmla="*/ 199550 h 608274"/>
                  <a:gd name="connsiteX51" fmla="*/ 160123 w 313668"/>
                  <a:gd name="connsiteY51" fmla="*/ 201860 h 608274"/>
                  <a:gd name="connsiteX52" fmla="*/ 157634 w 313668"/>
                  <a:gd name="connsiteY52" fmla="*/ 216396 h 608274"/>
                  <a:gd name="connsiteX53" fmla="*/ 144266 w 313668"/>
                  <a:gd name="connsiteY53" fmla="*/ 293999 h 608274"/>
                  <a:gd name="connsiteX54" fmla="*/ 138550 w 313668"/>
                  <a:gd name="connsiteY54" fmla="*/ 286450 h 608274"/>
                  <a:gd name="connsiteX55" fmla="*/ 119650 w 313668"/>
                  <a:gd name="connsiteY55" fmla="*/ 273747 h 608274"/>
                  <a:gd name="connsiteX56" fmla="*/ 119189 w 313668"/>
                  <a:gd name="connsiteY56" fmla="*/ 275127 h 608274"/>
                  <a:gd name="connsiteX57" fmla="*/ 88580 w 313668"/>
                  <a:gd name="connsiteY57" fmla="*/ 368931 h 608274"/>
                  <a:gd name="connsiteX58" fmla="*/ 50135 w 313668"/>
                  <a:gd name="connsiteY58" fmla="*/ 388447 h 608274"/>
                  <a:gd name="connsiteX59" fmla="*/ 30590 w 313668"/>
                  <a:gd name="connsiteY59" fmla="*/ 350060 h 608274"/>
                  <a:gd name="connsiteX60" fmla="*/ 61107 w 313668"/>
                  <a:gd name="connsiteY60" fmla="*/ 256256 h 608274"/>
                  <a:gd name="connsiteX61" fmla="*/ 82403 w 313668"/>
                  <a:gd name="connsiteY61" fmla="*/ 190989 h 608274"/>
                  <a:gd name="connsiteX62" fmla="*/ 131358 w 313668"/>
                  <a:gd name="connsiteY62" fmla="*/ 155456 h 608274"/>
                  <a:gd name="connsiteX63" fmla="*/ 171336 w 313668"/>
                  <a:gd name="connsiteY63" fmla="*/ 0 h 608274"/>
                  <a:gd name="connsiteX64" fmla="*/ 238585 w 313668"/>
                  <a:gd name="connsiteY64" fmla="*/ 67108 h 608274"/>
                  <a:gd name="connsiteX65" fmla="*/ 171336 w 313668"/>
                  <a:gd name="connsiteY65" fmla="*/ 134216 h 608274"/>
                  <a:gd name="connsiteX66" fmla="*/ 104087 w 313668"/>
                  <a:gd name="connsiteY66" fmla="*/ 67108 h 608274"/>
                  <a:gd name="connsiteX67" fmla="*/ 171336 w 313668"/>
                  <a:gd name="connsiteY67" fmla="*/ 0 h 60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13668" h="608274">
                    <a:moveTo>
                      <a:pt x="159127" y="411396"/>
                    </a:moveTo>
                    <a:lnTo>
                      <a:pt x="159127" y="577440"/>
                    </a:lnTo>
                    <a:cubicBezTo>
                      <a:pt x="159127" y="594468"/>
                      <a:pt x="145391" y="608274"/>
                      <a:pt x="128336" y="608274"/>
                    </a:cubicBezTo>
                    <a:cubicBezTo>
                      <a:pt x="111282" y="608274"/>
                      <a:pt x="97453" y="594468"/>
                      <a:pt x="97453" y="577440"/>
                    </a:cubicBezTo>
                    <a:lnTo>
                      <a:pt x="97453" y="458706"/>
                    </a:lnTo>
                    <a:close/>
                    <a:moveTo>
                      <a:pt x="128221" y="306395"/>
                    </a:moveTo>
                    <a:lnTo>
                      <a:pt x="168122" y="358410"/>
                    </a:lnTo>
                    <a:cubicBezTo>
                      <a:pt x="170794" y="361816"/>
                      <a:pt x="171900" y="366143"/>
                      <a:pt x="171347" y="370377"/>
                    </a:cubicBezTo>
                    <a:cubicBezTo>
                      <a:pt x="170794" y="374612"/>
                      <a:pt x="168583" y="378479"/>
                      <a:pt x="165173" y="381149"/>
                    </a:cubicBezTo>
                    <a:lnTo>
                      <a:pt x="71917" y="452588"/>
                    </a:lnTo>
                    <a:cubicBezTo>
                      <a:pt x="68968" y="454889"/>
                      <a:pt x="65467" y="455994"/>
                      <a:pt x="62057" y="455994"/>
                    </a:cubicBezTo>
                    <a:cubicBezTo>
                      <a:pt x="57173" y="455994"/>
                      <a:pt x="52289" y="453785"/>
                      <a:pt x="49156" y="449642"/>
                    </a:cubicBezTo>
                    <a:lnTo>
                      <a:pt x="3357" y="390079"/>
                    </a:lnTo>
                    <a:cubicBezTo>
                      <a:pt x="777" y="386672"/>
                      <a:pt x="-421" y="382345"/>
                      <a:pt x="132" y="378019"/>
                    </a:cubicBezTo>
                    <a:cubicBezTo>
                      <a:pt x="685" y="373784"/>
                      <a:pt x="2988" y="369917"/>
                      <a:pt x="6398" y="367339"/>
                    </a:cubicBezTo>
                    <a:lnTo>
                      <a:pt x="9162" y="365130"/>
                    </a:lnTo>
                    <a:cubicBezTo>
                      <a:pt x="11374" y="384279"/>
                      <a:pt x="24367" y="401402"/>
                      <a:pt x="43904" y="407754"/>
                    </a:cubicBezTo>
                    <a:cubicBezTo>
                      <a:pt x="49064" y="409411"/>
                      <a:pt x="54409" y="410240"/>
                      <a:pt x="59661" y="410240"/>
                    </a:cubicBezTo>
                    <a:cubicBezTo>
                      <a:pt x="81040" y="410240"/>
                      <a:pt x="100945" y="396615"/>
                      <a:pt x="107948" y="375165"/>
                    </a:cubicBezTo>
                    <a:lnTo>
                      <a:pt x="126009" y="319836"/>
                    </a:lnTo>
                    <a:cubicBezTo>
                      <a:pt x="127484" y="315325"/>
                      <a:pt x="128037" y="310906"/>
                      <a:pt x="128221" y="306395"/>
                    </a:cubicBezTo>
                    <a:close/>
                    <a:moveTo>
                      <a:pt x="163534" y="163741"/>
                    </a:moveTo>
                    <a:cubicBezTo>
                      <a:pt x="162059" y="163741"/>
                      <a:pt x="160861" y="164938"/>
                      <a:pt x="160861" y="166411"/>
                    </a:cubicBezTo>
                    <a:lnTo>
                      <a:pt x="160861" y="185098"/>
                    </a:lnTo>
                    <a:cubicBezTo>
                      <a:pt x="160861" y="186571"/>
                      <a:pt x="162059" y="187767"/>
                      <a:pt x="163534" y="187767"/>
                    </a:cubicBezTo>
                    <a:lnTo>
                      <a:pt x="179484" y="187767"/>
                    </a:lnTo>
                    <a:cubicBezTo>
                      <a:pt x="180959" y="187767"/>
                      <a:pt x="182157" y="186571"/>
                      <a:pt x="182157" y="185098"/>
                    </a:cubicBezTo>
                    <a:lnTo>
                      <a:pt x="182157" y="166411"/>
                    </a:lnTo>
                    <a:cubicBezTo>
                      <a:pt x="182157" y="164938"/>
                      <a:pt x="180959" y="163741"/>
                      <a:pt x="179484" y="163741"/>
                    </a:cubicBezTo>
                    <a:close/>
                    <a:moveTo>
                      <a:pt x="131358" y="155456"/>
                    </a:moveTo>
                    <a:lnTo>
                      <a:pt x="211383" y="155456"/>
                    </a:lnTo>
                    <a:cubicBezTo>
                      <a:pt x="233694" y="155456"/>
                      <a:pt x="253424" y="169725"/>
                      <a:pt x="260338" y="190989"/>
                    </a:cubicBezTo>
                    <a:lnTo>
                      <a:pt x="312151" y="350060"/>
                    </a:lnTo>
                    <a:cubicBezTo>
                      <a:pt x="317406" y="366078"/>
                      <a:pt x="308556" y="383292"/>
                      <a:pt x="292606" y="388447"/>
                    </a:cubicBezTo>
                    <a:cubicBezTo>
                      <a:pt x="289471" y="389460"/>
                      <a:pt x="286245" y="389920"/>
                      <a:pt x="283110" y="389920"/>
                    </a:cubicBezTo>
                    <a:cubicBezTo>
                      <a:pt x="270295" y="389920"/>
                      <a:pt x="258310" y="381819"/>
                      <a:pt x="254069" y="368931"/>
                    </a:cubicBezTo>
                    <a:lnTo>
                      <a:pt x="245310" y="341867"/>
                    </a:lnTo>
                    <a:lnTo>
                      <a:pt x="245310" y="383108"/>
                    </a:lnTo>
                    <a:lnTo>
                      <a:pt x="245310" y="577436"/>
                    </a:lnTo>
                    <a:cubicBezTo>
                      <a:pt x="245310" y="594466"/>
                      <a:pt x="231481" y="608274"/>
                      <a:pt x="214425" y="608274"/>
                    </a:cubicBezTo>
                    <a:cubicBezTo>
                      <a:pt x="197369" y="608274"/>
                      <a:pt x="183540" y="594466"/>
                      <a:pt x="183540" y="577436"/>
                    </a:cubicBezTo>
                    <a:lnTo>
                      <a:pt x="183540" y="391301"/>
                    </a:lnTo>
                    <a:cubicBezTo>
                      <a:pt x="187873" y="386146"/>
                      <a:pt x="190639" y="379886"/>
                      <a:pt x="191561" y="373074"/>
                    </a:cubicBezTo>
                    <a:cubicBezTo>
                      <a:pt x="192852" y="363316"/>
                      <a:pt x="190271" y="353742"/>
                      <a:pt x="184278" y="346102"/>
                    </a:cubicBezTo>
                    <a:lnTo>
                      <a:pt x="181789" y="342788"/>
                    </a:lnTo>
                    <a:lnTo>
                      <a:pt x="197646" y="323825"/>
                    </a:lnTo>
                    <a:cubicBezTo>
                      <a:pt x="200688" y="320142"/>
                      <a:pt x="201979" y="315355"/>
                      <a:pt x="201242" y="310661"/>
                    </a:cubicBezTo>
                    <a:lnTo>
                      <a:pt x="185015" y="216396"/>
                    </a:lnTo>
                    <a:lnTo>
                      <a:pt x="182526" y="201860"/>
                    </a:lnTo>
                    <a:cubicBezTo>
                      <a:pt x="182250" y="200471"/>
                      <a:pt x="181143" y="199550"/>
                      <a:pt x="179853" y="199550"/>
                    </a:cubicBezTo>
                    <a:lnTo>
                      <a:pt x="162797" y="199550"/>
                    </a:lnTo>
                    <a:cubicBezTo>
                      <a:pt x="161506" y="199550"/>
                      <a:pt x="160400" y="200471"/>
                      <a:pt x="160123" y="201860"/>
                    </a:cubicBezTo>
                    <a:lnTo>
                      <a:pt x="157634" y="216396"/>
                    </a:lnTo>
                    <a:lnTo>
                      <a:pt x="144266" y="293999"/>
                    </a:lnTo>
                    <a:lnTo>
                      <a:pt x="138550" y="286450"/>
                    </a:lnTo>
                    <a:cubicBezTo>
                      <a:pt x="133663" y="280191"/>
                      <a:pt x="127025" y="275864"/>
                      <a:pt x="119650" y="273747"/>
                    </a:cubicBezTo>
                    <a:lnTo>
                      <a:pt x="119189" y="275127"/>
                    </a:lnTo>
                    <a:lnTo>
                      <a:pt x="88580" y="368931"/>
                    </a:lnTo>
                    <a:cubicBezTo>
                      <a:pt x="83418" y="384949"/>
                      <a:pt x="66177" y="393694"/>
                      <a:pt x="50135" y="388447"/>
                    </a:cubicBezTo>
                    <a:cubicBezTo>
                      <a:pt x="34094" y="383200"/>
                      <a:pt x="25335" y="366078"/>
                      <a:pt x="30590" y="350060"/>
                    </a:cubicBezTo>
                    <a:lnTo>
                      <a:pt x="61107" y="256256"/>
                    </a:lnTo>
                    <a:lnTo>
                      <a:pt x="82403" y="190989"/>
                    </a:lnTo>
                    <a:cubicBezTo>
                      <a:pt x="89318" y="169725"/>
                      <a:pt x="108955" y="155456"/>
                      <a:pt x="131358" y="155456"/>
                    </a:cubicBezTo>
                    <a:close/>
                    <a:moveTo>
                      <a:pt x="171336" y="0"/>
                    </a:moveTo>
                    <a:cubicBezTo>
                      <a:pt x="208477" y="0"/>
                      <a:pt x="238585" y="30045"/>
                      <a:pt x="238585" y="67108"/>
                    </a:cubicBezTo>
                    <a:cubicBezTo>
                      <a:pt x="238585" y="104171"/>
                      <a:pt x="208477" y="134216"/>
                      <a:pt x="171336" y="134216"/>
                    </a:cubicBezTo>
                    <a:cubicBezTo>
                      <a:pt x="134195" y="134216"/>
                      <a:pt x="104087" y="104171"/>
                      <a:pt x="104087" y="67108"/>
                    </a:cubicBezTo>
                    <a:cubicBezTo>
                      <a:pt x="104087" y="30045"/>
                      <a:pt x="134195" y="0"/>
                      <a:pt x="171336" y="0"/>
                    </a:cubicBezTo>
                    <a:close/>
                  </a:path>
                </a:pathLst>
              </a:custGeom>
              <a:solidFill>
                <a:schemeClr val="bg1"/>
              </a:solidFill>
              <a:ln>
                <a:noFill/>
              </a:ln>
            </p:spPr>
            <p:txBody>
              <a:bodyPr lIns="0" tIns="0" rIns="0" bIns="0" anchor="ctr"/>
              <a:lstStyle/>
              <a:p>
                <a:pPr algn="ctr"/>
                <a:endParaRPr>
                  <a:cs typeface="+mn-ea"/>
                  <a:sym typeface="+mn-lt"/>
                </a:endParaRPr>
              </a:p>
            </p:txBody>
          </p:sp>
          <p:sp>
            <p:nvSpPr>
              <p:cNvPr id="163" name="iS1ide-任意多边形: 形状 117">
                <a:extLst>
                  <a:ext uri="{FF2B5EF4-FFF2-40B4-BE49-F238E27FC236}">
                    <a16:creationId xmlns:a16="http://schemas.microsoft.com/office/drawing/2014/main" id="{B7787EF6-3216-4479-B1BC-46C947FFEC4A}"/>
                  </a:ext>
                </a:extLst>
              </p:cNvPr>
              <p:cNvSpPr>
                <a:spLocks/>
              </p:cNvSpPr>
              <p:nvPr/>
            </p:nvSpPr>
            <p:spPr bwMode="auto">
              <a:xfrm>
                <a:off x="9569721" y="5112131"/>
                <a:ext cx="209279" cy="405841"/>
              </a:xfrm>
              <a:custGeom>
                <a:avLst/>
                <a:gdLst>
                  <a:gd name="connsiteX0" fmla="*/ 159127 w 313668"/>
                  <a:gd name="connsiteY0" fmla="*/ 411396 h 608274"/>
                  <a:gd name="connsiteX1" fmla="*/ 159127 w 313668"/>
                  <a:gd name="connsiteY1" fmla="*/ 577440 h 608274"/>
                  <a:gd name="connsiteX2" fmla="*/ 128336 w 313668"/>
                  <a:gd name="connsiteY2" fmla="*/ 608274 h 608274"/>
                  <a:gd name="connsiteX3" fmla="*/ 97453 w 313668"/>
                  <a:gd name="connsiteY3" fmla="*/ 577440 h 608274"/>
                  <a:gd name="connsiteX4" fmla="*/ 97453 w 313668"/>
                  <a:gd name="connsiteY4" fmla="*/ 458706 h 608274"/>
                  <a:gd name="connsiteX5" fmla="*/ 128221 w 313668"/>
                  <a:gd name="connsiteY5" fmla="*/ 306395 h 608274"/>
                  <a:gd name="connsiteX6" fmla="*/ 168122 w 313668"/>
                  <a:gd name="connsiteY6" fmla="*/ 358410 h 608274"/>
                  <a:gd name="connsiteX7" fmla="*/ 171347 w 313668"/>
                  <a:gd name="connsiteY7" fmla="*/ 370377 h 608274"/>
                  <a:gd name="connsiteX8" fmla="*/ 165173 w 313668"/>
                  <a:gd name="connsiteY8" fmla="*/ 381149 h 608274"/>
                  <a:gd name="connsiteX9" fmla="*/ 71917 w 313668"/>
                  <a:gd name="connsiteY9" fmla="*/ 452588 h 608274"/>
                  <a:gd name="connsiteX10" fmla="*/ 62057 w 313668"/>
                  <a:gd name="connsiteY10" fmla="*/ 455994 h 608274"/>
                  <a:gd name="connsiteX11" fmla="*/ 49156 w 313668"/>
                  <a:gd name="connsiteY11" fmla="*/ 449642 h 608274"/>
                  <a:gd name="connsiteX12" fmla="*/ 3357 w 313668"/>
                  <a:gd name="connsiteY12" fmla="*/ 390079 h 608274"/>
                  <a:gd name="connsiteX13" fmla="*/ 132 w 313668"/>
                  <a:gd name="connsiteY13" fmla="*/ 378019 h 608274"/>
                  <a:gd name="connsiteX14" fmla="*/ 6398 w 313668"/>
                  <a:gd name="connsiteY14" fmla="*/ 367339 h 608274"/>
                  <a:gd name="connsiteX15" fmla="*/ 9162 w 313668"/>
                  <a:gd name="connsiteY15" fmla="*/ 365130 h 608274"/>
                  <a:gd name="connsiteX16" fmla="*/ 43904 w 313668"/>
                  <a:gd name="connsiteY16" fmla="*/ 407754 h 608274"/>
                  <a:gd name="connsiteX17" fmla="*/ 59661 w 313668"/>
                  <a:gd name="connsiteY17" fmla="*/ 410240 h 608274"/>
                  <a:gd name="connsiteX18" fmla="*/ 107948 w 313668"/>
                  <a:gd name="connsiteY18" fmla="*/ 375165 h 608274"/>
                  <a:gd name="connsiteX19" fmla="*/ 126009 w 313668"/>
                  <a:gd name="connsiteY19" fmla="*/ 319836 h 608274"/>
                  <a:gd name="connsiteX20" fmla="*/ 128221 w 313668"/>
                  <a:gd name="connsiteY20" fmla="*/ 306395 h 608274"/>
                  <a:gd name="connsiteX21" fmla="*/ 163534 w 313668"/>
                  <a:gd name="connsiteY21" fmla="*/ 163741 h 608274"/>
                  <a:gd name="connsiteX22" fmla="*/ 160861 w 313668"/>
                  <a:gd name="connsiteY22" fmla="*/ 166411 h 608274"/>
                  <a:gd name="connsiteX23" fmla="*/ 160861 w 313668"/>
                  <a:gd name="connsiteY23" fmla="*/ 185098 h 608274"/>
                  <a:gd name="connsiteX24" fmla="*/ 163534 w 313668"/>
                  <a:gd name="connsiteY24" fmla="*/ 187767 h 608274"/>
                  <a:gd name="connsiteX25" fmla="*/ 179484 w 313668"/>
                  <a:gd name="connsiteY25" fmla="*/ 187767 h 608274"/>
                  <a:gd name="connsiteX26" fmla="*/ 182157 w 313668"/>
                  <a:gd name="connsiteY26" fmla="*/ 185098 h 608274"/>
                  <a:gd name="connsiteX27" fmla="*/ 182157 w 313668"/>
                  <a:gd name="connsiteY27" fmla="*/ 166411 h 608274"/>
                  <a:gd name="connsiteX28" fmla="*/ 179484 w 313668"/>
                  <a:gd name="connsiteY28" fmla="*/ 163741 h 608274"/>
                  <a:gd name="connsiteX29" fmla="*/ 131358 w 313668"/>
                  <a:gd name="connsiteY29" fmla="*/ 155456 h 608274"/>
                  <a:gd name="connsiteX30" fmla="*/ 211383 w 313668"/>
                  <a:gd name="connsiteY30" fmla="*/ 155456 h 608274"/>
                  <a:gd name="connsiteX31" fmla="*/ 260338 w 313668"/>
                  <a:gd name="connsiteY31" fmla="*/ 190989 h 608274"/>
                  <a:gd name="connsiteX32" fmla="*/ 312151 w 313668"/>
                  <a:gd name="connsiteY32" fmla="*/ 350060 h 608274"/>
                  <a:gd name="connsiteX33" fmla="*/ 292606 w 313668"/>
                  <a:gd name="connsiteY33" fmla="*/ 388447 h 608274"/>
                  <a:gd name="connsiteX34" fmla="*/ 283110 w 313668"/>
                  <a:gd name="connsiteY34" fmla="*/ 389920 h 608274"/>
                  <a:gd name="connsiteX35" fmla="*/ 254069 w 313668"/>
                  <a:gd name="connsiteY35" fmla="*/ 368931 h 608274"/>
                  <a:gd name="connsiteX36" fmla="*/ 245310 w 313668"/>
                  <a:gd name="connsiteY36" fmla="*/ 341867 h 608274"/>
                  <a:gd name="connsiteX37" fmla="*/ 245310 w 313668"/>
                  <a:gd name="connsiteY37" fmla="*/ 383108 h 608274"/>
                  <a:gd name="connsiteX38" fmla="*/ 245310 w 313668"/>
                  <a:gd name="connsiteY38" fmla="*/ 577436 h 608274"/>
                  <a:gd name="connsiteX39" fmla="*/ 214425 w 313668"/>
                  <a:gd name="connsiteY39" fmla="*/ 608274 h 608274"/>
                  <a:gd name="connsiteX40" fmla="*/ 183540 w 313668"/>
                  <a:gd name="connsiteY40" fmla="*/ 577436 h 608274"/>
                  <a:gd name="connsiteX41" fmla="*/ 183540 w 313668"/>
                  <a:gd name="connsiteY41" fmla="*/ 391301 h 608274"/>
                  <a:gd name="connsiteX42" fmla="*/ 191561 w 313668"/>
                  <a:gd name="connsiteY42" fmla="*/ 373074 h 608274"/>
                  <a:gd name="connsiteX43" fmla="*/ 184278 w 313668"/>
                  <a:gd name="connsiteY43" fmla="*/ 346102 h 608274"/>
                  <a:gd name="connsiteX44" fmla="*/ 181789 w 313668"/>
                  <a:gd name="connsiteY44" fmla="*/ 342788 h 608274"/>
                  <a:gd name="connsiteX45" fmla="*/ 197646 w 313668"/>
                  <a:gd name="connsiteY45" fmla="*/ 323825 h 608274"/>
                  <a:gd name="connsiteX46" fmla="*/ 201242 w 313668"/>
                  <a:gd name="connsiteY46" fmla="*/ 310661 h 608274"/>
                  <a:gd name="connsiteX47" fmla="*/ 185015 w 313668"/>
                  <a:gd name="connsiteY47" fmla="*/ 216396 h 608274"/>
                  <a:gd name="connsiteX48" fmla="*/ 182526 w 313668"/>
                  <a:gd name="connsiteY48" fmla="*/ 201860 h 608274"/>
                  <a:gd name="connsiteX49" fmla="*/ 179853 w 313668"/>
                  <a:gd name="connsiteY49" fmla="*/ 199550 h 608274"/>
                  <a:gd name="connsiteX50" fmla="*/ 162797 w 313668"/>
                  <a:gd name="connsiteY50" fmla="*/ 199550 h 608274"/>
                  <a:gd name="connsiteX51" fmla="*/ 160123 w 313668"/>
                  <a:gd name="connsiteY51" fmla="*/ 201860 h 608274"/>
                  <a:gd name="connsiteX52" fmla="*/ 157634 w 313668"/>
                  <a:gd name="connsiteY52" fmla="*/ 216396 h 608274"/>
                  <a:gd name="connsiteX53" fmla="*/ 144266 w 313668"/>
                  <a:gd name="connsiteY53" fmla="*/ 293999 h 608274"/>
                  <a:gd name="connsiteX54" fmla="*/ 138550 w 313668"/>
                  <a:gd name="connsiteY54" fmla="*/ 286450 h 608274"/>
                  <a:gd name="connsiteX55" fmla="*/ 119650 w 313668"/>
                  <a:gd name="connsiteY55" fmla="*/ 273747 h 608274"/>
                  <a:gd name="connsiteX56" fmla="*/ 119189 w 313668"/>
                  <a:gd name="connsiteY56" fmla="*/ 275127 h 608274"/>
                  <a:gd name="connsiteX57" fmla="*/ 88580 w 313668"/>
                  <a:gd name="connsiteY57" fmla="*/ 368931 h 608274"/>
                  <a:gd name="connsiteX58" fmla="*/ 50135 w 313668"/>
                  <a:gd name="connsiteY58" fmla="*/ 388447 h 608274"/>
                  <a:gd name="connsiteX59" fmla="*/ 30590 w 313668"/>
                  <a:gd name="connsiteY59" fmla="*/ 350060 h 608274"/>
                  <a:gd name="connsiteX60" fmla="*/ 61107 w 313668"/>
                  <a:gd name="connsiteY60" fmla="*/ 256256 h 608274"/>
                  <a:gd name="connsiteX61" fmla="*/ 82403 w 313668"/>
                  <a:gd name="connsiteY61" fmla="*/ 190989 h 608274"/>
                  <a:gd name="connsiteX62" fmla="*/ 131358 w 313668"/>
                  <a:gd name="connsiteY62" fmla="*/ 155456 h 608274"/>
                  <a:gd name="connsiteX63" fmla="*/ 171336 w 313668"/>
                  <a:gd name="connsiteY63" fmla="*/ 0 h 608274"/>
                  <a:gd name="connsiteX64" fmla="*/ 238585 w 313668"/>
                  <a:gd name="connsiteY64" fmla="*/ 67108 h 608274"/>
                  <a:gd name="connsiteX65" fmla="*/ 171336 w 313668"/>
                  <a:gd name="connsiteY65" fmla="*/ 134216 h 608274"/>
                  <a:gd name="connsiteX66" fmla="*/ 104087 w 313668"/>
                  <a:gd name="connsiteY66" fmla="*/ 67108 h 608274"/>
                  <a:gd name="connsiteX67" fmla="*/ 171336 w 313668"/>
                  <a:gd name="connsiteY67" fmla="*/ 0 h 60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13668" h="608274">
                    <a:moveTo>
                      <a:pt x="159127" y="411396"/>
                    </a:moveTo>
                    <a:lnTo>
                      <a:pt x="159127" y="577440"/>
                    </a:lnTo>
                    <a:cubicBezTo>
                      <a:pt x="159127" y="594468"/>
                      <a:pt x="145391" y="608274"/>
                      <a:pt x="128336" y="608274"/>
                    </a:cubicBezTo>
                    <a:cubicBezTo>
                      <a:pt x="111282" y="608274"/>
                      <a:pt x="97453" y="594468"/>
                      <a:pt x="97453" y="577440"/>
                    </a:cubicBezTo>
                    <a:lnTo>
                      <a:pt x="97453" y="458706"/>
                    </a:lnTo>
                    <a:close/>
                    <a:moveTo>
                      <a:pt x="128221" y="306395"/>
                    </a:moveTo>
                    <a:lnTo>
                      <a:pt x="168122" y="358410"/>
                    </a:lnTo>
                    <a:cubicBezTo>
                      <a:pt x="170794" y="361816"/>
                      <a:pt x="171900" y="366143"/>
                      <a:pt x="171347" y="370377"/>
                    </a:cubicBezTo>
                    <a:cubicBezTo>
                      <a:pt x="170794" y="374612"/>
                      <a:pt x="168583" y="378479"/>
                      <a:pt x="165173" y="381149"/>
                    </a:cubicBezTo>
                    <a:lnTo>
                      <a:pt x="71917" y="452588"/>
                    </a:lnTo>
                    <a:cubicBezTo>
                      <a:pt x="68968" y="454889"/>
                      <a:pt x="65467" y="455994"/>
                      <a:pt x="62057" y="455994"/>
                    </a:cubicBezTo>
                    <a:cubicBezTo>
                      <a:pt x="57173" y="455994"/>
                      <a:pt x="52289" y="453785"/>
                      <a:pt x="49156" y="449642"/>
                    </a:cubicBezTo>
                    <a:lnTo>
                      <a:pt x="3357" y="390079"/>
                    </a:lnTo>
                    <a:cubicBezTo>
                      <a:pt x="777" y="386672"/>
                      <a:pt x="-421" y="382345"/>
                      <a:pt x="132" y="378019"/>
                    </a:cubicBezTo>
                    <a:cubicBezTo>
                      <a:pt x="685" y="373784"/>
                      <a:pt x="2988" y="369917"/>
                      <a:pt x="6398" y="367339"/>
                    </a:cubicBezTo>
                    <a:lnTo>
                      <a:pt x="9162" y="365130"/>
                    </a:lnTo>
                    <a:cubicBezTo>
                      <a:pt x="11374" y="384279"/>
                      <a:pt x="24367" y="401402"/>
                      <a:pt x="43904" y="407754"/>
                    </a:cubicBezTo>
                    <a:cubicBezTo>
                      <a:pt x="49064" y="409411"/>
                      <a:pt x="54409" y="410240"/>
                      <a:pt x="59661" y="410240"/>
                    </a:cubicBezTo>
                    <a:cubicBezTo>
                      <a:pt x="81040" y="410240"/>
                      <a:pt x="100945" y="396615"/>
                      <a:pt x="107948" y="375165"/>
                    </a:cubicBezTo>
                    <a:lnTo>
                      <a:pt x="126009" y="319836"/>
                    </a:lnTo>
                    <a:cubicBezTo>
                      <a:pt x="127484" y="315325"/>
                      <a:pt x="128037" y="310906"/>
                      <a:pt x="128221" y="306395"/>
                    </a:cubicBezTo>
                    <a:close/>
                    <a:moveTo>
                      <a:pt x="163534" y="163741"/>
                    </a:moveTo>
                    <a:cubicBezTo>
                      <a:pt x="162059" y="163741"/>
                      <a:pt x="160861" y="164938"/>
                      <a:pt x="160861" y="166411"/>
                    </a:cubicBezTo>
                    <a:lnTo>
                      <a:pt x="160861" y="185098"/>
                    </a:lnTo>
                    <a:cubicBezTo>
                      <a:pt x="160861" y="186571"/>
                      <a:pt x="162059" y="187767"/>
                      <a:pt x="163534" y="187767"/>
                    </a:cubicBezTo>
                    <a:lnTo>
                      <a:pt x="179484" y="187767"/>
                    </a:lnTo>
                    <a:cubicBezTo>
                      <a:pt x="180959" y="187767"/>
                      <a:pt x="182157" y="186571"/>
                      <a:pt x="182157" y="185098"/>
                    </a:cubicBezTo>
                    <a:lnTo>
                      <a:pt x="182157" y="166411"/>
                    </a:lnTo>
                    <a:cubicBezTo>
                      <a:pt x="182157" y="164938"/>
                      <a:pt x="180959" y="163741"/>
                      <a:pt x="179484" y="163741"/>
                    </a:cubicBezTo>
                    <a:close/>
                    <a:moveTo>
                      <a:pt x="131358" y="155456"/>
                    </a:moveTo>
                    <a:lnTo>
                      <a:pt x="211383" y="155456"/>
                    </a:lnTo>
                    <a:cubicBezTo>
                      <a:pt x="233694" y="155456"/>
                      <a:pt x="253424" y="169725"/>
                      <a:pt x="260338" y="190989"/>
                    </a:cubicBezTo>
                    <a:lnTo>
                      <a:pt x="312151" y="350060"/>
                    </a:lnTo>
                    <a:cubicBezTo>
                      <a:pt x="317406" y="366078"/>
                      <a:pt x="308556" y="383292"/>
                      <a:pt x="292606" y="388447"/>
                    </a:cubicBezTo>
                    <a:cubicBezTo>
                      <a:pt x="289471" y="389460"/>
                      <a:pt x="286245" y="389920"/>
                      <a:pt x="283110" y="389920"/>
                    </a:cubicBezTo>
                    <a:cubicBezTo>
                      <a:pt x="270295" y="389920"/>
                      <a:pt x="258310" y="381819"/>
                      <a:pt x="254069" y="368931"/>
                    </a:cubicBezTo>
                    <a:lnTo>
                      <a:pt x="245310" y="341867"/>
                    </a:lnTo>
                    <a:lnTo>
                      <a:pt x="245310" y="383108"/>
                    </a:lnTo>
                    <a:lnTo>
                      <a:pt x="245310" y="577436"/>
                    </a:lnTo>
                    <a:cubicBezTo>
                      <a:pt x="245310" y="594466"/>
                      <a:pt x="231481" y="608274"/>
                      <a:pt x="214425" y="608274"/>
                    </a:cubicBezTo>
                    <a:cubicBezTo>
                      <a:pt x="197369" y="608274"/>
                      <a:pt x="183540" y="594466"/>
                      <a:pt x="183540" y="577436"/>
                    </a:cubicBezTo>
                    <a:lnTo>
                      <a:pt x="183540" y="391301"/>
                    </a:lnTo>
                    <a:cubicBezTo>
                      <a:pt x="187873" y="386146"/>
                      <a:pt x="190639" y="379886"/>
                      <a:pt x="191561" y="373074"/>
                    </a:cubicBezTo>
                    <a:cubicBezTo>
                      <a:pt x="192852" y="363316"/>
                      <a:pt x="190271" y="353742"/>
                      <a:pt x="184278" y="346102"/>
                    </a:cubicBezTo>
                    <a:lnTo>
                      <a:pt x="181789" y="342788"/>
                    </a:lnTo>
                    <a:lnTo>
                      <a:pt x="197646" y="323825"/>
                    </a:lnTo>
                    <a:cubicBezTo>
                      <a:pt x="200688" y="320142"/>
                      <a:pt x="201979" y="315355"/>
                      <a:pt x="201242" y="310661"/>
                    </a:cubicBezTo>
                    <a:lnTo>
                      <a:pt x="185015" y="216396"/>
                    </a:lnTo>
                    <a:lnTo>
                      <a:pt x="182526" y="201860"/>
                    </a:lnTo>
                    <a:cubicBezTo>
                      <a:pt x="182250" y="200471"/>
                      <a:pt x="181143" y="199550"/>
                      <a:pt x="179853" y="199550"/>
                    </a:cubicBezTo>
                    <a:lnTo>
                      <a:pt x="162797" y="199550"/>
                    </a:lnTo>
                    <a:cubicBezTo>
                      <a:pt x="161506" y="199550"/>
                      <a:pt x="160400" y="200471"/>
                      <a:pt x="160123" y="201860"/>
                    </a:cubicBezTo>
                    <a:lnTo>
                      <a:pt x="157634" y="216396"/>
                    </a:lnTo>
                    <a:lnTo>
                      <a:pt x="144266" y="293999"/>
                    </a:lnTo>
                    <a:lnTo>
                      <a:pt x="138550" y="286450"/>
                    </a:lnTo>
                    <a:cubicBezTo>
                      <a:pt x="133663" y="280191"/>
                      <a:pt x="127025" y="275864"/>
                      <a:pt x="119650" y="273747"/>
                    </a:cubicBezTo>
                    <a:lnTo>
                      <a:pt x="119189" y="275127"/>
                    </a:lnTo>
                    <a:lnTo>
                      <a:pt x="88580" y="368931"/>
                    </a:lnTo>
                    <a:cubicBezTo>
                      <a:pt x="83418" y="384949"/>
                      <a:pt x="66177" y="393694"/>
                      <a:pt x="50135" y="388447"/>
                    </a:cubicBezTo>
                    <a:cubicBezTo>
                      <a:pt x="34094" y="383200"/>
                      <a:pt x="25335" y="366078"/>
                      <a:pt x="30590" y="350060"/>
                    </a:cubicBezTo>
                    <a:lnTo>
                      <a:pt x="61107" y="256256"/>
                    </a:lnTo>
                    <a:lnTo>
                      <a:pt x="82403" y="190989"/>
                    </a:lnTo>
                    <a:cubicBezTo>
                      <a:pt x="89318" y="169725"/>
                      <a:pt x="108955" y="155456"/>
                      <a:pt x="131358" y="155456"/>
                    </a:cubicBezTo>
                    <a:close/>
                    <a:moveTo>
                      <a:pt x="171336" y="0"/>
                    </a:moveTo>
                    <a:cubicBezTo>
                      <a:pt x="208477" y="0"/>
                      <a:pt x="238585" y="30045"/>
                      <a:pt x="238585" y="67108"/>
                    </a:cubicBezTo>
                    <a:cubicBezTo>
                      <a:pt x="238585" y="104171"/>
                      <a:pt x="208477" y="134216"/>
                      <a:pt x="171336" y="134216"/>
                    </a:cubicBezTo>
                    <a:cubicBezTo>
                      <a:pt x="134195" y="134216"/>
                      <a:pt x="104087" y="104171"/>
                      <a:pt x="104087" y="67108"/>
                    </a:cubicBezTo>
                    <a:cubicBezTo>
                      <a:pt x="104087" y="30045"/>
                      <a:pt x="134195" y="0"/>
                      <a:pt x="171336" y="0"/>
                    </a:cubicBezTo>
                    <a:close/>
                  </a:path>
                </a:pathLst>
              </a:custGeom>
              <a:solidFill>
                <a:schemeClr val="bg1"/>
              </a:solidFill>
              <a:ln>
                <a:noFill/>
              </a:ln>
            </p:spPr>
            <p:txBody>
              <a:bodyPr lIns="0" tIns="0" rIns="0" bIns="0" anchor="ctr"/>
              <a:lstStyle/>
              <a:p>
                <a:pPr algn="ctr"/>
                <a:endParaRPr>
                  <a:cs typeface="+mn-ea"/>
                  <a:sym typeface="+mn-lt"/>
                </a:endParaRPr>
              </a:p>
            </p:txBody>
          </p:sp>
          <p:sp>
            <p:nvSpPr>
              <p:cNvPr id="164" name="iS1ide-任意多边形: 形状 117">
                <a:extLst>
                  <a:ext uri="{FF2B5EF4-FFF2-40B4-BE49-F238E27FC236}">
                    <a16:creationId xmlns:a16="http://schemas.microsoft.com/office/drawing/2014/main" id="{0D5F9A47-3156-4C5D-882B-2DE5F29253BC}"/>
                  </a:ext>
                </a:extLst>
              </p:cNvPr>
              <p:cNvSpPr>
                <a:spLocks/>
              </p:cNvSpPr>
              <p:nvPr/>
            </p:nvSpPr>
            <p:spPr bwMode="auto">
              <a:xfrm>
                <a:off x="9297941" y="5110222"/>
                <a:ext cx="209279" cy="405841"/>
              </a:xfrm>
              <a:custGeom>
                <a:avLst/>
                <a:gdLst>
                  <a:gd name="connsiteX0" fmla="*/ 159127 w 313668"/>
                  <a:gd name="connsiteY0" fmla="*/ 411396 h 608274"/>
                  <a:gd name="connsiteX1" fmla="*/ 159127 w 313668"/>
                  <a:gd name="connsiteY1" fmla="*/ 577440 h 608274"/>
                  <a:gd name="connsiteX2" fmla="*/ 128336 w 313668"/>
                  <a:gd name="connsiteY2" fmla="*/ 608274 h 608274"/>
                  <a:gd name="connsiteX3" fmla="*/ 97453 w 313668"/>
                  <a:gd name="connsiteY3" fmla="*/ 577440 h 608274"/>
                  <a:gd name="connsiteX4" fmla="*/ 97453 w 313668"/>
                  <a:gd name="connsiteY4" fmla="*/ 458706 h 608274"/>
                  <a:gd name="connsiteX5" fmla="*/ 128221 w 313668"/>
                  <a:gd name="connsiteY5" fmla="*/ 306395 h 608274"/>
                  <a:gd name="connsiteX6" fmla="*/ 168122 w 313668"/>
                  <a:gd name="connsiteY6" fmla="*/ 358410 h 608274"/>
                  <a:gd name="connsiteX7" fmla="*/ 171347 w 313668"/>
                  <a:gd name="connsiteY7" fmla="*/ 370377 h 608274"/>
                  <a:gd name="connsiteX8" fmla="*/ 165173 w 313668"/>
                  <a:gd name="connsiteY8" fmla="*/ 381149 h 608274"/>
                  <a:gd name="connsiteX9" fmla="*/ 71917 w 313668"/>
                  <a:gd name="connsiteY9" fmla="*/ 452588 h 608274"/>
                  <a:gd name="connsiteX10" fmla="*/ 62057 w 313668"/>
                  <a:gd name="connsiteY10" fmla="*/ 455994 h 608274"/>
                  <a:gd name="connsiteX11" fmla="*/ 49156 w 313668"/>
                  <a:gd name="connsiteY11" fmla="*/ 449642 h 608274"/>
                  <a:gd name="connsiteX12" fmla="*/ 3357 w 313668"/>
                  <a:gd name="connsiteY12" fmla="*/ 390079 h 608274"/>
                  <a:gd name="connsiteX13" fmla="*/ 132 w 313668"/>
                  <a:gd name="connsiteY13" fmla="*/ 378019 h 608274"/>
                  <a:gd name="connsiteX14" fmla="*/ 6398 w 313668"/>
                  <a:gd name="connsiteY14" fmla="*/ 367339 h 608274"/>
                  <a:gd name="connsiteX15" fmla="*/ 9162 w 313668"/>
                  <a:gd name="connsiteY15" fmla="*/ 365130 h 608274"/>
                  <a:gd name="connsiteX16" fmla="*/ 43904 w 313668"/>
                  <a:gd name="connsiteY16" fmla="*/ 407754 h 608274"/>
                  <a:gd name="connsiteX17" fmla="*/ 59661 w 313668"/>
                  <a:gd name="connsiteY17" fmla="*/ 410240 h 608274"/>
                  <a:gd name="connsiteX18" fmla="*/ 107948 w 313668"/>
                  <a:gd name="connsiteY18" fmla="*/ 375165 h 608274"/>
                  <a:gd name="connsiteX19" fmla="*/ 126009 w 313668"/>
                  <a:gd name="connsiteY19" fmla="*/ 319836 h 608274"/>
                  <a:gd name="connsiteX20" fmla="*/ 128221 w 313668"/>
                  <a:gd name="connsiteY20" fmla="*/ 306395 h 608274"/>
                  <a:gd name="connsiteX21" fmla="*/ 163534 w 313668"/>
                  <a:gd name="connsiteY21" fmla="*/ 163741 h 608274"/>
                  <a:gd name="connsiteX22" fmla="*/ 160861 w 313668"/>
                  <a:gd name="connsiteY22" fmla="*/ 166411 h 608274"/>
                  <a:gd name="connsiteX23" fmla="*/ 160861 w 313668"/>
                  <a:gd name="connsiteY23" fmla="*/ 185098 h 608274"/>
                  <a:gd name="connsiteX24" fmla="*/ 163534 w 313668"/>
                  <a:gd name="connsiteY24" fmla="*/ 187767 h 608274"/>
                  <a:gd name="connsiteX25" fmla="*/ 179484 w 313668"/>
                  <a:gd name="connsiteY25" fmla="*/ 187767 h 608274"/>
                  <a:gd name="connsiteX26" fmla="*/ 182157 w 313668"/>
                  <a:gd name="connsiteY26" fmla="*/ 185098 h 608274"/>
                  <a:gd name="connsiteX27" fmla="*/ 182157 w 313668"/>
                  <a:gd name="connsiteY27" fmla="*/ 166411 h 608274"/>
                  <a:gd name="connsiteX28" fmla="*/ 179484 w 313668"/>
                  <a:gd name="connsiteY28" fmla="*/ 163741 h 608274"/>
                  <a:gd name="connsiteX29" fmla="*/ 131358 w 313668"/>
                  <a:gd name="connsiteY29" fmla="*/ 155456 h 608274"/>
                  <a:gd name="connsiteX30" fmla="*/ 211383 w 313668"/>
                  <a:gd name="connsiteY30" fmla="*/ 155456 h 608274"/>
                  <a:gd name="connsiteX31" fmla="*/ 260338 w 313668"/>
                  <a:gd name="connsiteY31" fmla="*/ 190989 h 608274"/>
                  <a:gd name="connsiteX32" fmla="*/ 312151 w 313668"/>
                  <a:gd name="connsiteY32" fmla="*/ 350060 h 608274"/>
                  <a:gd name="connsiteX33" fmla="*/ 292606 w 313668"/>
                  <a:gd name="connsiteY33" fmla="*/ 388447 h 608274"/>
                  <a:gd name="connsiteX34" fmla="*/ 283110 w 313668"/>
                  <a:gd name="connsiteY34" fmla="*/ 389920 h 608274"/>
                  <a:gd name="connsiteX35" fmla="*/ 254069 w 313668"/>
                  <a:gd name="connsiteY35" fmla="*/ 368931 h 608274"/>
                  <a:gd name="connsiteX36" fmla="*/ 245310 w 313668"/>
                  <a:gd name="connsiteY36" fmla="*/ 341867 h 608274"/>
                  <a:gd name="connsiteX37" fmla="*/ 245310 w 313668"/>
                  <a:gd name="connsiteY37" fmla="*/ 383108 h 608274"/>
                  <a:gd name="connsiteX38" fmla="*/ 245310 w 313668"/>
                  <a:gd name="connsiteY38" fmla="*/ 577436 h 608274"/>
                  <a:gd name="connsiteX39" fmla="*/ 214425 w 313668"/>
                  <a:gd name="connsiteY39" fmla="*/ 608274 h 608274"/>
                  <a:gd name="connsiteX40" fmla="*/ 183540 w 313668"/>
                  <a:gd name="connsiteY40" fmla="*/ 577436 h 608274"/>
                  <a:gd name="connsiteX41" fmla="*/ 183540 w 313668"/>
                  <a:gd name="connsiteY41" fmla="*/ 391301 h 608274"/>
                  <a:gd name="connsiteX42" fmla="*/ 191561 w 313668"/>
                  <a:gd name="connsiteY42" fmla="*/ 373074 h 608274"/>
                  <a:gd name="connsiteX43" fmla="*/ 184278 w 313668"/>
                  <a:gd name="connsiteY43" fmla="*/ 346102 h 608274"/>
                  <a:gd name="connsiteX44" fmla="*/ 181789 w 313668"/>
                  <a:gd name="connsiteY44" fmla="*/ 342788 h 608274"/>
                  <a:gd name="connsiteX45" fmla="*/ 197646 w 313668"/>
                  <a:gd name="connsiteY45" fmla="*/ 323825 h 608274"/>
                  <a:gd name="connsiteX46" fmla="*/ 201242 w 313668"/>
                  <a:gd name="connsiteY46" fmla="*/ 310661 h 608274"/>
                  <a:gd name="connsiteX47" fmla="*/ 185015 w 313668"/>
                  <a:gd name="connsiteY47" fmla="*/ 216396 h 608274"/>
                  <a:gd name="connsiteX48" fmla="*/ 182526 w 313668"/>
                  <a:gd name="connsiteY48" fmla="*/ 201860 h 608274"/>
                  <a:gd name="connsiteX49" fmla="*/ 179853 w 313668"/>
                  <a:gd name="connsiteY49" fmla="*/ 199550 h 608274"/>
                  <a:gd name="connsiteX50" fmla="*/ 162797 w 313668"/>
                  <a:gd name="connsiteY50" fmla="*/ 199550 h 608274"/>
                  <a:gd name="connsiteX51" fmla="*/ 160123 w 313668"/>
                  <a:gd name="connsiteY51" fmla="*/ 201860 h 608274"/>
                  <a:gd name="connsiteX52" fmla="*/ 157634 w 313668"/>
                  <a:gd name="connsiteY52" fmla="*/ 216396 h 608274"/>
                  <a:gd name="connsiteX53" fmla="*/ 144266 w 313668"/>
                  <a:gd name="connsiteY53" fmla="*/ 293999 h 608274"/>
                  <a:gd name="connsiteX54" fmla="*/ 138550 w 313668"/>
                  <a:gd name="connsiteY54" fmla="*/ 286450 h 608274"/>
                  <a:gd name="connsiteX55" fmla="*/ 119650 w 313668"/>
                  <a:gd name="connsiteY55" fmla="*/ 273747 h 608274"/>
                  <a:gd name="connsiteX56" fmla="*/ 119189 w 313668"/>
                  <a:gd name="connsiteY56" fmla="*/ 275127 h 608274"/>
                  <a:gd name="connsiteX57" fmla="*/ 88580 w 313668"/>
                  <a:gd name="connsiteY57" fmla="*/ 368931 h 608274"/>
                  <a:gd name="connsiteX58" fmla="*/ 50135 w 313668"/>
                  <a:gd name="connsiteY58" fmla="*/ 388447 h 608274"/>
                  <a:gd name="connsiteX59" fmla="*/ 30590 w 313668"/>
                  <a:gd name="connsiteY59" fmla="*/ 350060 h 608274"/>
                  <a:gd name="connsiteX60" fmla="*/ 61107 w 313668"/>
                  <a:gd name="connsiteY60" fmla="*/ 256256 h 608274"/>
                  <a:gd name="connsiteX61" fmla="*/ 82403 w 313668"/>
                  <a:gd name="connsiteY61" fmla="*/ 190989 h 608274"/>
                  <a:gd name="connsiteX62" fmla="*/ 131358 w 313668"/>
                  <a:gd name="connsiteY62" fmla="*/ 155456 h 608274"/>
                  <a:gd name="connsiteX63" fmla="*/ 171336 w 313668"/>
                  <a:gd name="connsiteY63" fmla="*/ 0 h 608274"/>
                  <a:gd name="connsiteX64" fmla="*/ 238585 w 313668"/>
                  <a:gd name="connsiteY64" fmla="*/ 67108 h 608274"/>
                  <a:gd name="connsiteX65" fmla="*/ 171336 w 313668"/>
                  <a:gd name="connsiteY65" fmla="*/ 134216 h 608274"/>
                  <a:gd name="connsiteX66" fmla="*/ 104087 w 313668"/>
                  <a:gd name="connsiteY66" fmla="*/ 67108 h 608274"/>
                  <a:gd name="connsiteX67" fmla="*/ 171336 w 313668"/>
                  <a:gd name="connsiteY67" fmla="*/ 0 h 60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13668" h="608274">
                    <a:moveTo>
                      <a:pt x="159127" y="411396"/>
                    </a:moveTo>
                    <a:lnTo>
                      <a:pt x="159127" y="577440"/>
                    </a:lnTo>
                    <a:cubicBezTo>
                      <a:pt x="159127" y="594468"/>
                      <a:pt x="145391" y="608274"/>
                      <a:pt x="128336" y="608274"/>
                    </a:cubicBezTo>
                    <a:cubicBezTo>
                      <a:pt x="111282" y="608274"/>
                      <a:pt x="97453" y="594468"/>
                      <a:pt x="97453" y="577440"/>
                    </a:cubicBezTo>
                    <a:lnTo>
                      <a:pt x="97453" y="458706"/>
                    </a:lnTo>
                    <a:close/>
                    <a:moveTo>
                      <a:pt x="128221" y="306395"/>
                    </a:moveTo>
                    <a:lnTo>
                      <a:pt x="168122" y="358410"/>
                    </a:lnTo>
                    <a:cubicBezTo>
                      <a:pt x="170794" y="361816"/>
                      <a:pt x="171900" y="366143"/>
                      <a:pt x="171347" y="370377"/>
                    </a:cubicBezTo>
                    <a:cubicBezTo>
                      <a:pt x="170794" y="374612"/>
                      <a:pt x="168583" y="378479"/>
                      <a:pt x="165173" y="381149"/>
                    </a:cubicBezTo>
                    <a:lnTo>
                      <a:pt x="71917" y="452588"/>
                    </a:lnTo>
                    <a:cubicBezTo>
                      <a:pt x="68968" y="454889"/>
                      <a:pt x="65467" y="455994"/>
                      <a:pt x="62057" y="455994"/>
                    </a:cubicBezTo>
                    <a:cubicBezTo>
                      <a:pt x="57173" y="455994"/>
                      <a:pt x="52289" y="453785"/>
                      <a:pt x="49156" y="449642"/>
                    </a:cubicBezTo>
                    <a:lnTo>
                      <a:pt x="3357" y="390079"/>
                    </a:lnTo>
                    <a:cubicBezTo>
                      <a:pt x="777" y="386672"/>
                      <a:pt x="-421" y="382345"/>
                      <a:pt x="132" y="378019"/>
                    </a:cubicBezTo>
                    <a:cubicBezTo>
                      <a:pt x="685" y="373784"/>
                      <a:pt x="2988" y="369917"/>
                      <a:pt x="6398" y="367339"/>
                    </a:cubicBezTo>
                    <a:lnTo>
                      <a:pt x="9162" y="365130"/>
                    </a:lnTo>
                    <a:cubicBezTo>
                      <a:pt x="11374" y="384279"/>
                      <a:pt x="24367" y="401402"/>
                      <a:pt x="43904" y="407754"/>
                    </a:cubicBezTo>
                    <a:cubicBezTo>
                      <a:pt x="49064" y="409411"/>
                      <a:pt x="54409" y="410240"/>
                      <a:pt x="59661" y="410240"/>
                    </a:cubicBezTo>
                    <a:cubicBezTo>
                      <a:pt x="81040" y="410240"/>
                      <a:pt x="100945" y="396615"/>
                      <a:pt x="107948" y="375165"/>
                    </a:cubicBezTo>
                    <a:lnTo>
                      <a:pt x="126009" y="319836"/>
                    </a:lnTo>
                    <a:cubicBezTo>
                      <a:pt x="127484" y="315325"/>
                      <a:pt x="128037" y="310906"/>
                      <a:pt x="128221" y="306395"/>
                    </a:cubicBezTo>
                    <a:close/>
                    <a:moveTo>
                      <a:pt x="163534" y="163741"/>
                    </a:moveTo>
                    <a:cubicBezTo>
                      <a:pt x="162059" y="163741"/>
                      <a:pt x="160861" y="164938"/>
                      <a:pt x="160861" y="166411"/>
                    </a:cubicBezTo>
                    <a:lnTo>
                      <a:pt x="160861" y="185098"/>
                    </a:lnTo>
                    <a:cubicBezTo>
                      <a:pt x="160861" y="186571"/>
                      <a:pt x="162059" y="187767"/>
                      <a:pt x="163534" y="187767"/>
                    </a:cubicBezTo>
                    <a:lnTo>
                      <a:pt x="179484" y="187767"/>
                    </a:lnTo>
                    <a:cubicBezTo>
                      <a:pt x="180959" y="187767"/>
                      <a:pt x="182157" y="186571"/>
                      <a:pt x="182157" y="185098"/>
                    </a:cubicBezTo>
                    <a:lnTo>
                      <a:pt x="182157" y="166411"/>
                    </a:lnTo>
                    <a:cubicBezTo>
                      <a:pt x="182157" y="164938"/>
                      <a:pt x="180959" y="163741"/>
                      <a:pt x="179484" y="163741"/>
                    </a:cubicBezTo>
                    <a:close/>
                    <a:moveTo>
                      <a:pt x="131358" y="155456"/>
                    </a:moveTo>
                    <a:lnTo>
                      <a:pt x="211383" y="155456"/>
                    </a:lnTo>
                    <a:cubicBezTo>
                      <a:pt x="233694" y="155456"/>
                      <a:pt x="253424" y="169725"/>
                      <a:pt x="260338" y="190989"/>
                    </a:cubicBezTo>
                    <a:lnTo>
                      <a:pt x="312151" y="350060"/>
                    </a:lnTo>
                    <a:cubicBezTo>
                      <a:pt x="317406" y="366078"/>
                      <a:pt x="308556" y="383292"/>
                      <a:pt x="292606" y="388447"/>
                    </a:cubicBezTo>
                    <a:cubicBezTo>
                      <a:pt x="289471" y="389460"/>
                      <a:pt x="286245" y="389920"/>
                      <a:pt x="283110" y="389920"/>
                    </a:cubicBezTo>
                    <a:cubicBezTo>
                      <a:pt x="270295" y="389920"/>
                      <a:pt x="258310" y="381819"/>
                      <a:pt x="254069" y="368931"/>
                    </a:cubicBezTo>
                    <a:lnTo>
                      <a:pt x="245310" y="341867"/>
                    </a:lnTo>
                    <a:lnTo>
                      <a:pt x="245310" y="383108"/>
                    </a:lnTo>
                    <a:lnTo>
                      <a:pt x="245310" y="577436"/>
                    </a:lnTo>
                    <a:cubicBezTo>
                      <a:pt x="245310" y="594466"/>
                      <a:pt x="231481" y="608274"/>
                      <a:pt x="214425" y="608274"/>
                    </a:cubicBezTo>
                    <a:cubicBezTo>
                      <a:pt x="197369" y="608274"/>
                      <a:pt x="183540" y="594466"/>
                      <a:pt x="183540" y="577436"/>
                    </a:cubicBezTo>
                    <a:lnTo>
                      <a:pt x="183540" y="391301"/>
                    </a:lnTo>
                    <a:cubicBezTo>
                      <a:pt x="187873" y="386146"/>
                      <a:pt x="190639" y="379886"/>
                      <a:pt x="191561" y="373074"/>
                    </a:cubicBezTo>
                    <a:cubicBezTo>
                      <a:pt x="192852" y="363316"/>
                      <a:pt x="190271" y="353742"/>
                      <a:pt x="184278" y="346102"/>
                    </a:cubicBezTo>
                    <a:lnTo>
                      <a:pt x="181789" y="342788"/>
                    </a:lnTo>
                    <a:lnTo>
                      <a:pt x="197646" y="323825"/>
                    </a:lnTo>
                    <a:cubicBezTo>
                      <a:pt x="200688" y="320142"/>
                      <a:pt x="201979" y="315355"/>
                      <a:pt x="201242" y="310661"/>
                    </a:cubicBezTo>
                    <a:lnTo>
                      <a:pt x="185015" y="216396"/>
                    </a:lnTo>
                    <a:lnTo>
                      <a:pt x="182526" y="201860"/>
                    </a:lnTo>
                    <a:cubicBezTo>
                      <a:pt x="182250" y="200471"/>
                      <a:pt x="181143" y="199550"/>
                      <a:pt x="179853" y="199550"/>
                    </a:cubicBezTo>
                    <a:lnTo>
                      <a:pt x="162797" y="199550"/>
                    </a:lnTo>
                    <a:cubicBezTo>
                      <a:pt x="161506" y="199550"/>
                      <a:pt x="160400" y="200471"/>
                      <a:pt x="160123" y="201860"/>
                    </a:cubicBezTo>
                    <a:lnTo>
                      <a:pt x="157634" y="216396"/>
                    </a:lnTo>
                    <a:lnTo>
                      <a:pt x="144266" y="293999"/>
                    </a:lnTo>
                    <a:lnTo>
                      <a:pt x="138550" y="286450"/>
                    </a:lnTo>
                    <a:cubicBezTo>
                      <a:pt x="133663" y="280191"/>
                      <a:pt x="127025" y="275864"/>
                      <a:pt x="119650" y="273747"/>
                    </a:cubicBezTo>
                    <a:lnTo>
                      <a:pt x="119189" y="275127"/>
                    </a:lnTo>
                    <a:lnTo>
                      <a:pt x="88580" y="368931"/>
                    </a:lnTo>
                    <a:cubicBezTo>
                      <a:pt x="83418" y="384949"/>
                      <a:pt x="66177" y="393694"/>
                      <a:pt x="50135" y="388447"/>
                    </a:cubicBezTo>
                    <a:cubicBezTo>
                      <a:pt x="34094" y="383200"/>
                      <a:pt x="25335" y="366078"/>
                      <a:pt x="30590" y="350060"/>
                    </a:cubicBezTo>
                    <a:lnTo>
                      <a:pt x="61107" y="256256"/>
                    </a:lnTo>
                    <a:lnTo>
                      <a:pt x="82403" y="190989"/>
                    </a:lnTo>
                    <a:cubicBezTo>
                      <a:pt x="89318" y="169725"/>
                      <a:pt x="108955" y="155456"/>
                      <a:pt x="131358" y="155456"/>
                    </a:cubicBezTo>
                    <a:close/>
                    <a:moveTo>
                      <a:pt x="171336" y="0"/>
                    </a:moveTo>
                    <a:cubicBezTo>
                      <a:pt x="208477" y="0"/>
                      <a:pt x="238585" y="30045"/>
                      <a:pt x="238585" y="67108"/>
                    </a:cubicBezTo>
                    <a:cubicBezTo>
                      <a:pt x="238585" y="104171"/>
                      <a:pt x="208477" y="134216"/>
                      <a:pt x="171336" y="134216"/>
                    </a:cubicBezTo>
                    <a:cubicBezTo>
                      <a:pt x="134195" y="134216"/>
                      <a:pt x="104087" y="104171"/>
                      <a:pt x="104087" y="67108"/>
                    </a:cubicBezTo>
                    <a:cubicBezTo>
                      <a:pt x="104087" y="30045"/>
                      <a:pt x="134195" y="0"/>
                      <a:pt x="171336" y="0"/>
                    </a:cubicBezTo>
                    <a:close/>
                  </a:path>
                </a:pathLst>
              </a:custGeom>
              <a:solidFill>
                <a:schemeClr val="bg1"/>
              </a:solidFill>
              <a:ln>
                <a:noFill/>
              </a:ln>
            </p:spPr>
            <p:txBody>
              <a:bodyPr lIns="0" tIns="0" rIns="0" bIns="0" anchor="ctr"/>
              <a:lstStyle/>
              <a:p>
                <a:pPr algn="ctr"/>
                <a:endParaRPr>
                  <a:cs typeface="+mn-ea"/>
                  <a:sym typeface="+mn-lt"/>
                </a:endParaRPr>
              </a:p>
            </p:txBody>
          </p:sp>
          <p:sp>
            <p:nvSpPr>
              <p:cNvPr id="165" name="iS1ide-任意多边形: 形状 117">
                <a:extLst>
                  <a:ext uri="{FF2B5EF4-FFF2-40B4-BE49-F238E27FC236}">
                    <a16:creationId xmlns:a16="http://schemas.microsoft.com/office/drawing/2014/main" id="{99E25BD5-5CA9-49B0-9B27-1DE20909141C}"/>
                  </a:ext>
                </a:extLst>
              </p:cNvPr>
              <p:cNvSpPr>
                <a:spLocks/>
              </p:cNvSpPr>
              <p:nvPr/>
            </p:nvSpPr>
            <p:spPr bwMode="auto">
              <a:xfrm>
                <a:off x="8756921" y="5113217"/>
                <a:ext cx="209279" cy="405841"/>
              </a:xfrm>
              <a:custGeom>
                <a:avLst/>
                <a:gdLst>
                  <a:gd name="connsiteX0" fmla="*/ 159127 w 313668"/>
                  <a:gd name="connsiteY0" fmla="*/ 411396 h 608274"/>
                  <a:gd name="connsiteX1" fmla="*/ 159127 w 313668"/>
                  <a:gd name="connsiteY1" fmla="*/ 577440 h 608274"/>
                  <a:gd name="connsiteX2" fmla="*/ 128336 w 313668"/>
                  <a:gd name="connsiteY2" fmla="*/ 608274 h 608274"/>
                  <a:gd name="connsiteX3" fmla="*/ 97453 w 313668"/>
                  <a:gd name="connsiteY3" fmla="*/ 577440 h 608274"/>
                  <a:gd name="connsiteX4" fmla="*/ 97453 w 313668"/>
                  <a:gd name="connsiteY4" fmla="*/ 458706 h 608274"/>
                  <a:gd name="connsiteX5" fmla="*/ 128221 w 313668"/>
                  <a:gd name="connsiteY5" fmla="*/ 306395 h 608274"/>
                  <a:gd name="connsiteX6" fmla="*/ 168122 w 313668"/>
                  <a:gd name="connsiteY6" fmla="*/ 358410 h 608274"/>
                  <a:gd name="connsiteX7" fmla="*/ 171347 w 313668"/>
                  <a:gd name="connsiteY7" fmla="*/ 370377 h 608274"/>
                  <a:gd name="connsiteX8" fmla="*/ 165173 w 313668"/>
                  <a:gd name="connsiteY8" fmla="*/ 381149 h 608274"/>
                  <a:gd name="connsiteX9" fmla="*/ 71917 w 313668"/>
                  <a:gd name="connsiteY9" fmla="*/ 452588 h 608274"/>
                  <a:gd name="connsiteX10" fmla="*/ 62057 w 313668"/>
                  <a:gd name="connsiteY10" fmla="*/ 455994 h 608274"/>
                  <a:gd name="connsiteX11" fmla="*/ 49156 w 313668"/>
                  <a:gd name="connsiteY11" fmla="*/ 449642 h 608274"/>
                  <a:gd name="connsiteX12" fmla="*/ 3357 w 313668"/>
                  <a:gd name="connsiteY12" fmla="*/ 390079 h 608274"/>
                  <a:gd name="connsiteX13" fmla="*/ 132 w 313668"/>
                  <a:gd name="connsiteY13" fmla="*/ 378019 h 608274"/>
                  <a:gd name="connsiteX14" fmla="*/ 6398 w 313668"/>
                  <a:gd name="connsiteY14" fmla="*/ 367339 h 608274"/>
                  <a:gd name="connsiteX15" fmla="*/ 9162 w 313668"/>
                  <a:gd name="connsiteY15" fmla="*/ 365130 h 608274"/>
                  <a:gd name="connsiteX16" fmla="*/ 43904 w 313668"/>
                  <a:gd name="connsiteY16" fmla="*/ 407754 h 608274"/>
                  <a:gd name="connsiteX17" fmla="*/ 59661 w 313668"/>
                  <a:gd name="connsiteY17" fmla="*/ 410240 h 608274"/>
                  <a:gd name="connsiteX18" fmla="*/ 107948 w 313668"/>
                  <a:gd name="connsiteY18" fmla="*/ 375165 h 608274"/>
                  <a:gd name="connsiteX19" fmla="*/ 126009 w 313668"/>
                  <a:gd name="connsiteY19" fmla="*/ 319836 h 608274"/>
                  <a:gd name="connsiteX20" fmla="*/ 128221 w 313668"/>
                  <a:gd name="connsiteY20" fmla="*/ 306395 h 608274"/>
                  <a:gd name="connsiteX21" fmla="*/ 163534 w 313668"/>
                  <a:gd name="connsiteY21" fmla="*/ 163741 h 608274"/>
                  <a:gd name="connsiteX22" fmla="*/ 160861 w 313668"/>
                  <a:gd name="connsiteY22" fmla="*/ 166411 h 608274"/>
                  <a:gd name="connsiteX23" fmla="*/ 160861 w 313668"/>
                  <a:gd name="connsiteY23" fmla="*/ 185098 h 608274"/>
                  <a:gd name="connsiteX24" fmla="*/ 163534 w 313668"/>
                  <a:gd name="connsiteY24" fmla="*/ 187767 h 608274"/>
                  <a:gd name="connsiteX25" fmla="*/ 179484 w 313668"/>
                  <a:gd name="connsiteY25" fmla="*/ 187767 h 608274"/>
                  <a:gd name="connsiteX26" fmla="*/ 182157 w 313668"/>
                  <a:gd name="connsiteY26" fmla="*/ 185098 h 608274"/>
                  <a:gd name="connsiteX27" fmla="*/ 182157 w 313668"/>
                  <a:gd name="connsiteY27" fmla="*/ 166411 h 608274"/>
                  <a:gd name="connsiteX28" fmla="*/ 179484 w 313668"/>
                  <a:gd name="connsiteY28" fmla="*/ 163741 h 608274"/>
                  <a:gd name="connsiteX29" fmla="*/ 131358 w 313668"/>
                  <a:gd name="connsiteY29" fmla="*/ 155456 h 608274"/>
                  <a:gd name="connsiteX30" fmla="*/ 211383 w 313668"/>
                  <a:gd name="connsiteY30" fmla="*/ 155456 h 608274"/>
                  <a:gd name="connsiteX31" fmla="*/ 260338 w 313668"/>
                  <a:gd name="connsiteY31" fmla="*/ 190989 h 608274"/>
                  <a:gd name="connsiteX32" fmla="*/ 312151 w 313668"/>
                  <a:gd name="connsiteY32" fmla="*/ 350060 h 608274"/>
                  <a:gd name="connsiteX33" fmla="*/ 292606 w 313668"/>
                  <a:gd name="connsiteY33" fmla="*/ 388447 h 608274"/>
                  <a:gd name="connsiteX34" fmla="*/ 283110 w 313668"/>
                  <a:gd name="connsiteY34" fmla="*/ 389920 h 608274"/>
                  <a:gd name="connsiteX35" fmla="*/ 254069 w 313668"/>
                  <a:gd name="connsiteY35" fmla="*/ 368931 h 608274"/>
                  <a:gd name="connsiteX36" fmla="*/ 245310 w 313668"/>
                  <a:gd name="connsiteY36" fmla="*/ 341867 h 608274"/>
                  <a:gd name="connsiteX37" fmla="*/ 245310 w 313668"/>
                  <a:gd name="connsiteY37" fmla="*/ 383108 h 608274"/>
                  <a:gd name="connsiteX38" fmla="*/ 245310 w 313668"/>
                  <a:gd name="connsiteY38" fmla="*/ 577436 h 608274"/>
                  <a:gd name="connsiteX39" fmla="*/ 214425 w 313668"/>
                  <a:gd name="connsiteY39" fmla="*/ 608274 h 608274"/>
                  <a:gd name="connsiteX40" fmla="*/ 183540 w 313668"/>
                  <a:gd name="connsiteY40" fmla="*/ 577436 h 608274"/>
                  <a:gd name="connsiteX41" fmla="*/ 183540 w 313668"/>
                  <a:gd name="connsiteY41" fmla="*/ 391301 h 608274"/>
                  <a:gd name="connsiteX42" fmla="*/ 191561 w 313668"/>
                  <a:gd name="connsiteY42" fmla="*/ 373074 h 608274"/>
                  <a:gd name="connsiteX43" fmla="*/ 184278 w 313668"/>
                  <a:gd name="connsiteY43" fmla="*/ 346102 h 608274"/>
                  <a:gd name="connsiteX44" fmla="*/ 181789 w 313668"/>
                  <a:gd name="connsiteY44" fmla="*/ 342788 h 608274"/>
                  <a:gd name="connsiteX45" fmla="*/ 197646 w 313668"/>
                  <a:gd name="connsiteY45" fmla="*/ 323825 h 608274"/>
                  <a:gd name="connsiteX46" fmla="*/ 201242 w 313668"/>
                  <a:gd name="connsiteY46" fmla="*/ 310661 h 608274"/>
                  <a:gd name="connsiteX47" fmla="*/ 185015 w 313668"/>
                  <a:gd name="connsiteY47" fmla="*/ 216396 h 608274"/>
                  <a:gd name="connsiteX48" fmla="*/ 182526 w 313668"/>
                  <a:gd name="connsiteY48" fmla="*/ 201860 h 608274"/>
                  <a:gd name="connsiteX49" fmla="*/ 179853 w 313668"/>
                  <a:gd name="connsiteY49" fmla="*/ 199550 h 608274"/>
                  <a:gd name="connsiteX50" fmla="*/ 162797 w 313668"/>
                  <a:gd name="connsiteY50" fmla="*/ 199550 h 608274"/>
                  <a:gd name="connsiteX51" fmla="*/ 160123 w 313668"/>
                  <a:gd name="connsiteY51" fmla="*/ 201860 h 608274"/>
                  <a:gd name="connsiteX52" fmla="*/ 157634 w 313668"/>
                  <a:gd name="connsiteY52" fmla="*/ 216396 h 608274"/>
                  <a:gd name="connsiteX53" fmla="*/ 144266 w 313668"/>
                  <a:gd name="connsiteY53" fmla="*/ 293999 h 608274"/>
                  <a:gd name="connsiteX54" fmla="*/ 138550 w 313668"/>
                  <a:gd name="connsiteY54" fmla="*/ 286450 h 608274"/>
                  <a:gd name="connsiteX55" fmla="*/ 119650 w 313668"/>
                  <a:gd name="connsiteY55" fmla="*/ 273747 h 608274"/>
                  <a:gd name="connsiteX56" fmla="*/ 119189 w 313668"/>
                  <a:gd name="connsiteY56" fmla="*/ 275127 h 608274"/>
                  <a:gd name="connsiteX57" fmla="*/ 88580 w 313668"/>
                  <a:gd name="connsiteY57" fmla="*/ 368931 h 608274"/>
                  <a:gd name="connsiteX58" fmla="*/ 50135 w 313668"/>
                  <a:gd name="connsiteY58" fmla="*/ 388447 h 608274"/>
                  <a:gd name="connsiteX59" fmla="*/ 30590 w 313668"/>
                  <a:gd name="connsiteY59" fmla="*/ 350060 h 608274"/>
                  <a:gd name="connsiteX60" fmla="*/ 61107 w 313668"/>
                  <a:gd name="connsiteY60" fmla="*/ 256256 h 608274"/>
                  <a:gd name="connsiteX61" fmla="*/ 82403 w 313668"/>
                  <a:gd name="connsiteY61" fmla="*/ 190989 h 608274"/>
                  <a:gd name="connsiteX62" fmla="*/ 131358 w 313668"/>
                  <a:gd name="connsiteY62" fmla="*/ 155456 h 608274"/>
                  <a:gd name="connsiteX63" fmla="*/ 171336 w 313668"/>
                  <a:gd name="connsiteY63" fmla="*/ 0 h 608274"/>
                  <a:gd name="connsiteX64" fmla="*/ 238585 w 313668"/>
                  <a:gd name="connsiteY64" fmla="*/ 67108 h 608274"/>
                  <a:gd name="connsiteX65" fmla="*/ 171336 w 313668"/>
                  <a:gd name="connsiteY65" fmla="*/ 134216 h 608274"/>
                  <a:gd name="connsiteX66" fmla="*/ 104087 w 313668"/>
                  <a:gd name="connsiteY66" fmla="*/ 67108 h 608274"/>
                  <a:gd name="connsiteX67" fmla="*/ 171336 w 313668"/>
                  <a:gd name="connsiteY67" fmla="*/ 0 h 60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13668" h="608274">
                    <a:moveTo>
                      <a:pt x="159127" y="411396"/>
                    </a:moveTo>
                    <a:lnTo>
                      <a:pt x="159127" y="577440"/>
                    </a:lnTo>
                    <a:cubicBezTo>
                      <a:pt x="159127" y="594468"/>
                      <a:pt x="145391" y="608274"/>
                      <a:pt x="128336" y="608274"/>
                    </a:cubicBezTo>
                    <a:cubicBezTo>
                      <a:pt x="111282" y="608274"/>
                      <a:pt x="97453" y="594468"/>
                      <a:pt x="97453" y="577440"/>
                    </a:cubicBezTo>
                    <a:lnTo>
                      <a:pt x="97453" y="458706"/>
                    </a:lnTo>
                    <a:close/>
                    <a:moveTo>
                      <a:pt x="128221" y="306395"/>
                    </a:moveTo>
                    <a:lnTo>
                      <a:pt x="168122" y="358410"/>
                    </a:lnTo>
                    <a:cubicBezTo>
                      <a:pt x="170794" y="361816"/>
                      <a:pt x="171900" y="366143"/>
                      <a:pt x="171347" y="370377"/>
                    </a:cubicBezTo>
                    <a:cubicBezTo>
                      <a:pt x="170794" y="374612"/>
                      <a:pt x="168583" y="378479"/>
                      <a:pt x="165173" y="381149"/>
                    </a:cubicBezTo>
                    <a:lnTo>
                      <a:pt x="71917" y="452588"/>
                    </a:lnTo>
                    <a:cubicBezTo>
                      <a:pt x="68968" y="454889"/>
                      <a:pt x="65467" y="455994"/>
                      <a:pt x="62057" y="455994"/>
                    </a:cubicBezTo>
                    <a:cubicBezTo>
                      <a:pt x="57173" y="455994"/>
                      <a:pt x="52289" y="453785"/>
                      <a:pt x="49156" y="449642"/>
                    </a:cubicBezTo>
                    <a:lnTo>
                      <a:pt x="3357" y="390079"/>
                    </a:lnTo>
                    <a:cubicBezTo>
                      <a:pt x="777" y="386672"/>
                      <a:pt x="-421" y="382345"/>
                      <a:pt x="132" y="378019"/>
                    </a:cubicBezTo>
                    <a:cubicBezTo>
                      <a:pt x="685" y="373784"/>
                      <a:pt x="2988" y="369917"/>
                      <a:pt x="6398" y="367339"/>
                    </a:cubicBezTo>
                    <a:lnTo>
                      <a:pt x="9162" y="365130"/>
                    </a:lnTo>
                    <a:cubicBezTo>
                      <a:pt x="11374" y="384279"/>
                      <a:pt x="24367" y="401402"/>
                      <a:pt x="43904" y="407754"/>
                    </a:cubicBezTo>
                    <a:cubicBezTo>
                      <a:pt x="49064" y="409411"/>
                      <a:pt x="54409" y="410240"/>
                      <a:pt x="59661" y="410240"/>
                    </a:cubicBezTo>
                    <a:cubicBezTo>
                      <a:pt x="81040" y="410240"/>
                      <a:pt x="100945" y="396615"/>
                      <a:pt x="107948" y="375165"/>
                    </a:cubicBezTo>
                    <a:lnTo>
                      <a:pt x="126009" y="319836"/>
                    </a:lnTo>
                    <a:cubicBezTo>
                      <a:pt x="127484" y="315325"/>
                      <a:pt x="128037" y="310906"/>
                      <a:pt x="128221" y="306395"/>
                    </a:cubicBezTo>
                    <a:close/>
                    <a:moveTo>
                      <a:pt x="163534" y="163741"/>
                    </a:moveTo>
                    <a:cubicBezTo>
                      <a:pt x="162059" y="163741"/>
                      <a:pt x="160861" y="164938"/>
                      <a:pt x="160861" y="166411"/>
                    </a:cubicBezTo>
                    <a:lnTo>
                      <a:pt x="160861" y="185098"/>
                    </a:lnTo>
                    <a:cubicBezTo>
                      <a:pt x="160861" y="186571"/>
                      <a:pt x="162059" y="187767"/>
                      <a:pt x="163534" y="187767"/>
                    </a:cubicBezTo>
                    <a:lnTo>
                      <a:pt x="179484" y="187767"/>
                    </a:lnTo>
                    <a:cubicBezTo>
                      <a:pt x="180959" y="187767"/>
                      <a:pt x="182157" y="186571"/>
                      <a:pt x="182157" y="185098"/>
                    </a:cubicBezTo>
                    <a:lnTo>
                      <a:pt x="182157" y="166411"/>
                    </a:lnTo>
                    <a:cubicBezTo>
                      <a:pt x="182157" y="164938"/>
                      <a:pt x="180959" y="163741"/>
                      <a:pt x="179484" y="163741"/>
                    </a:cubicBezTo>
                    <a:close/>
                    <a:moveTo>
                      <a:pt x="131358" y="155456"/>
                    </a:moveTo>
                    <a:lnTo>
                      <a:pt x="211383" y="155456"/>
                    </a:lnTo>
                    <a:cubicBezTo>
                      <a:pt x="233694" y="155456"/>
                      <a:pt x="253424" y="169725"/>
                      <a:pt x="260338" y="190989"/>
                    </a:cubicBezTo>
                    <a:lnTo>
                      <a:pt x="312151" y="350060"/>
                    </a:lnTo>
                    <a:cubicBezTo>
                      <a:pt x="317406" y="366078"/>
                      <a:pt x="308556" y="383292"/>
                      <a:pt x="292606" y="388447"/>
                    </a:cubicBezTo>
                    <a:cubicBezTo>
                      <a:pt x="289471" y="389460"/>
                      <a:pt x="286245" y="389920"/>
                      <a:pt x="283110" y="389920"/>
                    </a:cubicBezTo>
                    <a:cubicBezTo>
                      <a:pt x="270295" y="389920"/>
                      <a:pt x="258310" y="381819"/>
                      <a:pt x="254069" y="368931"/>
                    </a:cubicBezTo>
                    <a:lnTo>
                      <a:pt x="245310" y="341867"/>
                    </a:lnTo>
                    <a:lnTo>
                      <a:pt x="245310" y="383108"/>
                    </a:lnTo>
                    <a:lnTo>
                      <a:pt x="245310" y="577436"/>
                    </a:lnTo>
                    <a:cubicBezTo>
                      <a:pt x="245310" y="594466"/>
                      <a:pt x="231481" y="608274"/>
                      <a:pt x="214425" y="608274"/>
                    </a:cubicBezTo>
                    <a:cubicBezTo>
                      <a:pt x="197369" y="608274"/>
                      <a:pt x="183540" y="594466"/>
                      <a:pt x="183540" y="577436"/>
                    </a:cubicBezTo>
                    <a:lnTo>
                      <a:pt x="183540" y="391301"/>
                    </a:lnTo>
                    <a:cubicBezTo>
                      <a:pt x="187873" y="386146"/>
                      <a:pt x="190639" y="379886"/>
                      <a:pt x="191561" y="373074"/>
                    </a:cubicBezTo>
                    <a:cubicBezTo>
                      <a:pt x="192852" y="363316"/>
                      <a:pt x="190271" y="353742"/>
                      <a:pt x="184278" y="346102"/>
                    </a:cubicBezTo>
                    <a:lnTo>
                      <a:pt x="181789" y="342788"/>
                    </a:lnTo>
                    <a:lnTo>
                      <a:pt x="197646" y="323825"/>
                    </a:lnTo>
                    <a:cubicBezTo>
                      <a:pt x="200688" y="320142"/>
                      <a:pt x="201979" y="315355"/>
                      <a:pt x="201242" y="310661"/>
                    </a:cubicBezTo>
                    <a:lnTo>
                      <a:pt x="185015" y="216396"/>
                    </a:lnTo>
                    <a:lnTo>
                      <a:pt x="182526" y="201860"/>
                    </a:lnTo>
                    <a:cubicBezTo>
                      <a:pt x="182250" y="200471"/>
                      <a:pt x="181143" y="199550"/>
                      <a:pt x="179853" y="199550"/>
                    </a:cubicBezTo>
                    <a:lnTo>
                      <a:pt x="162797" y="199550"/>
                    </a:lnTo>
                    <a:cubicBezTo>
                      <a:pt x="161506" y="199550"/>
                      <a:pt x="160400" y="200471"/>
                      <a:pt x="160123" y="201860"/>
                    </a:cubicBezTo>
                    <a:lnTo>
                      <a:pt x="157634" y="216396"/>
                    </a:lnTo>
                    <a:lnTo>
                      <a:pt x="144266" y="293999"/>
                    </a:lnTo>
                    <a:lnTo>
                      <a:pt x="138550" y="286450"/>
                    </a:lnTo>
                    <a:cubicBezTo>
                      <a:pt x="133663" y="280191"/>
                      <a:pt x="127025" y="275864"/>
                      <a:pt x="119650" y="273747"/>
                    </a:cubicBezTo>
                    <a:lnTo>
                      <a:pt x="119189" y="275127"/>
                    </a:lnTo>
                    <a:lnTo>
                      <a:pt x="88580" y="368931"/>
                    </a:lnTo>
                    <a:cubicBezTo>
                      <a:pt x="83418" y="384949"/>
                      <a:pt x="66177" y="393694"/>
                      <a:pt x="50135" y="388447"/>
                    </a:cubicBezTo>
                    <a:cubicBezTo>
                      <a:pt x="34094" y="383200"/>
                      <a:pt x="25335" y="366078"/>
                      <a:pt x="30590" y="350060"/>
                    </a:cubicBezTo>
                    <a:lnTo>
                      <a:pt x="61107" y="256256"/>
                    </a:lnTo>
                    <a:lnTo>
                      <a:pt x="82403" y="190989"/>
                    </a:lnTo>
                    <a:cubicBezTo>
                      <a:pt x="89318" y="169725"/>
                      <a:pt x="108955" y="155456"/>
                      <a:pt x="131358" y="155456"/>
                    </a:cubicBezTo>
                    <a:close/>
                    <a:moveTo>
                      <a:pt x="171336" y="0"/>
                    </a:moveTo>
                    <a:cubicBezTo>
                      <a:pt x="208477" y="0"/>
                      <a:pt x="238585" y="30045"/>
                      <a:pt x="238585" y="67108"/>
                    </a:cubicBezTo>
                    <a:cubicBezTo>
                      <a:pt x="238585" y="104171"/>
                      <a:pt x="208477" y="134216"/>
                      <a:pt x="171336" y="134216"/>
                    </a:cubicBezTo>
                    <a:cubicBezTo>
                      <a:pt x="134195" y="134216"/>
                      <a:pt x="104087" y="104171"/>
                      <a:pt x="104087" y="67108"/>
                    </a:cubicBezTo>
                    <a:cubicBezTo>
                      <a:pt x="104087" y="30045"/>
                      <a:pt x="134195" y="0"/>
                      <a:pt x="171336" y="0"/>
                    </a:cubicBezTo>
                    <a:close/>
                  </a:path>
                </a:pathLst>
              </a:custGeom>
              <a:solidFill>
                <a:schemeClr val="bg1"/>
              </a:solidFill>
              <a:ln>
                <a:noFill/>
              </a:ln>
            </p:spPr>
            <p:txBody>
              <a:bodyPr lIns="0" tIns="0" rIns="0" bIns="0" anchor="ctr"/>
              <a:lstStyle/>
              <a:p>
                <a:pPr algn="ctr"/>
                <a:endParaRPr>
                  <a:cs typeface="+mn-ea"/>
                  <a:sym typeface="+mn-lt"/>
                </a:endParaRPr>
              </a:p>
            </p:txBody>
          </p:sp>
          <p:sp>
            <p:nvSpPr>
              <p:cNvPr id="166" name="iS1ide-任意多边形: 形状 117">
                <a:extLst>
                  <a:ext uri="{FF2B5EF4-FFF2-40B4-BE49-F238E27FC236}">
                    <a16:creationId xmlns:a16="http://schemas.microsoft.com/office/drawing/2014/main" id="{B0AF4D1A-AF69-4106-9B9B-4532D767B4FF}"/>
                  </a:ext>
                </a:extLst>
              </p:cNvPr>
              <p:cNvSpPr>
                <a:spLocks/>
              </p:cNvSpPr>
              <p:nvPr/>
            </p:nvSpPr>
            <p:spPr bwMode="auto">
              <a:xfrm>
                <a:off x="10084297" y="5120164"/>
                <a:ext cx="209279" cy="405841"/>
              </a:xfrm>
              <a:custGeom>
                <a:avLst/>
                <a:gdLst>
                  <a:gd name="connsiteX0" fmla="*/ 159127 w 313668"/>
                  <a:gd name="connsiteY0" fmla="*/ 411396 h 608274"/>
                  <a:gd name="connsiteX1" fmla="*/ 159127 w 313668"/>
                  <a:gd name="connsiteY1" fmla="*/ 577440 h 608274"/>
                  <a:gd name="connsiteX2" fmla="*/ 128336 w 313668"/>
                  <a:gd name="connsiteY2" fmla="*/ 608274 h 608274"/>
                  <a:gd name="connsiteX3" fmla="*/ 97453 w 313668"/>
                  <a:gd name="connsiteY3" fmla="*/ 577440 h 608274"/>
                  <a:gd name="connsiteX4" fmla="*/ 97453 w 313668"/>
                  <a:gd name="connsiteY4" fmla="*/ 458706 h 608274"/>
                  <a:gd name="connsiteX5" fmla="*/ 128221 w 313668"/>
                  <a:gd name="connsiteY5" fmla="*/ 306395 h 608274"/>
                  <a:gd name="connsiteX6" fmla="*/ 168122 w 313668"/>
                  <a:gd name="connsiteY6" fmla="*/ 358410 h 608274"/>
                  <a:gd name="connsiteX7" fmla="*/ 171347 w 313668"/>
                  <a:gd name="connsiteY7" fmla="*/ 370377 h 608274"/>
                  <a:gd name="connsiteX8" fmla="*/ 165173 w 313668"/>
                  <a:gd name="connsiteY8" fmla="*/ 381149 h 608274"/>
                  <a:gd name="connsiteX9" fmla="*/ 71917 w 313668"/>
                  <a:gd name="connsiteY9" fmla="*/ 452588 h 608274"/>
                  <a:gd name="connsiteX10" fmla="*/ 62057 w 313668"/>
                  <a:gd name="connsiteY10" fmla="*/ 455994 h 608274"/>
                  <a:gd name="connsiteX11" fmla="*/ 49156 w 313668"/>
                  <a:gd name="connsiteY11" fmla="*/ 449642 h 608274"/>
                  <a:gd name="connsiteX12" fmla="*/ 3357 w 313668"/>
                  <a:gd name="connsiteY12" fmla="*/ 390079 h 608274"/>
                  <a:gd name="connsiteX13" fmla="*/ 132 w 313668"/>
                  <a:gd name="connsiteY13" fmla="*/ 378019 h 608274"/>
                  <a:gd name="connsiteX14" fmla="*/ 6398 w 313668"/>
                  <a:gd name="connsiteY14" fmla="*/ 367339 h 608274"/>
                  <a:gd name="connsiteX15" fmla="*/ 9162 w 313668"/>
                  <a:gd name="connsiteY15" fmla="*/ 365130 h 608274"/>
                  <a:gd name="connsiteX16" fmla="*/ 43904 w 313668"/>
                  <a:gd name="connsiteY16" fmla="*/ 407754 h 608274"/>
                  <a:gd name="connsiteX17" fmla="*/ 59661 w 313668"/>
                  <a:gd name="connsiteY17" fmla="*/ 410240 h 608274"/>
                  <a:gd name="connsiteX18" fmla="*/ 107948 w 313668"/>
                  <a:gd name="connsiteY18" fmla="*/ 375165 h 608274"/>
                  <a:gd name="connsiteX19" fmla="*/ 126009 w 313668"/>
                  <a:gd name="connsiteY19" fmla="*/ 319836 h 608274"/>
                  <a:gd name="connsiteX20" fmla="*/ 128221 w 313668"/>
                  <a:gd name="connsiteY20" fmla="*/ 306395 h 608274"/>
                  <a:gd name="connsiteX21" fmla="*/ 163534 w 313668"/>
                  <a:gd name="connsiteY21" fmla="*/ 163741 h 608274"/>
                  <a:gd name="connsiteX22" fmla="*/ 160861 w 313668"/>
                  <a:gd name="connsiteY22" fmla="*/ 166411 h 608274"/>
                  <a:gd name="connsiteX23" fmla="*/ 160861 w 313668"/>
                  <a:gd name="connsiteY23" fmla="*/ 185098 h 608274"/>
                  <a:gd name="connsiteX24" fmla="*/ 163534 w 313668"/>
                  <a:gd name="connsiteY24" fmla="*/ 187767 h 608274"/>
                  <a:gd name="connsiteX25" fmla="*/ 179484 w 313668"/>
                  <a:gd name="connsiteY25" fmla="*/ 187767 h 608274"/>
                  <a:gd name="connsiteX26" fmla="*/ 182157 w 313668"/>
                  <a:gd name="connsiteY26" fmla="*/ 185098 h 608274"/>
                  <a:gd name="connsiteX27" fmla="*/ 182157 w 313668"/>
                  <a:gd name="connsiteY27" fmla="*/ 166411 h 608274"/>
                  <a:gd name="connsiteX28" fmla="*/ 179484 w 313668"/>
                  <a:gd name="connsiteY28" fmla="*/ 163741 h 608274"/>
                  <a:gd name="connsiteX29" fmla="*/ 131358 w 313668"/>
                  <a:gd name="connsiteY29" fmla="*/ 155456 h 608274"/>
                  <a:gd name="connsiteX30" fmla="*/ 211383 w 313668"/>
                  <a:gd name="connsiteY30" fmla="*/ 155456 h 608274"/>
                  <a:gd name="connsiteX31" fmla="*/ 260338 w 313668"/>
                  <a:gd name="connsiteY31" fmla="*/ 190989 h 608274"/>
                  <a:gd name="connsiteX32" fmla="*/ 312151 w 313668"/>
                  <a:gd name="connsiteY32" fmla="*/ 350060 h 608274"/>
                  <a:gd name="connsiteX33" fmla="*/ 292606 w 313668"/>
                  <a:gd name="connsiteY33" fmla="*/ 388447 h 608274"/>
                  <a:gd name="connsiteX34" fmla="*/ 283110 w 313668"/>
                  <a:gd name="connsiteY34" fmla="*/ 389920 h 608274"/>
                  <a:gd name="connsiteX35" fmla="*/ 254069 w 313668"/>
                  <a:gd name="connsiteY35" fmla="*/ 368931 h 608274"/>
                  <a:gd name="connsiteX36" fmla="*/ 245310 w 313668"/>
                  <a:gd name="connsiteY36" fmla="*/ 341867 h 608274"/>
                  <a:gd name="connsiteX37" fmla="*/ 245310 w 313668"/>
                  <a:gd name="connsiteY37" fmla="*/ 383108 h 608274"/>
                  <a:gd name="connsiteX38" fmla="*/ 245310 w 313668"/>
                  <a:gd name="connsiteY38" fmla="*/ 577436 h 608274"/>
                  <a:gd name="connsiteX39" fmla="*/ 214425 w 313668"/>
                  <a:gd name="connsiteY39" fmla="*/ 608274 h 608274"/>
                  <a:gd name="connsiteX40" fmla="*/ 183540 w 313668"/>
                  <a:gd name="connsiteY40" fmla="*/ 577436 h 608274"/>
                  <a:gd name="connsiteX41" fmla="*/ 183540 w 313668"/>
                  <a:gd name="connsiteY41" fmla="*/ 391301 h 608274"/>
                  <a:gd name="connsiteX42" fmla="*/ 191561 w 313668"/>
                  <a:gd name="connsiteY42" fmla="*/ 373074 h 608274"/>
                  <a:gd name="connsiteX43" fmla="*/ 184278 w 313668"/>
                  <a:gd name="connsiteY43" fmla="*/ 346102 h 608274"/>
                  <a:gd name="connsiteX44" fmla="*/ 181789 w 313668"/>
                  <a:gd name="connsiteY44" fmla="*/ 342788 h 608274"/>
                  <a:gd name="connsiteX45" fmla="*/ 197646 w 313668"/>
                  <a:gd name="connsiteY45" fmla="*/ 323825 h 608274"/>
                  <a:gd name="connsiteX46" fmla="*/ 201242 w 313668"/>
                  <a:gd name="connsiteY46" fmla="*/ 310661 h 608274"/>
                  <a:gd name="connsiteX47" fmla="*/ 185015 w 313668"/>
                  <a:gd name="connsiteY47" fmla="*/ 216396 h 608274"/>
                  <a:gd name="connsiteX48" fmla="*/ 182526 w 313668"/>
                  <a:gd name="connsiteY48" fmla="*/ 201860 h 608274"/>
                  <a:gd name="connsiteX49" fmla="*/ 179853 w 313668"/>
                  <a:gd name="connsiteY49" fmla="*/ 199550 h 608274"/>
                  <a:gd name="connsiteX50" fmla="*/ 162797 w 313668"/>
                  <a:gd name="connsiteY50" fmla="*/ 199550 h 608274"/>
                  <a:gd name="connsiteX51" fmla="*/ 160123 w 313668"/>
                  <a:gd name="connsiteY51" fmla="*/ 201860 h 608274"/>
                  <a:gd name="connsiteX52" fmla="*/ 157634 w 313668"/>
                  <a:gd name="connsiteY52" fmla="*/ 216396 h 608274"/>
                  <a:gd name="connsiteX53" fmla="*/ 144266 w 313668"/>
                  <a:gd name="connsiteY53" fmla="*/ 293999 h 608274"/>
                  <a:gd name="connsiteX54" fmla="*/ 138550 w 313668"/>
                  <a:gd name="connsiteY54" fmla="*/ 286450 h 608274"/>
                  <a:gd name="connsiteX55" fmla="*/ 119650 w 313668"/>
                  <a:gd name="connsiteY55" fmla="*/ 273747 h 608274"/>
                  <a:gd name="connsiteX56" fmla="*/ 119189 w 313668"/>
                  <a:gd name="connsiteY56" fmla="*/ 275127 h 608274"/>
                  <a:gd name="connsiteX57" fmla="*/ 88580 w 313668"/>
                  <a:gd name="connsiteY57" fmla="*/ 368931 h 608274"/>
                  <a:gd name="connsiteX58" fmla="*/ 50135 w 313668"/>
                  <a:gd name="connsiteY58" fmla="*/ 388447 h 608274"/>
                  <a:gd name="connsiteX59" fmla="*/ 30590 w 313668"/>
                  <a:gd name="connsiteY59" fmla="*/ 350060 h 608274"/>
                  <a:gd name="connsiteX60" fmla="*/ 61107 w 313668"/>
                  <a:gd name="connsiteY60" fmla="*/ 256256 h 608274"/>
                  <a:gd name="connsiteX61" fmla="*/ 82403 w 313668"/>
                  <a:gd name="connsiteY61" fmla="*/ 190989 h 608274"/>
                  <a:gd name="connsiteX62" fmla="*/ 131358 w 313668"/>
                  <a:gd name="connsiteY62" fmla="*/ 155456 h 608274"/>
                  <a:gd name="connsiteX63" fmla="*/ 171336 w 313668"/>
                  <a:gd name="connsiteY63" fmla="*/ 0 h 608274"/>
                  <a:gd name="connsiteX64" fmla="*/ 238585 w 313668"/>
                  <a:gd name="connsiteY64" fmla="*/ 67108 h 608274"/>
                  <a:gd name="connsiteX65" fmla="*/ 171336 w 313668"/>
                  <a:gd name="connsiteY65" fmla="*/ 134216 h 608274"/>
                  <a:gd name="connsiteX66" fmla="*/ 104087 w 313668"/>
                  <a:gd name="connsiteY66" fmla="*/ 67108 h 608274"/>
                  <a:gd name="connsiteX67" fmla="*/ 171336 w 313668"/>
                  <a:gd name="connsiteY67" fmla="*/ 0 h 60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13668" h="608274">
                    <a:moveTo>
                      <a:pt x="159127" y="411396"/>
                    </a:moveTo>
                    <a:lnTo>
                      <a:pt x="159127" y="577440"/>
                    </a:lnTo>
                    <a:cubicBezTo>
                      <a:pt x="159127" y="594468"/>
                      <a:pt x="145391" y="608274"/>
                      <a:pt x="128336" y="608274"/>
                    </a:cubicBezTo>
                    <a:cubicBezTo>
                      <a:pt x="111282" y="608274"/>
                      <a:pt x="97453" y="594468"/>
                      <a:pt x="97453" y="577440"/>
                    </a:cubicBezTo>
                    <a:lnTo>
                      <a:pt x="97453" y="458706"/>
                    </a:lnTo>
                    <a:close/>
                    <a:moveTo>
                      <a:pt x="128221" y="306395"/>
                    </a:moveTo>
                    <a:lnTo>
                      <a:pt x="168122" y="358410"/>
                    </a:lnTo>
                    <a:cubicBezTo>
                      <a:pt x="170794" y="361816"/>
                      <a:pt x="171900" y="366143"/>
                      <a:pt x="171347" y="370377"/>
                    </a:cubicBezTo>
                    <a:cubicBezTo>
                      <a:pt x="170794" y="374612"/>
                      <a:pt x="168583" y="378479"/>
                      <a:pt x="165173" y="381149"/>
                    </a:cubicBezTo>
                    <a:lnTo>
                      <a:pt x="71917" y="452588"/>
                    </a:lnTo>
                    <a:cubicBezTo>
                      <a:pt x="68968" y="454889"/>
                      <a:pt x="65467" y="455994"/>
                      <a:pt x="62057" y="455994"/>
                    </a:cubicBezTo>
                    <a:cubicBezTo>
                      <a:pt x="57173" y="455994"/>
                      <a:pt x="52289" y="453785"/>
                      <a:pt x="49156" y="449642"/>
                    </a:cubicBezTo>
                    <a:lnTo>
                      <a:pt x="3357" y="390079"/>
                    </a:lnTo>
                    <a:cubicBezTo>
                      <a:pt x="777" y="386672"/>
                      <a:pt x="-421" y="382345"/>
                      <a:pt x="132" y="378019"/>
                    </a:cubicBezTo>
                    <a:cubicBezTo>
                      <a:pt x="685" y="373784"/>
                      <a:pt x="2988" y="369917"/>
                      <a:pt x="6398" y="367339"/>
                    </a:cubicBezTo>
                    <a:lnTo>
                      <a:pt x="9162" y="365130"/>
                    </a:lnTo>
                    <a:cubicBezTo>
                      <a:pt x="11374" y="384279"/>
                      <a:pt x="24367" y="401402"/>
                      <a:pt x="43904" y="407754"/>
                    </a:cubicBezTo>
                    <a:cubicBezTo>
                      <a:pt x="49064" y="409411"/>
                      <a:pt x="54409" y="410240"/>
                      <a:pt x="59661" y="410240"/>
                    </a:cubicBezTo>
                    <a:cubicBezTo>
                      <a:pt x="81040" y="410240"/>
                      <a:pt x="100945" y="396615"/>
                      <a:pt x="107948" y="375165"/>
                    </a:cubicBezTo>
                    <a:lnTo>
                      <a:pt x="126009" y="319836"/>
                    </a:lnTo>
                    <a:cubicBezTo>
                      <a:pt x="127484" y="315325"/>
                      <a:pt x="128037" y="310906"/>
                      <a:pt x="128221" y="306395"/>
                    </a:cubicBezTo>
                    <a:close/>
                    <a:moveTo>
                      <a:pt x="163534" y="163741"/>
                    </a:moveTo>
                    <a:cubicBezTo>
                      <a:pt x="162059" y="163741"/>
                      <a:pt x="160861" y="164938"/>
                      <a:pt x="160861" y="166411"/>
                    </a:cubicBezTo>
                    <a:lnTo>
                      <a:pt x="160861" y="185098"/>
                    </a:lnTo>
                    <a:cubicBezTo>
                      <a:pt x="160861" y="186571"/>
                      <a:pt x="162059" y="187767"/>
                      <a:pt x="163534" y="187767"/>
                    </a:cubicBezTo>
                    <a:lnTo>
                      <a:pt x="179484" y="187767"/>
                    </a:lnTo>
                    <a:cubicBezTo>
                      <a:pt x="180959" y="187767"/>
                      <a:pt x="182157" y="186571"/>
                      <a:pt x="182157" y="185098"/>
                    </a:cubicBezTo>
                    <a:lnTo>
                      <a:pt x="182157" y="166411"/>
                    </a:lnTo>
                    <a:cubicBezTo>
                      <a:pt x="182157" y="164938"/>
                      <a:pt x="180959" y="163741"/>
                      <a:pt x="179484" y="163741"/>
                    </a:cubicBezTo>
                    <a:close/>
                    <a:moveTo>
                      <a:pt x="131358" y="155456"/>
                    </a:moveTo>
                    <a:lnTo>
                      <a:pt x="211383" y="155456"/>
                    </a:lnTo>
                    <a:cubicBezTo>
                      <a:pt x="233694" y="155456"/>
                      <a:pt x="253424" y="169725"/>
                      <a:pt x="260338" y="190989"/>
                    </a:cubicBezTo>
                    <a:lnTo>
                      <a:pt x="312151" y="350060"/>
                    </a:lnTo>
                    <a:cubicBezTo>
                      <a:pt x="317406" y="366078"/>
                      <a:pt x="308556" y="383292"/>
                      <a:pt x="292606" y="388447"/>
                    </a:cubicBezTo>
                    <a:cubicBezTo>
                      <a:pt x="289471" y="389460"/>
                      <a:pt x="286245" y="389920"/>
                      <a:pt x="283110" y="389920"/>
                    </a:cubicBezTo>
                    <a:cubicBezTo>
                      <a:pt x="270295" y="389920"/>
                      <a:pt x="258310" y="381819"/>
                      <a:pt x="254069" y="368931"/>
                    </a:cubicBezTo>
                    <a:lnTo>
                      <a:pt x="245310" y="341867"/>
                    </a:lnTo>
                    <a:lnTo>
                      <a:pt x="245310" y="383108"/>
                    </a:lnTo>
                    <a:lnTo>
                      <a:pt x="245310" y="577436"/>
                    </a:lnTo>
                    <a:cubicBezTo>
                      <a:pt x="245310" y="594466"/>
                      <a:pt x="231481" y="608274"/>
                      <a:pt x="214425" y="608274"/>
                    </a:cubicBezTo>
                    <a:cubicBezTo>
                      <a:pt x="197369" y="608274"/>
                      <a:pt x="183540" y="594466"/>
                      <a:pt x="183540" y="577436"/>
                    </a:cubicBezTo>
                    <a:lnTo>
                      <a:pt x="183540" y="391301"/>
                    </a:lnTo>
                    <a:cubicBezTo>
                      <a:pt x="187873" y="386146"/>
                      <a:pt x="190639" y="379886"/>
                      <a:pt x="191561" y="373074"/>
                    </a:cubicBezTo>
                    <a:cubicBezTo>
                      <a:pt x="192852" y="363316"/>
                      <a:pt x="190271" y="353742"/>
                      <a:pt x="184278" y="346102"/>
                    </a:cubicBezTo>
                    <a:lnTo>
                      <a:pt x="181789" y="342788"/>
                    </a:lnTo>
                    <a:lnTo>
                      <a:pt x="197646" y="323825"/>
                    </a:lnTo>
                    <a:cubicBezTo>
                      <a:pt x="200688" y="320142"/>
                      <a:pt x="201979" y="315355"/>
                      <a:pt x="201242" y="310661"/>
                    </a:cubicBezTo>
                    <a:lnTo>
                      <a:pt x="185015" y="216396"/>
                    </a:lnTo>
                    <a:lnTo>
                      <a:pt x="182526" y="201860"/>
                    </a:lnTo>
                    <a:cubicBezTo>
                      <a:pt x="182250" y="200471"/>
                      <a:pt x="181143" y="199550"/>
                      <a:pt x="179853" y="199550"/>
                    </a:cubicBezTo>
                    <a:lnTo>
                      <a:pt x="162797" y="199550"/>
                    </a:lnTo>
                    <a:cubicBezTo>
                      <a:pt x="161506" y="199550"/>
                      <a:pt x="160400" y="200471"/>
                      <a:pt x="160123" y="201860"/>
                    </a:cubicBezTo>
                    <a:lnTo>
                      <a:pt x="157634" y="216396"/>
                    </a:lnTo>
                    <a:lnTo>
                      <a:pt x="144266" y="293999"/>
                    </a:lnTo>
                    <a:lnTo>
                      <a:pt x="138550" y="286450"/>
                    </a:lnTo>
                    <a:cubicBezTo>
                      <a:pt x="133663" y="280191"/>
                      <a:pt x="127025" y="275864"/>
                      <a:pt x="119650" y="273747"/>
                    </a:cubicBezTo>
                    <a:lnTo>
                      <a:pt x="119189" y="275127"/>
                    </a:lnTo>
                    <a:lnTo>
                      <a:pt x="88580" y="368931"/>
                    </a:lnTo>
                    <a:cubicBezTo>
                      <a:pt x="83418" y="384949"/>
                      <a:pt x="66177" y="393694"/>
                      <a:pt x="50135" y="388447"/>
                    </a:cubicBezTo>
                    <a:cubicBezTo>
                      <a:pt x="34094" y="383200"/>
                      <a:pt x="25335" y="366078"/>
                      <a:pt x="30590" y="350060"/>
                    </a:cubicBezTo>
                    <a:lnTo>
                      <a:pt x="61107" y="256256"/>
                    </a:lnTo>
                    <a:lnTo>
                      <a:pt x="82403" y="190989"/>
                    </a:lnTo>
                    <a:cubicBezTo>
                      <a:pt x="89318" y="169725"/>
                      <a:pt x="108955" y="155456"/>
                      <a:pt x="131358" y="155456"/>
                    </a:cubicBezTo>
                    <a:close/>
                    <a:moveTo>
                      <a:pt x="171336" y="0"/>
                    </a:moveTo>
                    <a:cubicBezTo>
                      <a:pt x="208477" y="0"/>
                      <a:pt x="238585" y="30045"/>
                      <a:pt x="238585" y="67108"/>
                    </a:cubicBezTo>
                    <a:cubicBezTo>
                      <a:pt x="238585" y="104171"/>
                      <a:pt x="208477" y="134216"/>
                      <a:pt x="171336" y="134216"/>
                    </a:cubicBezTo>
                    <a:cubicBezTo>
                      <a:pt x="134195" y="134216"/>
                      <a:pt x="104087" y="104171"/>
                      <a:pt x="104087" y="67108"/>
                    </a:cubicBezTo>
                    <a:cubicBezTo>
                      <a:pt x="104087" y="30045"/>
                      <a:pt x="134195" y="0"/>
                      <a:pt x="171336" y="0"/>
                    </a:cubicBezTo>
                    <a:close/>
                  </a:path>
                </a:pathLst>
              </a:custGeom>
              <a:solidFill>
                <a:schemeClr val="bg1"/>
              </a:solidFill>
              <a:ln>
                <a:noFill/>
              </a:ln>
            </p:spPr>
            <p:txBody>
              <a:bodyPr lIns="0" tIns="0" rIns="0" bIns="0" anchor="ctr"/>
              <a:lstStyle/>
              <a:p>
                <a:pPr algn="ctr"/>
                <a:endParaRPr>
                  <a:cs typeface="+mn-ea"/>
                  <a:sym typeface="+mn-lt"/>
                </a:endParaRPr>
              </a:p>
            </p:txBody>
          </p:sp>
        </p:grpSp>
        <p:sp>
          <p:nvSpPr>
            <p:cNvPr id="167" name="矩形: 圆角 60">
              <a:extLst>
                <a:ext uri="{FF2B5EF4-FFF2-40B4-BE49-F238E27FC236}">
                  <a16:creationId xmlns:a16="http://schemas.microsoft.com/office/drawing/2014/main" id="{B046A01A-3F38-42DD-AD5A-827FE0FA1024}"/>
                </a:ext>
              </a:extLst>
            </p:cNvPr>
            <p:cNvSpPr/>
            <p:nvPr/>
          </p:nvSpPr>
          <p:spPr>
            <a:xfrm>
              <a:off x="7452707" y="737870"/>
              <a:ext cx="4109026" cy="798850"/>
            </a:xfrm>
            <a:prstGeom prst="roundRect">
              <a:avLst/>
            </a:prstGeom>
            <a:noFill/>
            <a:ln w="190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文本框 61">
              <a:extLst>
                <a:ext uri="{FF2B5EF4-FFF2-40B4-BE49-F238E27FC236}">
                  <a16:creationId xmlns:a16="http://schemas.microsoft.com/office/drawing/2014/main" id="{3D001D7E-C1DC-419C-A561-166800FEDB5E}"/>
                </a:ext>
              </a:extLst>
            </p:cNvPr>
            <p:cNvSpPr txBox="1"/>
            <p:nvPr/>
          </p:nvSpPr>
          <p:spPr>
            <a:xfrm>
              <a:off x="8375967" y="983401"/>
              <a:ext cx="2991239" cy="492033"/>
            </a:xfrm>
            <a:prstGeom prst="rect">
              <a:avLst/>
            </a:prstGeom>
            <a:noFill/>
          </p:spPr>
          <p:txBody>
            <a:bodyPr wrap="square" rtlCol="0">
              <a:spAutoFit/>
            </a:bodyPr>
            <a:lstStyle/>
            <a:p>
              <a:r>
                <a:rPr lang="zh-CN" altLang="en-US" sz="1500" dirty="0">
                  <a:solidFill>
                    <a:schemeClr val="bg1"/>
                  </a:solidFill>
                </a:rPr>
                <a:t>互联网公益营销服务平台</a:t>
              </a:r>
              <a:endParaRPr lang="en-US" altLang="zh-CN" sz="1500" dirty="0">
                <a:solidFill>
                  <a:schemeClr val="bg1"/>
                </a:solidFill>
              </a:endParaRPr>
            </a:p>
          </p:txBody>
        </p:sp>
        <p:sp>
          <p:nvSpPr>
            <p:cNvPr id="169" name="íślíḋè-任意多边形: 形状 37">
              <a:extLst>
                <a:ext uri="{FF2B5EF4-FFF2-40B4-BE49-F238E27FC236}">
                  <a16:creationId xmlns:a16="http://schemas.microsoft.com/office/drawing/2014/main" id="{67430137-F6D6-4211-9753-579454807B22}"/>
                </a:ext>
              </a:extLst>
            </p:cNvPr>
            <p:cNvSpPr>
              <a:spLocks/>
            </p:cNvSpPr>
            <p:nvPr/>
          </p:nvSpPr>
          <p:spPr bwMode="auto">
            <a:xfrm>
              <a:off x="7738328" y="983402"/>
              <a:ext cx="432288" cy="365315"/>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anchor="ctr"/>
            <a:lstStyle/>
            <a:p>
              <a:pPr algn="ctr"/>
              <a:endParaRPr>
                <a:cs typeface="+mn-ea"/>
                <a:sym typeface="+mn-lt"/>
              </a:endParaRPr>
            </a:p>
          </p:txBody>
        </p:sp>
        <p:sp>
          <p:nvSpPr>
            <p:cNvPr id="170" name="箭头: 上下 31">
              <a:extLst>
                <a:ext uri="{FF2B5EF4-FFF2-40B4-BE49-F238E27FC236}">
                  <a16:creationId xmlns:a16="http://schemas.microsoft.com/office/drawing/2014/main" id="{A696C376-D255-4423-9E20-0AA60F711FA3}"/>
                </a:ext>
              </a:extLst>
            </p:cNvPr>
            <p:cNvSpPr/>
            <p:nvPr/>
          </p:nvSpPr>
          <p:spPr>
            <a:xfrm>
              <a:off x="9381111" y="1524107"/>
              <a:ext cx="252218" cy="353848"/>
            </a:xfrm>
            <a:prstGeom prst="upDown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文本框 68">
              <a:extLst>
                <a:ext uri="{FF2B5EF4-FFF2-40B4-BE49-F238E27FC236}">
                  <a16:creationId xmlns:a16="http://schemas.microsoft.com/office/drawing/2014/main" id="{8BC86EFE-E792-45C9-BB4E-C05DBDCC5254}"/>
                </a:ext>
              </a:extLst>
            </p:cNvPr>
            <p:cNvSpPr txBox="1"/>
            <p:nvPr/>
          </p:nvSpPr>
          <p:spPr>
            <a:xfrm>
              <a:off x="8679885" y="1530903"/>
              <a:ext cx="704947" cy="421743"/>
            </a:xfrm>
            <a:prstGeom prst="rect">
              <a:avLst/>
            </a:prstGeom>
            <a:noFill/>
            <a:ln>
              <a:noFill/>
            </a:ln>
          </p:spPr>
          <p:txBody>
            <a:bodyPr wrap="square" rtlCol="0">
              <a:spAutoFit/>
            </a:bodyPr>
            <a:lstStyle/>
            <a:p>
              <a:r>
                <a:rPr lang="zh-CN" altLang="en-US" sz="1200" b="1" dirty="0">
                  <a:solidFill>
                    <a:schemeClr val="bg1"/>
                  </a:solidFill>
                </a:rPr>
                <a:t>生态</a:t>
              </a:r>
            </a:p>
          </p:txBody>
        </p:sp>
        <p:sp>
          <p:nvSpPr>
            <p:cNvPr id="172" name="文本框 69">
              <a:extLst>
                <a:ext uri="{FF2B5EF4-FFF2-40B4-BE49-F238E27FC236}">
                  <a16:creationId xmlns:a16="http://schemas.microsoft.com/office/drawing/2014/main" id="{75A0ABAA-8A95-44C2-8964-DBCFB3659AEE}"/>
                </a:ext>
              </a:extLst>
            </p:cNvPr>
            <p:cNvSpPr txBox="1"/>
            <p:nvPr/>
          </p:nvSpPr>
          <p:spPr>
            <a:xfrm>
              <a:off x="9709981" y="1521058"/>
              <a:ext cx="704947" cy="421743"/>
            </a:xfrm>
            <a:prstGeom prst="rect">
              <a:avLst/>
            </a:prstGeom>
            <a:noFill/>
            <a:ln>
              <a:noFill/>
            </a:ln>
          </p:spPr>
          <p:txBody>
            <a:bodyPr wrap="square" rtlCol="0">
              <a:spAutoFit/>
            </a:bodyPr>
            <a:lstStyle/>
            <a:p>
              <a:r>
                <a:rPr lang="zh-CN" altLang="en-US" sz="1200" b="1" dirty="0">
                  <a:solidFill>
                    <a:schemeClr val="bg1"/>
                  </a:solidFill>
                </a:rPr>
                <a:t>互补</a:t>
              </a:r>
            </a:p>
          </p:txBody>
        </p:sp>
      </p:grpSp>
    </p:spTree>
    <p:extLst>
      <p:ext uri="{BB962C8B-B14F-4D97-AF65-F5344CB8AC3E}">
        <p14:creationId xmlns:p14="http://schemas.microsoft.com/office/powerpoint/2010/main" val="2742626808"/>
      </p:ext>
    </p:extLst>
  </p:cSld>
  <p:clrMapOvr>
    <a:masterClrMapping/>
  </p:clrMapOvr>
  <p:transition spd="slow" advClick="0">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p:cNvSpPr txBox="1"/>
          <p:nvPr/>
        </p:nvSpPr>
        <p:spPr>
          <a:xfrm>
            <a:off x="1127760" y="353070"/>
            <a:ext cx="2804160" cy="523220"/>
          </a:xfrm>
          <a:prstGeom prst="rect">
            <a:avLst/>
          </a:prstGeom>
          <a:noFill/>
        </p:spPr>
        <p:txBody>
          <a:bodyPr wrap="square" rtlCol="0">
            <a:spAutoFit/>
          </a:bodyPr>
          <a:lstStyle/>
          <a:p>
            <a:r>
              <a:rPr lang="zh-CN" altLang="en-US" sz="2800" spc="600" dirty="0">
                <a:solidFill>
                  <a:schemeClr val="bg1"/>
                </a:solidFill>
                <a:cs typeface="+mn-ea"/>
                <a:sym typeface="+mn-lt"/>
              </a:rPr>
              <a:t>社区自治</a:t>
            </a:r>
          </a:p>
        </p:txBody>
      </p:sp>
      <p:sp>
        <p:nvSpPr>
          <p:cNvPr id="7" name="îṣļîḑé-TextBox 3"/>
          <p:cNvSpPr txBox="1"/>
          <p:nvPr/>
        </p:nvSpPr>
        <p:spPr>
          <a:xfrm>
            <a:off x="2930686" y="1518303"/>
            <a:ext cx="6330628" cy="646331"/>
          </a:xfrm>
          <a:prstGeom prst="rect">
            <a:avLst/>
          </a:prstGeom>
          <a:noFill/>
        </p:spPr>
        <p:txBody>
          <a:bodyPr wrap="none" lIns="0" tIns="0" rIns="0" bIns="0" anchor="ctr">
            <a:normAutofit/>
          </a:bodyPr>
          <a:lstStyle/>
          <a:p>
            <a:pPr algn="ctr"/>
            <a:r>
              <a:rPr lang="zh-CN" altLang="en-US" sz="2800" b="1" dirty="0">
                <a:solidFill>
                  <a:schemeClr val="accent4">
                    <a:lumMod val="20000"/>
                    <a:lumOff val="80000"/>
                  </a:schemeClr>
                </a:solidFill>
                <a:cs typeface="+mn-ea"/>
                <a:sym typeface="+mn-lt"/>
              </a:rPr>
              <a:t>三院制治理结构</a:t>
            </a:r>
          </a:p>
        </p:txBody>
      </p:sp>
      <p:sp>
        <p:nvSpPr>
          <p:cNvPr id="15" name="îṣļîḑé-Rectangle 11"/>
          <p:cNvSpPr/>
          <p:nvPr/>
        </p:nvSpPr>
        <p:spPr>
          <a:xfrm>
            <a:off x="0" y="3333149"/>
            <a:ext cx="3668134" cy="4572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 name="îṣļîḑé-Rectangle 12"/>
          <p:cNvSpPr/>
          <p:nvPr/>
        </p:nvSpPr>
        <p:spPr>
          <a:xfrm>
            <a:off x="8524240" y="3333149"/>
            <a:ext cx="3667760" cy="4572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4" name="îṣļîḑé-TextBox 13"/>
          <p:cNvSpPr txBox="1"/>
          <p:nvPr/>
        </p:nvSpPr>
        <p:spPr>
          <a:xfrm>
            <a:off x="193040" y="4731382"/>
            <a:ext cx="11805920" cy="1558996"/>
          </a:xfrm>
          <a:prstGeom prst="rect">
            <a:avLst/>
          </a:prstGeom>
          <a:noFill/>
        </p:spPr>
        <p:txBody>
          <a:bodyPr wrap="square" lIns="0" tIns="0" rIns="0" bIns="0" anchor="t" anchorCtr="0">
            <a:noAutofit/>
          </a:bodyPr>
          <a:lstStyle/>
          <a:p>
            <a:pPr algn="ctr">
              <a:lnSpc>
                <a:spcPct val="120000"/>
              </a:lnSpc>
            </a:pPr>
            <a:r>
              <a:rPr lang="zh-CN" altLang="en-US" sz="1400" dirty="0">
                <a:solidFill>
                  <a:schemeClr val="bg1"/>
                </a:solidFill>
                <a:cs typeface="+mn-ea"/>
                <a:sym typeface="+mn-lt"/>
              </a:rPr>
              <a:t>为推动社区化治理 ，</a:t>
            </a:r>
            <a:r>
              <a:rPr lang="en-US" altLang="zh-CN" sz="1400" dirty="0">
                <a:solidFill>
                  <a:srgbClr val="FFFFFF"/>
                </a:solidFill>
                <a:cs typeface="+mn-ea"/>
                <a:sym typeface="+mn-lt"/>
              </a:rPr>
              <a:t> </a:t>
            </a:r>
            <a:r>
              <a:rPr lang="en-US" altLang="zh-CN" sz="1400" dirty="0" err="1">
                <a:solidFill>
                  <a:srgbClr val="FFFFFF"/>
                </a:solidFill>
                <a:cs typeface="+mn-ea"/>
                <a:sym typeface="+mn-lt"/>
              </a:rPr>
              <a:t>DandelionDAO</a:t>
            </a:r>
            <a:r>
              <a:rPr lang="zh-CN" altLang="en-US" sz="1400" dirty="0">
                <a:solidFill>
                  <a:schemeClr val="bg1"/>
                </a:solidFill>
                <a:cs typeface="+mn-ea"/>
                <a:sym typeface="+mn-lt"/>
              </a:rPr>
              <a:t>依照</a:t>
            </a:r>
            <a:r>
              <a:rPr lang="en-US" altLang="zh-CN" sz="1400" dirty="0" err="1">
                <a:solidFill>
                  <a:schemeClr val="bg1"/>
                </a:solidFill>
                <a:cs typeface="+mn-ea"/>
                <a:sym typeface="+mn-lt"/>
              </a:rPr>
              <a:t>Polkadot</a:t>
            </a:r>
            <a:r>
              <a:rPr lang="zh-CN" altLang="en-US" sz="1400" dirty="0">
                <a:solidFill>
                  <a:schemeClr val="bg1"/>
                </a:solidFill>
                <a:cs typeface="+mn-ea"/>
                <a:sym typeface="+mn-lt"/>
              </a:rPr>
              <a:t>采用三院制治理结构，包括公投议院、理事会、技术委员会。</a:t>
            </a:r>
            <a:endParaRPr lang="en-US" altLang="zh-CN" sz="1400" dirty="0">
              <a:solidFill>
                <a:schemeClr val="bg1"/>
              </a:solidFill>
              <a:cs typeface="+mn-ea"/>
              <a:sym typeface="+mn-lt"/>
            </a:endParaRPr>
          </a:p>
          <a:p>
            <a:pPr algn="ctr">
              <a:lnSpc>
                <a:spcPct val="120000"/>
              </a:lnSpc>
            </a:pPr>
            <a:r>
              <a:rPr lang="en-US" altLang="zh-CN" sz="1400" dirty="0">
                <a:solidFill>
                  <a:schemeClr val="bg1"/>
                </a:solidFill>
                <a:cs typeface="+mn-ea"/>
                <a:sym typeface="+mn-lt"/>
              </a:rPr>
              <a:t>        </a:t>
            </a:r>
            <a:r>
              <a:rPr lang="en-US" altLang="zh-CN" sz="1400" dirty="0" err="1">
                <a:solidFill>
                  <a:schemeClr val="bg1"/>
                </a:solidFill>
                <a:cs typeface="+mn-ea"/>
                <a:sym typeface="+mn-lt"/>
              </a:rPr>
              <a:t>DandelionDAO</a:t>
            </a:r>
            <a:r>
              <a:rPr lang="zh-CN" altLang="en-US" sz="1400" dirty="0">
                <a:solidFill>
                  <a:schemeClr val="bg1"/>
                </a:solidFill>
                <a:cs typeface="+mn-ea"/>
                <a:sym typeface="+mn-lt"/>
              </a:rPr>
              <a:t>的理事会由</a:t>
            </a:r>
            <a:r>
              <a:rPr lang="en-US" altLang="zh-CN" sz="1400" dirty="0">
                <a:solidFill>
                  <a:schemeClr val="bg1"/>
                </a:solidFill>
                <a:cs typeface="+mn-ea"/>
                <a:sym typeface="+mn-lt"/>
              </a:rPr>
              <a:t>9</a:t>
            </a:r>
            <a:r>
              <a:rPr lang="zh-CN" altLang="en-US" sz="1400" dirty="0">
                <a:solidFill>
                  <a:schemeClr val="bg1"/>
                </a:solidFill>
                <a:cs typeface="+mn-ea"/>
                <a:sym typeface="+mn-lt"/>
              </a:rPr>
              <a:t>位成员组成，每届议会任期为</a:t>
            </a:r>
            <a:r>
              <a:rPr lang="en-US" altLang="zh-CN" sz="1400" dirty="0">
                <a:solidFill>
                  <a:schemeClr val="bg1"/>
                </a:solidFill>
                <a:cs typeface="+mn-ea"/>
                <a:sym typeface="+mn-lt"/>
              </a:rPr>
              <a:t>3</a:t>
            </a:r>
            <a:r>
              <a:rPr lang="zh-CN" altLang="en-US" sz="1400" dirty="0">
                <a:solidFill>
                  <a:schemeClr val="bg1"/>
                </a:solidFill>
                <a:cs typeface="+mn-ea"/>
                <a:sym typeface="+mn-lt"/>
              </a:rPr>
              <a:t>年，至多连任一届。</a:t>
            </a:r>
            <a:r>
              <a:rPr lang="en-US" altLang="zh-CN" sz="1400" dirty="0">
                <a:solidFill>
                  <a:srgbClr val="FFFFFF"/>
                </a:solidFill>
                <a:cs typeface="+mn-ea"/>
                <a:sym typeface="+mn-lt"/>
              </a:rPr>
              <a:t> </a:t>
            </a:r>
            <a:r>
              <a:rPr lang="en-US" altLang="zh-CN" sz="1400" dirty="0" err="1">
                <a:solidFill>
                  <a:srgbClr val="FFFFFF"/>
                </a:solidFill>
                <a:cs typeface="+mn-ea"/>
                <a:sym typeface="+mn-lt"/>
              </a:rPr>
              <a:t>DandelionDAO</a:t>
            </a:r>
            <a:r>
              <a:rPr lang="zh-CN" altLang="en-US" sz="1400" dirty="0">
                <a:solidFill>
                  <a:schemeClr val="bg1"/>
                </a:solidFill>
                <a:cs typeface="+mn-ea"/>
                <a:sym typeface="+mn-lt"/>
              </a:rPr>
              <a:t>创始团队作为网络的初始开发运营团队，将保留</a:t>
            </a:r>
            <a:r>
              <a:rPr lang="en-US" altLang="zh-CN" sz="1400" dirty="0">
                <a:solidFill>
                  <a:schemeClr val="bg1"/>
                </a:solidFill>
                <a:cs typeface="+mn-ea"/>
                <a:sym typeface="+mn-lt"/>
              </a:rPr>
              <a:t>2</a:t>
            </a:r>
            <a:r>
              <a:rPr lang="zh-CN" altLang="en-US" sz="1400" dirty="0">
                <a:solidFill>
                  <a:schemeClr val="bg1"/>
                </a:solidFill>
                <a:cs typeface="+mn-ea"/>
                <a:sym typeface="+mn-lt"/>
              </a:rPr>
              <a:t>个常任议会席位，其余</a:t>
            </a:r>
            <a:r>
              <a:rPr lang="en-US" altLang="zh-CN" sz="1400" dirty="0">
                <a:solidFill>
                  <a:schemeClr val="bg1"/>
                </a:solidFill>
                <a:cs typeface="+mn-ea"/>
                <a:sym typeface="+mn-lt"/>
              </a:rPr>
              <a:t>7</a:t>
            </a:r>
            <a:r>
              <a:rPr lang="zh-CN" altLang="en-US" sz="1400" dirty="0">
                <a:solidFill>
                  <a:schemeClr val="bg1"/>
                </a:solidFill>
                <a:cs typeface="+mn-ea"/>
                <a:sym typeface="+mn-lt"/>
              </a:rPr>
              <a:t>个议会席位将由总得票数前</a:t>
            </a:r>
            <a:r>
              <a:rPr lang="en-US" altLang="zh-CN" sz="1400" dirty="0">
                <a:solidFill>
                  <a:schemeClr val="bg1"/>
                </a:solidFill>
                <a:cs typeface="+mn-ea"/>
                <a:sym typeface="+mn-lt"/>
              </a:rPr>
              <a:t>7</a:t>
            </a:r>
            <a:r>
              <a:rPr lang="zh-CN" altLang="en-US" sz="1400" dirty="0">
                <a:solidFill>
                  <a:schemeClr val="bg1"/>
                </a:solidFill>
                <a:cs typeface="+mn-ea"/>
                <a:sym typeface="+mn-lt"/>
              </a:rPr>
              <a:t>、有意愿加入议会且满足议员任职条件的诚实节点担任，任何有贿选返利行为的节点将无法参与议会选举。</a:t>
            </a:r>
            <a:r>
              <a:rPr lang="zh-CN" altLang="en-US" sz="1400" dirty="0">
                <a:solidFill>
                  <a:schemeClr val="accent4">
                    <a:lumMod val="20000"/>
                    <a:lumOff val="80000"/>
                  </a:schemeClr>
                </a:solidFill>
              </a:rPr>
              <a:t>每届任期满后，将根据新的总得票数、节点诚信度和任职条件满足度选出下一届议会成员。</a:t>
            </a:r>
            <a:r>
              <a:rPr lang="en-US" altLang="zh-CN" sz="1400" dirty="0">
                <a:solidFill>
                  <a:schemeClr val="accent4">
                    <a:lumMod val="20000"/>
                    <a:lumOff val="80000"/>
                  </a:schemeClr>
                </a:solidFill>
              </a:rPr>
              <a:t>9</a:t>
            </a:r>
            <a:r>
              <a:rPr lang="zh-CN" altLang="en-US" sz="1400" dirty="0">
                <a:solidFill>
                  <a:schemeClr val="accent4">
                    <a:lumMod val="20000"/>
                    <a:lumOff val="80000"/>
                  </a:schemeClr>
                </a:solidFill>
              </a:rPr>
              <a:t>位议会成员均可收集社区意见并向议会提交任意提案。由议会成员采用一人一票的方式对提案进行初审表决，如果超半数议员同意 （大于等于 </a:t>
            </a:r>
            <a:r>
              <a:rPr lang="en-US" altLang="zh-CN" sz="1400" dirty="0">
                <a:solidFill>
                  <a:schemeClr val="accent4">
                    <a:lumMod val="20000"/>
                    <a:lumOff val="80000"/>
                  </a:schemeClr>
                </a:solidFill>
              </a:rPr>
              <a:t>5</a:t>
            </a:r>
            <a:r>
              <a:rPr lang="zh-CN" altLang="en-US" sz="1400" dirty="0">
                <a:solidFill>
                  <a:schemeClr val="accent4">
                    <a:lumMod val="20000"/>
                    <a:lumOff val="80000"/>
                  </a:schemeClr>
                </a:solidFill>
              </a:rPr>
              <a:t>），则提案通过初审。初审通过即进入公投流程，公投需要大于等于 </a:t>
            </a:r>
            <a:r>
              <a:rPr lang="en-US" altLang="zh-CN" sz="1400" dirty="0">
                <a:solidFill>
                  <a:schemeClr val="accent4">
                    <a:lumMod val="20000"/>
                    <a:lumOff val="80000"/>
                  </a:schemeClr>
                </a:solidFill>
              </a:rPr>
              <a:t>2/3 </a:t>
            </a:r>
            <a:r>
              <a:rPr lang="zh-CN" altLang="en-US" sz="1400" dirty="0">
                <a:solidFill>
                  <a:schemeClr val="accent4">
                    <a:lumMod val="20000"/>
                    <a:lumOff val="80000"/>
                  </a:schemeClr>
                </a:solidFill>
              </a:rPr>
              <a:t>赞成票才能通过（大于等于 </a:t>
            </a:r>
            <a:r>
              <a:rPr lang="en-US" altLang="zh-CN" sz="1400" dirty="0">
                <a:solidFill>
                  <a:schemeClr val="accent4">
                    <a:lumMod val="20000"/>
                    <a:lumOff val="80000"/>
                  </a:schemeClr>
                </a:solidFill>
              </a:rPr>
              <a:t>66.67%</a:t>
            </a:r>
            <a:r>
              <a:rPr lang="zh-CN" altLang="en-US" sz="1400" dirty="0">
                <a:solidFill>
                  <a:schemeClr val="accent4">
                    <a:lumMod val="20000"/>
                    <a:lumOff val="80000"/>
                  </a:schemeClr>
                </a:solidFill>
              </a:rPr>
              <a:t>），通过后则将由</a:t>
            </a:r>
            <a:r>
              <a:rPr lang="en-US" altLang="zh-CN" sz="1400" dirty="0" err="1">
                <a:solidFill>
                  <a:schemeClr val="accent4">
                    <a:lumMod val="20000"/>
                    <a:lumOff val="80000"/>
                  </a:schemeClr>
                </a:solidFill>
              </a:rPr>
              <a:t>DandelionDAO</a:t>
            </a:r>
            <a:r>
              <a:rPr lang="zh-CN" altLang="en-US" sz="1400" dirty="0">
                <a:solidFill>
                  <a:schemeClr val="accent4">
                    <a:lumMod val="20000"/>
                    <a:lumOff val="80000"/>
                  </a:schemeClr>
                </a:solidFill>
              </a:rPr>
              <a:t>技术团队负责实施并上线。</a:t>
            </a:r>
            <a:endParaRPr lang="zh-CN" altLang="en-US" sz="1400" dirty="0">
              <a:solidFill>
                <a:schemeClr val="accent4">
                  <a:lumMod val="20000"/>
                  <a:lumOff val="80000"/>
                </a:schemeClr>
              </a:solidFill>
              <a:cs typeface="+mn-ea"/>
              <a:sym typeface="+mn-lt"/>
            </a:endParaRPr>
          </a:p>
        </p:txBody>
      </p:sp>
      <p:grpSp>
        <p:nvGrpSpPr>
          <p:cNvPr id="8" name="组合 7">
            <a:extLst>
              <a:ext uri="{FF2B5EF4-FFF2-40B4-BE49-F238E27FC236}">
                <a16:creationId xmlns:a16="http://schemas.microsoft.com/office/drawing/2014/main" id="{486F3D46-9DE5-4B69-AED1-43800A4A3559}"/>
              </a:ext>
            </a:extLst>
          </p:cNvPr>
          <p:cNvGrpSpPr/>
          <p:nvPr/>
        </p:nvGrpSpPr>
        <p:grpSpPr>
          <a:xfrm>
            <a:off x="3960977" y="2875949"/>
            <a:ext cx="4270046" cy="1371600"/>
            <a:chOff x="3236365" y="2875949"/>
            <a:chExt cx="4270046" cy="1371600"/>
          </a:xfrm>
        </p:grpSpPr>
        <p:sp>
          <p:nvSpPr>
            <p:cNvPr id="10" name="îṣļîḑé-Rectangle: Rounded Corners 6"/>
            <p:cNvSpPr/>
            <p:nvPr/>
          </p:nvSpPr>
          <p:spPr>
            <a:xfrm>
              <a:off x="3236365" y="2875949"/>
              <a:ext cx="1371600" cy="13716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1005840" anchor="b">
              <a:normAutofit/>
            </a:bodyPr>
            <a:lstStyle/>
            <a:p>
              <a:pPr algn="ctr"/>
              <a:r>
                <a:rPr lang="zh-CN" altLang="en-US" sz="1200" dirty="0">
                  <a:solidFill>
                    <a:schemeClr val="bg1"/>
                  </a:solidFill>
                  <a:cs typeface="+mn-ea"/>
                  <a:sym typeface="+mn-lt"/>
                </a:rPr>
                <a:t>公投议院</a:t>
              </a:r>
            </a:p>
          </p:txBody>
        </p:sp>
        <p:sp>
          <p:nvSpPr>
            <p:cNvPr id="11" name="îṣļîḑé-Rectangle: Rounded Corners 7"/>
            <p:cNvSpPr/>
            <p:nvPr/>
          </p:nvSpPr>
          <p:spPr>
            <a:xfrm>
              <a:off x="4685588" y="2875949"/>
              <a:ext cx="1371600" cy="13716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1005840" anchor="b">
              <a:normAutofit/>
            </a:bodyPr>
            <a:lstStyle/>
            <a:p>
              <a:pPr algn="ctr"/>
              <a:r>
                <a:rPr lang="zh-CN" altLang="en-US" sz="1200" dirty="0">
                  <a:solidFill>
                    <a:schemeClr val="bg1"/>
                  </a:solidFill>
                  <a:cs typeface="+mn-ea"/>
                  <a:sym typeface="+mn-lt"/>
                </a:rPr>
                <a:t>理事会</a:t>
              </a:r>
            </a:p>
          </p:txBody>
        </p:sp>
        <p:sp>
          <p:nvSpPr>
            <p:cNvPr id="12" name="îṣļîḑé-Rectangle: Rounded Corners 8"/>
            <p:cNvSpPr/>
            <p:nvPr/>
          </p:nvSpPr>
          <p:spPr>
            <a:xfrm>
              <a:off x="6134811" y="2875949"/>
              <a:ext cx="1371600" cy="13716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1005840" anchor="b">
              <a:normAutofit/>
            </a:bodyPr>
            <a:lstStyle/>
            <a:p>
              <a:pPr algn="ctr"/>
              <a:r>
                <a:rPr lang="zh-CN" altLang="en-US" sz="1200" dirty="0">
                  <a:solidFill>
                    <a:schemeClr val="bg1"/>
                  </a:solidFill>
                  <a:cs typeface="+mn-ea"/>
                  <a:sym typeface="+mn-lt"/>
                </a:rPr>
                <a:t>技术委员会</a:t>
              </a:r>
            </a:p>
          </p:txBody>
        </p:sp>
        <p:sp>
          <p:nvSpPr>
            <p:cNvPr id="22" name="îṣļîḑé-Freeform: Shape 19"/>
            <p:cNvSpPr>
              <a:spLocks noChangeAspect="1"/>
            </p:cNvSpPr>
            <p:nvPr/>
          </p:nvSpPr>
          <p:spPr bwMode="auto">
            <a:xfrm>
              <a:off x="6630770" y="3359782"/>
              <a:ext cx="380897" cy="381053"/>
            </a:xfrm>
            <a:custGeom>
              <a:avLst/>
              <a:gdLst>
                <a:gd name="connsiteX0" fmla="*/ 185778 w 502142"/>
                <a:gd name="connsiteY0" fmla="*/ 245107 h 502347"/>
                <a:gd name="connsiteX1" fmla="*/ 181850 w 502142"/>
                <a:gd name="connsiteY1" fmla="*/ 247726 h 502347"/>
                <a:gd name="connsiteX2" fmla="*/ 196252 w 502142"/>
                <a:gd name="connsiteY2" fmla="*/ 262134 h 502347"/>
                <a:gd name="connsiteX3" fmla="*/ 198871 w 502142"/>
                <a:gd name="connsiteY3" fmla="*/ 259515 h 502347"/>
                <a:gd name="connsiteX4" fmla="*/ 198871 w 502142"/>
                <a:gd name="connsiteY4" fmla="*/ 258205 h 502347"/>
                <a:gd name="connsiteX5" fmla="*/ 197562 w 502142"/>
                <a:gd name="connsiteY5" fmla="*/ 256895 h 502347"/>
                <a:gd name="connsiteX6" fmla="*/ 196252 w 502142"/>
                <a:gd name="connsiteY6" fmla="*/ 255585 h 502347"/>
                <a:gd name="connsiteX7" fmla="*/ 187087 w 502142"/>
                <a:gd name="connsiteY7" fmla="*/ 245107 h 502347"/>
                <a:gd name="connsiteX8" fmla="*/ 185778 w 502142"/>
                <a:gd name="connsiteY8" fmla="*/ 245107 h 502347"/>
                <a:gd name="connsiteX9" fmla="*/ 300657 w 502142"/>
                <a:gd name="connsiteY9" fmla="*/ 124890 h 502347"/>
                <a:gd name="connsiteX10" fmla="*/ 333369 w 502142"/>
                <a:gd name="connsiteY10" fmla="*/ 157500 h 502347"/>
                <a:gd name="connsiteX11" fmla="*/ 300657 w 502142"/>
                <a:gd name="connsiteY11" fmla="*/ 191414 h 502347"/>
                <a:gd name="connsiteX12" fmla="*/ 267945 w 502142"/>
                <a:gd name="connsiteY12" fmla="*/ 157500 h 502347"/>
                <a:gd name="connsiteX13" fmla="*/ 300657 w 502142"/>
                <a:gd name="connsiteY13" fmla="*/ 124890 h 502347"/>
                <a:gd name="connsiteX14" fmla="*/ 251242 w 502142"/>
                <a:gd name="connsiteY14" fmla="*/ 83999 h 502347"/>
                <a:gd name="connsiteX15" fmla="*/ 180541 w 502142"/>
                <a:gd name="connsiteY15" fmla="*/ 99717 h 502347"/>
                <a:gd name="connsiteX16" fmla="*/ 99366 w 502142"/>
                <a:gd name="connsiteY16" fmla="*/ 321076 h 502347"/>
                <a:gd name="connsiteX17" fmla="*/ 251242 w 502142"/>
                <a:gd name="connsiteY17" fmla="*/ 419313 h 502347"/>
                <a:gd name="connsiteX18" fmla="*/ 268263 w 502142"/>
                <a:gd name="connsiteY18" fmla="*/ 418003 h 502347"/>
                <a:gd name="connsiteX19" fmla="*/ 264335 w 502142"/>
                <a:gd name="connsiteY19" fmla="*/ 418003 h 502347"/>
                <a:gd name="connsiteX20" fmla="*/ 253861 w 502142"/>
                <a:gd name="connsiteY20" fmla="*/ 399665 h 502347"/>
                <a:gd name="connsiteX21" fmla="*/ 270881 w 502142"/>
                <a:gd name="connsiteY21" fmla="*/ 336794 h 502347"/>
                <a:gd name="connsiteX22" fmla="*/ 251242 w 502142"/>
                <a:gd name="connsiteY22" fmla="*/ 307978 h 502347"/>
                <a:gd name="connsiteX23" fmla="*/ 247314 w 502142"/>
                <a:gd name="connsiteY23" fmla="*/ 306668 h 502347"/>
                <a:gd name="connsiteX24" fmla="*/ 236840 w 502142"/>
                <a:gd name="connsiteY24" fmla="*/ 335484 h 502347"/>
                <a:gd name="connsiteX25" fmla="*/ 222438 w 502142"/>
                <a:gd name="connsiteY25" fmla="*/ 345963 h 502347"/>
                <a:gd name="connsiteX26" fmla="*/ 173995 w 502142"/>
                <a:gd name="connsiteY26" fmla="*/ 348582 h 502347"/>
                <a:gd name="connsiteX27" fmla="*/ 158283 w 502142"/>
                <a:gd name="connsiteY27" fmla="*/ 334174 h 502347"/>
                <a:gd name="connsiteX28" fmla="*/ 172685 w 502142"/>
                <a:gd name="connsiteY28" fmla="*/ 318457 h 502347"/>
                <a:gd name="connsiteX29" fmla="*/ 211964 w 502142"/>
                <a:gd name="connsiteY29" fmla="*/ 315837 h 502347"/>
                <a:gd name="connsiteX30" fmla="*/ 223747 w 502142"/>
                <a:gd name="connsiteY30" fmla="*/ 283092 h 502347"/>
                <a:gd name="connsiteX31" fmla="*/ 225056 w 502142"/>
                <a:gd name="connsiteY31" fmla="*/ 272613 h 502347"/>
                <a:gd name="connsiteX32" fmla="*/ 242077 w 502142"/>
                <a:gd name="connsiteY32" fmla="*/ 217601 h 502347"/>
                <a:gd name="connsiteX33" fmla="*/ 234221 w 502142"/>
                <a:gd name="connsiteY33" fmla="*/ 221530 h 502347"/>
                <a:gd name="connsiteX34" fmla="*/ 211964 w 502142"/>
                <a:gd name="connsiteY34" fmla="*/ 247726 h 502347"/>
                <a:gd name="connsiteX35" fmla="*/ 201489 w 502142"/>
                <a:gd name="connsiteY35" fmla="*/ 256895 h 502347"/>
                <a:gd name="connsiteX36" fmla="*/ 201489 w 502142"/>
                <a:gd name="connsiteY36" fmla="*/ 262134 h 502347"/>
                <a:gd name="connsiteX37" fmla="*/ 197562 w 502142"/>
                <a:gd name="connsiteY37" fmla="*/ 264754 h 502347"/>
                <a:gd name="connsiteX38" fmla="*/ 211964 w 502142"/>
                <a:gd name="connsiteY38" fmla="*/ 279162 h 502347"/>
                <a:gd name="connsiteX39" fmla="*/ 175304 w 502142"/>
                <a:gd name="connsiteY39" fmla="*/ 311908 h 502347"/>
                <a:gd name="connsiteX40" fmla="*/ 130788 w 502142"/>
                <a:gd name="connsiteY40" fmla="*/ 264754 h 502347"/>
                <a:gd name="connsiteX41" fmla="*/ 166139 w 502142"/>
                <a:gd name="connsiteY41" fmla="*/ 230699 h 502347"/>
                <a:gd name="connsiteX42" fmla="*/ 179232 w 502142"/>
                <a:gd name="connsiteY42" fmla="*/ 245107 h 502347"/>
                <a:gd name="connsiteX43" fmla="*/ 183159 w 502142"/>
                <a:gd name="connsiteY43" fmla="*/ 242487 h 502347"/>
                <a:gd name="connsiteX44" fmla="*/ 187087 w 502142"/>
                <a:gd name="connsiteY44" fmla="*/ 241177 h 502347"/>
                <a:gd name="connsiteX45" fmla="*/ 187087 w 502142"/>
                <a:gd name="connsiteY45" fmla="*/ 239867 h 502347"/>
                <a:gd name="connsiteX46" fmla="*/ 222438 w 502142"/>
                <a:gd name="connsiteY46" fmla="*/ 199263 h 502347"/>
                <a:gd name="connsiteX47" fmla="*/ 270881 w 502142"/>
                <a:gd name="connsiteY47" fmla="*/ 186165 h 502347"/>
                <a:gd name="connsiteX48" fmla="*/ 276118 w 502142"/>
                <a:gd name="connsiteY48" fmla="*/ 186165 h 502347"/>
                <a:gd name="connsiteX49" fmla="*/ 283974 w 502142"/>
                <a:gd name="connsiteY49" fmla="*/ 187475 h 502347"/>
                <a:gd name="connsiteX50" fmla="*/ 286592 w 502142"/>
                <a:gd name="connsiteY50" fmla="*/ 188785 h 502347"/>
                <a:gd name="connsiteX51" fmla="*/ 291830 w 502142"/>
                <a:gd name="connsiteY51" fmla="*/ 191404 h 502347"/>
                <a:gd name="connsiteX52" fmla="*/ 304922 w 502142"/>
                <a:gd name="connsiteY52" fmla="*/ 208432 h 502347"/>
                <a:gd name="connsiteX53" fmla="*/ 304922 w 502142"/>
                <a:gd name="connsiteY53" fmla="*/ 209742 h 502347"/>
                <a:gd name="connsiteX54" fmla="*/ 321943 w 502142"/>
                <a:gd name="connsiteY54" fmla="*/ 222840 h 502347"/>
                <a:gd name="connsiteX55" fmla="*/ 350747 w 502142"/>
                <a:gd name="connsiteY55" fmla="*/ 218910 h 502347"/>
                <a:gd name="connsiteX56" fmla="*/ 367768 w 502142"/>
                <a:gd name="connsiteY56" fmla="*/ 220220 h 502347"/>
                <a:gd name="connsiteX57" fmla="*/ 366458 w 502142"/>
                <a:gd name="connsiteY57" fmla="*/ 238558 h 502347"/>
                <a:gd name="connsiteX58" fmla="*/ 332417 w 502142"/>
                <a:gd name="connsiteY58" fmla="*/ 250346 h 502347"/>
                <a:gd name="connsiteX59" fmla="*/ 315397 w 502142"/>
                <a:gd name="connsiteY59" fmla="*/ 247726 h 502347"/>
                <a:gd name="connsiteX60" fmla="*/ 298376 w 502142"/>
                <a:gd name="connsiteY60" fmla="*/ 239867 h 502347"/>
                <a:gd name="connsiteX61" fmla="*/ 282665 w 502142"/>
                <a:gd name="connsiteY61" fmla="*/ 290950 h 502347"/>
                <a:gd name="connsiteX62" fmla="*/ 280046 w 502142"/>
                <a:gd name="connsiteY62" fmla="*/ 296190 h 502347"/>
                <a:gd name="connsiteX63" fmla="*/ 299685 w 502142"/>
                <a:gd name="connsiteY63" fmla="*/ 325006 h 502347"/>
                <a:gd name="connsiteX64" fmla="*/ 302304 w 502142"/>
                <a:gd name="connsiteY64" fmla="*/ 336794 h 502347"/>
                <a:gd name="connsiteX65" fmla="*/ 282665 w 502142"/>
                <a:gd name="connsiteY65" fmla="*/ 407524 h 502347"/>
                <a:gd name="connsiteX66" fmla="*/ 272190 w 502142"/>
                <a:gd name="connsiteY66" fmla="*/ 418003 h 502347"/>
                <a:gd name="connsiteX67" fmla="*/ 320634 w 502142"/>
                <a:gd name="connsiteY67" fmla="*/ 403595 h 502347"/>
                <a:gd name="connsiteX68" fmla="*/ 403118 w 502142"/>
                <a:gd name="connsiteY68" fmla="*/ 180926 h 502347"/>
                <a:gd name="connsiteX69" fmla="*/ 251242 w 502142"/>
                <a:gd name="connsiteY69" fmla="*/ 83999 h 502347"/>
                <a:gd name="connsiteX70" fmla="*/ 324562 w 502142"/>
                <a:gd name="connsiteY70" fmla="*/ 1480 h 502347"/>
                <a:gd name="connsiteX71" fmla="*/ 357294 w 502142"/>
                <a:gd name="connsiteY71" fmla="*/ 14579 h 502347"/>
                <a:gd name="connsiteX72" fmla="*/ 376933 w 502142"/>
                <a:gd name="connsiteY72" fmla="*/ 56493 h 502347"/>
                <a:gd name="connsiteX73" fmla="*/ 366458 w 502142"/>
                <a:gd name="connsiteY73" fmla="*/ 82689 h 502347"/>
                <a:gd name="connsiteX74" fmla="*/ 410974 w 502142"/>
                <a:gd name="connsiteY74" fmla="*/ 123294 h 502347"/>
                <a:gd name="connsiteX75" fmla="*/ 435850 w 502142"/>
                <a:gd name="connsiteY75" fmla="*/ 110195 h 502347"/>
                <a:gd name="connsiteX76" fmla="*/ 479056 w 502142"/>
                <a:gd name="connsiteY76" fmla="*/ 127223 h 502347"/>
                <a:gd name="connsiteX77" fmla="*/ 493458 w 502142"/>
                <a:gd name="connsiteY77" fmla="*/ 159969 h 502347"/>
                <a:gd name="connsiteX78" fmla="*/ 477747 w 502142"/>
                <a:gd name="connsiteY78" fmla="*/ 201883 h 502347"/>
                <a:gd name="connsiteX79" fmla="*/ 452871 w 502142"/>
                <a:gd name="connsiteY79" fmla="*/ 213671 h 502347"/>
                <a:gd name="connsiteX80" fmla="*/ 454180 w 502142"/>
                <a:gd name="connsiteY80" fmla="*/ 272613 h 502347"/>
                <a:gd name="connsiteX81" fmla="*/ 481675 w 502142"/>
                <a:gd name="connsiteY81" fmla="*/ 283092 h 502347"/>
                <a:gd name="connsiteX82" fmla="*/ 500005 w 502142"/>
                <a:gd name="connsiteY82" fmla="*/ 323696 h 502347"/>
                <a:gd name="connsiteX83" fmla="*/ 488221 w 502142"/>
                <a:gd name="connsiteY83" fmla="*/ 357751 h 502347"/>
                <a:gd name="connsiteX84" fmla="*/ 471201 w 502142"/>
                <a:gd name="connsiteY84" fmla="*/ 376089 h 502347"/>
                <a:gd name="connsiteX85" fmla="*/ 446324 w 502142"/>
                <a:gd name="connsiteY85" fmla="*/ 377399 h 502347"/>
                <a:gd name="connsiteX86" fmla="*/ 420139 w 502142"/>
                <a:gd name="connsiteY86" fmla="*/ 366920 h 502347"/>
                <a:gd name="connsiteX87" fmla="*/ 379551 w 502142"/>
                <a:gd name="connsiteY87" fmla="*/ 410144 h 502347"/>
                <a:gd name="connsiteX88" fmla="*/ 391335 w 502142"/>
                <a:gd name="connsiteY88" fmla="*/ 436340 h 502347"/>
                <a:gd name="connsiteX89" fmla="*/ 375623 w 502142"/>
                <a:gd name="connsiteY89" fmla="*/ 479564 h 502347"/>
                <a:gd name="connsiteX90" fmla="*/ 342891 w 502142"/>
                <a:gd name="connsiteY90" fmla="*/ 493972 h 502347"/>
                <a:gd name="connsiteX91" fmla="*/ 300995 w 502142"/>
                <a:gd name="connsiteY91" fmla="*/ 478255 h 502347"/>
                <a:gd name="connsiteX92" fmla="*/ 289211 w 502142"/>
                <a:gd name="connsiteY92" fmla="*/ 453368 h 502347"/>
                <a:gd name="connsiteX93" fmla="*/ 228984 w 502142"/>
                <a:gd name="connsiteY93" fmla="*/ 454678 h 502347"/>
                <a:gd name="connsiteX94" fmla="*/ 219819 w 502142"/>
                <a:gd name="connsiteY94" fmla="*/ 482184 h 502347"/>
                <a:gd name="connsiteX95" fmla="*/ 202799 w 502142"/>
                <a:gd name="connsiteY95" fmla="*/ 499212 h 502347"/>
                <a:gd name="connsiteX96" fmla="*/ 177922 w 502142"/>
                <a:gd name="connsiteY96" fmla="*/ 500522 h 502347"/>
                <a:gd name="connsiteX97" fmla="*/ 143881 w 502142"/>
                <a:gd name="connsiteY97" fmla="*/ 488733 h 502347"/>
                <a:gd name="connsiteX98" fmla="*/ 126861 w 502142"/>
                <a:gd name="connsiteY98" fmla="*/ 471705 h 502347"/>
                <a:gd name="connsiteX99" fmla="*/ 125551 w 502142"/>
                <a:gd name="connsiteY99" fmla="*/ 446819 h 502347"/>
                <a:gd name="connsiteX100" fmla="*/ 134716 w 502142"/>
                <a:gd name="connsiteY100" fmla="*/ 420623 h 502347"/>
                <a:gd name="connsiteX101" fmla="*/ 91510 w 502142"/>
                <a:gd name="connsiteY101" fmla="*/ 380018 h 502347"/>
                <a:gd name="connsiteX102" fmla="*/ 66634 w 502142"/>
                <a:gd name="connsiteY102" fmla="*/ 391807 h 502347"/>
                <a:gd name="connsiteX103" fmla="*/ 23428 w 502142"/>
                <a:gd name="connsiteY103" fmla="*/ 376089 h 502347"/>
                <a:gd name="connsiteX104" fmla="*/ 7716 w 502142"/>
                <a:gd name="connsiteY104" fmla="*/ 343343 h 502347"/>
                <a:gd name="connsiteX105" fmla="*/ 23428 w 502142"/>
                <a:gd name="connsiteY105" fmla="*/ 300119 h 502347"/>
                <a:gd name="connsiteX106" fmla="*/ 49613 w 502142"/>
                <a:gd name="connsiteY106" fmla="*/ 288331 h 502347"/>
                <a:gd name="connsiteX107" fmla="*/ 48304 w 502142"/>
                <a:gd name="connsiteY107" fmla="*/ 229389 h 502347"/>
                <a:gd name="connsiteX108" fmla="*/ 20809 w 502142"/>
                <a:gd name="connsiteY108" fmla="*/ 220220 h 502347"/>
                <a:gd name="connsiteX109" fmla="*/ 2479 w 502142"/>
                <a:gd name="connsiteY109" fmla="*/ 203193 h 502347"/>
                <a:gd name="connsiteX110" fmla="*/ 2479 w 502142"/>
                <a:gd name="connsiteY110" fmla="*/ 178306 h 502347"/>
                <a:gd name="connsiteX111" fmla="*/ 14263 w 502142"/>
                <a:gd name="connsiteY111" fmla="*/ 144251 h 502347"/>
                <a:gd name="connsiteX112" fmla="*/ 56159 w 502142"/>
                <a:gd name="connsiteY112" fmla="*/ 125913 h 502347"/>
                <a:gd name="connsiteX113" fmla="*/ 82345 w 502142"/>
                <a:gd name="connsiteY113" fmla="*/ 135082 h 502347"/>
                <a:gd name="connsiteX114" fmla="*/ 122933 w 502142"/>
                <a:gd name="connsiteY114" fmla="*/ 91858 h 502347"/>
                <a:gd name="connsiteX115" fmla="*/ 111149 w 502142"/>
                <a:gd name="connsiteY115" fmla="*/ 65662 h 502347"/>
                <a:gd name="connsiteX116" fmla="*/ 126861 w 502142"/>
                <a:gd name="connsiteY116" fmla="*/ 23747 h 502347"/>
                <a:gd name="connsiteX117" fmla="*/ 159592 w 502142"/>
                <a:gd name="connsiteY117" fmla="*/ 8029 h 502347"/>
                <a:gd name="connsiteX118" fmla="*/ 201489 w 502142"/>
                <a:gd name="connsiteY118" fmla="*/ 23747 h 502347"/>
                <a:gd name="connsiteX119" fmla="*/ 213273 w 502142"/>
                <a:gd name="connsiteY119" fmla="*/ 49944 h 502347"/>
                <a:gd name="connsiteX120" fmla="*/ 272190 w 502142"/>
                <a:gd name="connsiteY120" fmla="*/ 47324 h 502347"/>
                <a:gd name="connsiteX121" fmla="*/ 282665 w 502142"/>
                <a:gd name="connsiteY121" fmla="*/ 21128 h 502347"/>
                <a:gd name="connsiteX122" fmla="*/ 324562 w 502142"/>
                <a:gd name="connsiteY122" fmla="*/ 1480 h 502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502142" h="502347">
                  <a:moveTo>
                    <a:pt x="185778" y="245107"/>
                  </a:moveTo>
                  <a:cubicBezTo>
                    <a:pt x="185778" y="245107"/>
                    <a:pt x="185778" y="245107"/>
                    <a:pt x="181850" y="247726"/>
                  </a:cubicBezTo>
                  <a:cubicBezTo>
                    <a:pt x="181850" y="247726"/>
                    <a:pt x="181850" y="247726"/>
                    <a:pt x="196252" y="262134"/>
                  </a:cubicBezTo>
                  <a:cubicBezTo>
                    <a:pt x="196252" y="262134"/>
                    <a:pt x="196252" y="262134"/>
                    <a:pt x="198871" y="259515"/>
                  </a:cubicBezTo>
                  <a:cubicBezTo>
                    <a:pt x="198871" y="259515"/>
                    <a:pt x="198871" y="258205"/>
                    <a:pt x="198871" y="258205"/>
                  </a:cubicBezTo>
                  <a:cubicBezTo>
                    <a:pt x="198871" y="258205"/>
                    <a:pt x="198871" y="258205"/>
                    <a:pt x="197562" y="256895"/>
                  </a:cubicBezTo>
                  <a:cubicBezTo>
                    <a:pt x="197562" y="256895"/>
                    <a:pt x="196252" y="256895"/>
                    <a:pt x="196252" y="255585"/>
                  </a:cubicBezTo>
                  <a:cubicBezTo>
                    <a:pt x="191015" y="254275"/>
                    <a:pt x="187087" y="250346"/>
                    <a:pt x="187087" y="245107"/>
                  </a:cubicBezTo>
                  <a:cubicBezTo>
                    <a:pt x="187087" y="245107"/>
                    <a:pt x="187087" y="245107"/>
                    <a:pt x="185778" y="245107"/>
                  </a:cubicBezTo>
                  <a:close/>
                  <a:moveTo>
                    <a:pt x="300657" y="124890"/>
                  </a:moveTo>
                  <a:cubicBezTo>
                    <a:pt x="318976" y="124890"/>
                    <a:pt x="333369" y="140543"/>
                    <a:pt x="333369" y="157500"/>
                  </a:cubicBezTo>
                  <a:cubicBezTo>
                    <a:pt x="333369" y="175761"/>
                    <a:pt x="318976" y="191414"/>
                    <a:pt x="300657" y="191414"/>
                  </a:cubicBezTo>
                  <a:cubicBezTo>
                    <a:pt x="282339" y="191414"/>
                    <a:pt x="267945" y="175761"/>
                    <a:pt x="267945" y="157500"/>
                  </a:cubicBezTo>
                  <a:cubicBezTo>
                    <a:pt x="267945" y="140543"/>
                    <a:pt x="282339" y="124890"/>
                    <a:pt x="300657" y="124890"/>
                  </a:cubicBezTo>
                  <a:close/>
                  <a:moveTo>
                    <a:pt x="251242" y="83999"/>
                  </a:moveTo>
                  <a:cubicBezTo>
                    <a:pt x="226366" y="83999"/>
                    <a:pt x="202799" y="89238"/>
                    <a:pt x="180541" y="99717"/>
                  </a:cubicBezTo>
                  <a:cubicBezTo>
                    <a:pt x="96747" y="137702"/>
                    <a:pt x="60087" y="237248"/>
                    <a:pt x="99366" y="321076"/>
                  </a:cubicBezTo>
                  <a:cubicBezTo>
                    <a:pt x="125551" y="381328"/>
                    <a:pt x="185778" y="419313"/>
                    <a:pt x="251242" y="419313"/>
                  </a:cubicBezTo>
                  <a:cubicBezTo>
                    <a:pt x="256479" y="419313"/>
                    <a:pt x="263025" y="419313"/>
                    <a:pt x="268263" y="418003"/>
                  </a:cubicBezTo>
                  <a:cubicBezTo>
                    <a:pt x="266953" y="418003"/>
                    <a:pt x="265644" y="418003"/>
                    <a:pt x="264335" y="418003"/>
                  </a:cubicBezTo>
                  <a:cubicBezTo>
                    <a:pt x="256479" y="415383"/>
                    <a:pt x="252551" y="407524"/>
                    <a:pt x="253861" y="399665"/>
                  </a:cubicBezTo>
                  <a:cubicBezTo>
                    <a:pt x="253861" y="399665"/>
                    <a:pt x="253861" y="399665"/>
                    <a:pt x="270881" y="336794"/>
                  </a:cubicBezTo>
                  <a:cubicBezTo>
                    <a:pt x="270881" y="336794"/>
                    <a:pt x="270881" y="336794"/>
                    <a:pt x="251242" y="307978"/>
                  </a:cubicBezTo>
                  <a:cubicBezTo>
                    <a:pt x="249933" y="307978"/>
                    <a:pt x="248623" y="306668"/>
                    <a:pt x="247314" y="306668"/>
                  </a:cubicBezTo>
                  <a:cubicBezTo>
                    <a:pt x="247314" y="306668"/>
                    <a:pt x="247314" y="306668"/>
                    <a:pt x="236840" y="335484"/>
                  </a:cubicBezTo>
                  <a:cubicBezTo>
                    <a:pt x="234221" y="342033"/>
                    <a:pt x="228984" y="345963"/>
                    <a:pt x="222438" y="345963"/>
                  </a:cubicBezTo>
                  <a:cubicBezTo>
                    <a:pt x="222438" y="345963"/>
                    <a:pt x="222438" y="345963"/>
                    <a:pt x="173995" y="348582"/>
                  </a:cubicBezTo>
                  <a:cubicBezTo>
                    <a:pt x="166139" y="348582"/>
                    <a:pt x="159592" y="342033"/>
                    <a:pt x="158283" y="334174"/>
                  </a:cubicBezTo>
                  <a:cubicBezTo>
                    <a:pt x="158283" y="325006"/>
                    <a:pt x="164830" y="318457"/>
                    <a:pt x="172685" y="318457"/>
                  </a:cubicBezTo>
                  <a:cubicBezTo>
                    <a:pt x="172685" y="318457"/>
                    <a:pt x="172685" y="318457"/>
                    <a:pt x="211964" y="315837"/>
                  </a:cubicBezTo>
                  <a:cubicBezTo>
                    <a:pt x="211964" y="315837"/>
                    <a:pt x="211964" y="315837"/>
                    <a:pt x="223747" y="283092"/>
                  </a:cubicBezTo>
                  <a:cubicBezTo>
                    <a:pt x="223747" y="279162"/>
                    <a:pt x="223747" y="276542"/>
                    <a:pt x="225056" y="272613"/>
                  </a:cubicBezTo>
                  <a:cubicBezTo>
                    <a:pt x="225056" y="272613"/>
                    <a:pt x="225056" y="272613"/>
                    <a:pt x="242077" y="217601"/>
                  </a:cubicBezTo>
                  <a:cubicBezTo>
                    <a:pt x="239458" y="218910"/>
                    <a:pt x="236840" y="220220"/>
                    <a:pt x="234221" y="221530"/>
                  </a:cubicBezTo>
                  <a:cubicBezTo>
                    <a:pt x="222438" y="228079"/>
                    <a:pt x="214582" y="237248"/>
                    <a:pt x="211964" y="247726"/>
                  </a:cubicBezTo>
                  <a:cubicBezTo>
                    <a:pt x="210654" y="251656"/>
                    <a:pt x="206726" y="255585"/>
                    <a:pt x="201489" y="256895"/>
                  </a:cubicBezTo>
                  <a:cubicBezTo>
                    <a:pt x="202799" y="258205"/>
                    <a:pt x="202799" y="260825"/>
                    <a:pt x="201489" y="262134"/>
                  </a:cubicBezTo>
                  <a:cubicBezTo>
                    <a:pt x="201489" y="262134"/>
                    <a:pt x="201489" y="262134"/>
                    <a:pt x="197562" y="264754"/>
                  </a:cubicBezTo>
                  <a:cubicBezTo>
                    <a:pt x="197562" y="264754"/>
                    <a:pt x="197562" y="264754"/>
                    <a:pt x="211964" y="279162"/>
                  </a:cubicBezTo>
                  <a:cubicBezTo>
                    <a:pt x="211964" y="279162"/>
                    <a:pt x="211964" y="279162"/>
                    <a:pt x="175304" y="311908"/>
                  </a:cubicBezTo>
                  <a:cubicBezTo>
                    <a:pt x="175304" y="311908"/>
                    <a:pt x="175304" y="311908"/>
                    <a:pt x="130788" y="264754"/>
                  </a:cubicBezTo>
                  <a:cubicBezTo>
                    <a:pt x="130788" y="264754"/>
                    <a:pt x="130788" y="264754"/>
                    <a:pt x="166139" y="230699"/>
                  </a:cubicBezTo>
                  <a:cubicBezTo>
                    <a:pt x="166139" y="230699"/>
                    <a:pt x="166139" y="230699"/>
                    <a:pt x="179232" y="245107"/>
                  </a:cubicBezTo>
                  <a:cubicBezTo>
                    <a:pt x="179232" y="245107"/>
                    <a:pt x="179232" y="245107"/>
                    <a:pt x="183159" y="242487"/>
                  </a:cubicBezTo>
                  <a:cubicBezTo>
                    <a:pt x="184469" y="241177"/>
                    <a:pt x="185778" y="241177"/>
                    <a:pt x="187087" y="241177"/>
                  </a:cubicBezTo>
                  <a:cubicBezTo>
                    <a:pt x="187087" y="241177"/>
                    <a:pt x="187087" y="241177"/>
                    <a:pt x="187087" y="239867"/>
                  </a:cubicBezTo>
                  <a:cubicBezTo>
                    <a:pt x="191015" y="224150"/>
                    <a:pt x="204108" y="209742"/>
                    <a:pt x="222438" y="199263"/>
                  </a:cubicBezTo>
                  <a:cubicBezTo>
                    <a:pt x="238149" y="190094"/>
                    <a:pt x="255170" y="186165"/>
                    <a:pt x="270881" y="186165"/>
                  </a:cubicBezTo>
                  <a:cubicBezTo>
                    <a:pt x="273500" y="186165"/>
                    <a:pt x="274809" y="186165"/>
                    <a:pt x="276118" y="186165"/>
                  </a:cubicBezTo>
                  <a:cubicBezTo>
                    <a:pt x="276118" y="186165"/>
                    <a:pt x="280046" y="187475"/>
                    <a:pt x="283974" y="187475"/>
                  </a:cubicBezTo>
                  <a:cubicBezTo>
                    <a:pt x="285283" y="188785"/>
                    <a:pt x="285283" y="188785"/>
                    <a:pt x="286592" y="188785"/>
                  </a:cubicBezTo>
                  <a:cubicBezTo>
                    <a:pt x="287902" y="190094"/>
                    <a:pt x="289211" y="190094"/>
                    <a:pt x="291830" y="191404"/>
                  </a:cubicBezTo>
                  <a:cubicBezTo>
                    <a:pt x="297067" y="195334"/>
                    <a:pt x="302304" y="201883"/>
                    <a:pt x="304922" y="208432"/>
                  </a:cubicBezTo>
                  <a:cubicBezTo>
                    <a:pt x="304922" y="208432"/>
                    <a:pt x="304922" y="209742"/>
                    <a:pt x="304922" y="209742"/>
                  </a:cubicBezTo>
                  <a:cubicBezTo>
                    <a:pt x="307541" y="214981"/>
                    <a:pt x="312778" y="220220"/>
                    <a:pt x="321943" y="222840"/>
                  </a:cubicBezTo>
                  <a:cubicBezTo>
                    <a:pt x="332417" y="225459"/>
                    <a:pt x="344201" y="224150"/>
                    <a:pt x="350747" y="218910"/>
                  </a:cubicBezTo>
                  <a:cubicBezTo>
                    <a:pt x="355984" y="214981"/>
                    <a:pt x="363840" y="214981"/>
                    <a:pt x="367768" y="220220"/>
                  </a:cubicBezTo>
                  <a:cubicBezTo>
                    <a:pt x="373005" y="225459"/>
                    <a:pt x="371696" y="233318"/>
                    <a:pt x="366458" y="238558"/>
                  </a:cubicBezTo>
                  <a:cubicBezTo>
                    <a:pt x="358603" y="246417"/>
                    <a:pt x="345510" y="250346"/>
                    <a:pt x="332417" y="250346"/>
                  </a:cubicBezTo>
                  <a:cubicBezTo>
                    <a:pt x="327180" y="250346"/>
                    <a:pt x="320634" y="249036"/>
                    <a:pt x="315397" y="247726"/>
                  </a:cubicBezTo>
                  <a:cubicBezTo>
                    <a:pt x="308850" y="245107"/>
                    <a:pt x="303613" y="243797"/>
                    <a:pt x="298376" y="239867"/>
                  </a:cubicBezTo>
                  <a:cubicBezTo>
                    <a:pt x="298376" y="239867"/>
                    <a:pt x="298376" y="239867"/>
                    <a:pt x="282665" y="290950"/>
                  </a:cubicBezTo>
                  <a:cubicBezTo>
                    <a:pt x="281355" y="293570"/>
                    <a:pt x="281355" y="294880"/>
                    <a:pt x="280046" y="296190"/>
                  </a:cubicBezTo>
                  <a:cubicBezTo>
                    <a:pt x="280046" y="296190"/>
                    <a:pt x="280046" y="296190"/>
                    <a:pt x="299685" y="325006"/>
                  </a:cubicBezTo>
                  <a:cubicBezTo>
                    <a:pt x="302304" y="328935"/>
                    <a:pt x="303613" y="332865"/>
                    <a:pt x="302304" y="336794"/>
                  </a:cubicBezTo>
                  <a:cubicBezTo>
                    <a:pt x="302304" y="336794"/>
                    <a:pt x="302304" y="336794"/>
                    <a:pt x="282665" y="407524"/>
                  </a:cubicBezTo>
                  <a:cubicBezTo>
                    <a:pt x="281355" y="412764"/>
                    <a:pt x="277428" y="416693"/>
                    <a:pt x="272190" y="418003"/>
                  </a:cubicBezTo>
                  <a:cubicBezTo>
                    <a:pt x="289211" y="415383"/>
                    <a:pt x="304922" y="411454"/>
                    <a:pt x="320634" y="403595"/>
                  </a:cubicBezTo>
                  <a:cubicBezTo>
                    <a:pt x="405737" y="365610"/>
                    <a:pt x="442397" y="264754"/>
                    <a:pt x="403118" y="180926"/>
                  </a:cubicBezTo>
                  <a:cubicBezTo>
                    <a:pt x="375623" y="121984"/>
                    <a:pt x="316706" y="83999"/>
                    <a:pt x="251242" y="83999"/>
                  </a:cubicBezTo>
                  <a:close/>
                  <a:moveTo>
                    <a:pt x="324562" y="1480"/>
                  </a:moveTo>
                  <a:cubicBezTo>
                    <a:pt x="324562" y="1480"/>
                    <a:pt x="324562" y="1480"/>
                    <a:pt x="357294" y="14579"/>
                  </a:cubicBezTo>
                  <a:cubicBezTo>
                    <a:pt x="374314" y="21128"/>
                    <a:pt x="383479" y="39465"/>
                    <a:pt x="376933" y="56493"/>
                  </a:cubicBezTo>
                  <a:cubicBezTo>
                    <a:pt x="376933" y="56493"/>
                    <a:pt x="376933" y="56493"/>
                    <a:pt x="366458" y="82689"/>
                  </a:cubicBezTo>
                  <a:cubicBezTo>
                    <a:pt x="383479" y="93168"/>
                    <a:pt x="397881" y="107576"/>
                    <a:pt x="410974" y="123294"/>
                  </a:cubicBezTo>
                  <a:cubicBezTo>
                    <a:pt x="410974" y="123294"/>
                    <a:pt x="410974" y="123294"/>
                    <a:pt x="435850" y="110195"/>
                  </a:cubicBezTo>
                  <a:cubicBezTo>
                    <a:pt x="452871" y="103646"/>
                    <a:pt x="471201" y="110195"/>
                    <a:pt x="479056" y="127223"/>
                  </a:cubicBezTo>
                  <a:cubicBezTo>
                    <a:pt x="479056" y="127223"/>
                    <a:pt x="479056" y="127223"/>
                    <a:pt x="493458" y="159969"/>
                  </a:cubicBezTo>
                  <a:cubicBezTo>
                    <a:pt x="501314" y="175686"/>
                    <a:pt x="494768" y="194024"/>
                    <a:pt x="477747" y="201883"/>
                  </a:cubicBezTo>
                  <a:cubicBezTo>
                    <a:pt x="477747" y="201883"/>
                    <a:pt x="477747" y="201883"/>
                    <a:pt x="452871" y="213671"/>
                  </a:cubicBezTo>
                  <a:cubicBezTo>
                    <a:pt x="455489" y="233318"/>
                    <a:pt x="456799" y="252966"/>
                    <a:pt x="454180" y="272613"/>
                  </a:cubicBezTo>
                  <a:cubicBezTo>
                    <a:pt x="454180" y="272613"/>
                    <a:pt x="454180" y="272613"/>
                    <a:pt x="481675" y="283092"/>
                  </a:cubicBezTo>
                  <a:cubicBezTo>
                    <a:pt x="497386" y="289641"/>
                    <a:pt x="506551" y="307978"/>
                    <a:pt x="500005" y="323696"/>
                  </a:cubicBezTo>
                  <a:cubicBezTo>
                    <a:pt x="500005" y="323696"/>
                    <a:pt x="500005" y="323696"/>
                    <a:pt x="488221" y="357751"/>
                  </a:cubicBezTo>
                  <a:cubicBezTo>
                    <a:pt x="485603" y="365610"/>
                    <a:pt x="479056" y="372159"/>
                    <a:pt x="471201" y="376089"/>
                  </a:cubicBezTo>
                  <a:cubicBezTo>
                    <a:pt x="463345" y="380018"/>
                    <a:pt x="454180" y="380018"/>
                    <a:pt x="446324" y="377399"/>
                  </a:cubicBezTo>
                  <a:cubicBezTo>
                    <a:pt x="446324" y="377399"/>
                    <a:pt x="446324" y="377399"/>
                    <a:pt x="420139" y="366920"/>
                  </a:cubicBezTo>
                  <a:cubicBezTo>
                    <a:pt x="408355" y="383948"/>
                    <a:pt x="395263" y="398356"/>
                    <a:pt x="379551" y="410144"/>
                  </a:cubicBezTo>
                  <a:cubicBezTo>
                    <a:pt x="379551" y="410144"/>
                    <a:pt x="379551" y="410144"/>
                    <a:pt x="391335" y="436340"/>
                  </a:cubicBezTo>
                  <a:cubicBezTo>
                    <a:pt x="399190" y="452058"/>
                    <a:pt x="392644" y="471705"/>
                    <a:pt x="375623" y="479564"/>
                  </a:cubicBezTo>
                  <a:cubicBezTo>
                    <a:pt x="375623" y="479564"/>
                    <a:pt x="375623" y="479564"/>
                    <a:pt x="342891" y="493972"/>
                  </a:cubicBezTo>
                  <a:cubicBezTo>
                    <a:pt x="327180" y="501831"/>
                    <a:pt x="307541" y="495282"/>
                    <a:pt x="300995" y="478255"/>
                  </a:cubicBezTo>
                  <a:cubicBezTo>
                    <a:pt x="300995" y="478255"/>
                    <a:pt x="300995" y="478255"/>
                    <a:pt x="289211" y="453368"/>
                  </a:cubicBezTo>
                  <a:cubicBezTo>
                    <a:pt x="268263" y="455988"/>
                    <a:pt x="248623" y="457297"/>
                    <a:pt x="228984" y="454678"/>
                  </a:cubicBezTo>
                  <a:cubicBezTo>
                    <a:pt x="228984" y="454678"/>
                    <a:pt x="228984" y="454678"/>
                    <a:pt x="219819" y="482184"/>
                  </a:cubicBezTo>
                  <a:cubicBezTo>
                    <a:pt x="217201" y="490043"/>
                    <a:pt x="210654" y="496592"/>
                    <a:pt x="202799" y="499212"/>
                  </a:cubicBezTo>
                  <a:cubicBezTo>
                    <a:pt x="194943" y="503141"/>
                    <a:pt x="185778" y="503141"/>
                    <a:pt x="177922" y="500522"/>
                  </a:cubicBezTo>
                  <a:cubicBezTo>
                    <a:pt x="177922" y="500522"/>
                    <a:pt x="177922" y="500522"/>
                    <a:pt x="143881" y="488733"/>
                  </a:cubicBezTo>
                  <a:cubicBezTo>
                    <a:pt x="136025" y="484804"/>
                    <a:pt x="129479" y="479564"/>
                    <a:pt x="126861" y="471705"/>
                  </a:cubicBezTo>
                  <a:cubicBezTo>
                    <a:pt x="122933" y="463847"/>
                    <a:pt x="122933" y="454678"/>
                    <a:pt x="125551" y="446819"/>
                  </a:cubicBezTo>
                  <a:cubicBezTo>
                    <a:pt x="125551" y="446819"/>
                    <a:pt x="125551" y="446819"/>
                    <a:pt x="134716" y="420623"/>
                  </a:cubicBezTo>
                  <a:cubicBezTo>
                    <a:pt x="119005" y="408834"/>
                    <a:pt x="104603" y="395736"/>
                    <a:pt x="91510" y="380018"/>
                  </a:cubicBezTo>
                  <a:cubicBezTo>
                    <a:pt x="91510" y="380018"/>
                    <a:pt x="91510" y="380018"/>
                    <a:pt x="66634" y="391807"/>
                  </a:cubicBezTo>
                  <a:cubicBezTo>
                    <a:pt x="49613" y="399665"/>
                    <a:pt x="31283" y="391807"/>
                    <a:pt x="23428" y="376089"/>
                  </a:cubicBezTo>
                  <a:cubicBezTo>
                    <a:pt x="23428" y="376089"/>
                    <a:pt x="23428" y="376089"/>
                    <a:pt x="7716" y="343343"/>
                  </a:cubicBezTo>
                  <a:cubicBezTo>
                    <a:pt x="1170" y="327625"/>
                    <a:pt x="7716" y="307978"/>
                    <a:pt x="23428" y="300119"/>
                  </a:cubicBezTo>
                  <a:cubicBezTo>
                    <a:pt x="23428" y="300119"/>
                    <a:pt x="23428" y="300119"/>
                    <a:pt x="49613" y="288331"/>
                  </a:cubicBezTo>
                  <a:cubicBezTo>
                    <a:pt x="45685" y="268684"/>
                    <a:pt x="45685" y="249036"/>
                    <a:pt x="48304" y="229389"/>
                  </a:cubicBezTo>
                  <a:cubicBezTo>
                    <a:pt x="48304" y="229389"/>
                    <a:pt x="48304" y="229389"/>
                    <a:pt x="20809" y="220220"/>
                  </a:cubicBezTo>
                  <a:cubicBezTo>
                    <a:pt x="12953" y="216291"/>
                    <a:pt x="6407" y="211051"/>
                    <a:pt x="2479" y="203193"/>
                  </a:cubicBezTo>
                  <a:cubicBezTo>
                    <a:pt x="-139" y="195334"/>
                    <a:pt x="-1449" y="186165"/>
                    <a:pt x="2479" y="178306"/>
                  </a:cubicBezTo>
                  <a:cubicBezTo>
                    <a:pt x="2479" y="178306"/>
                    <a:pt x="2479" y="178306"/>
                    <a:pt x="14263" y="144251"/>
                  </a:cubicBezTo>
                  <a:cubicBezTo>
                    <a:pt x="20809" y="128533"/>
                    <a:pt x="39139" y="119364"/>
                    <a:pt x="56159" y="125913"/>
                  </a:cubicBezTo>
                  <a:cubicBezTo>
                    <a:pt x="56159" y="125913"/>
                    <a:pt x="56159" y="125913"/>
                    <a:pt x="82345" y="135082"/>
                  </a:cubicBezTo>
                  <a:cubicBezTo>
                    <a:pt x="92819" y="119364"/>
                    <a:pt x="107221" y="104956"/>
                    <a:pt x="122933" y="91858"/>
                  </a:cubicBezTo>
                  <a:cubicBezTo>
                    <a:pt x="122933" y="91858"/>
                    <a:pt x="122933" y="91858"/>
                    <a:pt x="111149" y="65662"/>
                  </a:cubicBezTo>
                  <a:cubicBezTo>
                    <a:pt x="103294" y="49944"/>
                    <a:pt x="109840" y="30296"/>
                    <a:pt x="126861" y="23747"/>
                  </a:cubicBezTo>
                  <a:cubicBezTo>
                    <a:pt x="126861" y="23747"/>
                    <a:pt x="126861" y="23747"/>
                    <a:pt x="159592" y="8029"/>
                  </a:cubicBezTo>
                  <a:cubicBezTo>
                    <a:pt x="175304" y="1480"/>
                    <a:pt x="194943" y="8029"/>
                    <a:pt x="201489" y="23747"/>
                  </a:cubicBezTo>
                  <a:cubicBezTo>
                    <a:pt x="201489" y="23747"/>
                    <a:pt x="201489" y="23747"/>
                    <a:pt x="213273" y="49944"/>
                  </a:cubicBezTo>
                  <a:cubicBezTo>
                    <a:pt x="232912" y="46014"/>
                    <a:pt x="253861" y="46014"/>
                    <a:pt x="272190" y="47324"/>
                  </a:cubicBezTo>
                  <a:cubicBezTo>
                    <a:pt x="272190" y="47324"/>
                    <a:pt x="272190" y="47324"/>
                    <a:pt x="282665" y="21128"/>
                  </a:cubicBezTo>
                  <a:cubicBezTo>
                    <a:pt x="289211" y="5410"/>
                    <a:pt x="307541" y="-3759"/>
                    <a:pt x="324562" y="1480"/>
                  </a:cubicBezTo>
                  <a:close/>
                </a:path>
              </a:pathLst>
            </a:custGeom>
            <a:solidFill>
              <a:schemeClr val="bg1"/>
            </a:solidFill>
            <a:ln>
              <a:noFill/>
            </a:ln>
          </p:spPr>
          <p:txBody>
            <a:bodyPr anchor="ctr"/>
            <a:lstStyle/>
            <a:p>
              <a:pPr algn="ctr"/>
              <a:endParaRPr>
                <a:cs typeface="+mn-ea"/>
                <a:sym typeface="+mn-lt"/>
              </a:endParaRPr>
            </a:p>
          </p:txBody>
        </p:sp>
        <p:sp>
          <p:nvSpPr>
            <p:cNvPr id="26" name="îṥļîḑé-Freeform: Shape 17">
              <a:extLst>
                <a:ext uri="{FF2B5EF4-FFF2-40B4-BE49-F238E27FC236}">
                  <a16:creationId xmlns:a16="http://schemas.microsoft.com/office/drawing/2014/main" id="{6204A6FC-C32D-4ACD-A929-7036A49EBF86}"/>
                </a:ext>
              </a:extLst>
            </p:cNvPr>
            <p:cNvSpPr>
              <a:spLocks/>
            </p:cNvSpPr>
            <p:nvPr/>
          </p:nvSpPr>
          <p:spPr bwMode="auto">
            <a:xfrm>
              <a:off x="3726222" y="3313311"/>
              <a:ext cx="427524" cy="427524"/>
            </a:xfrm>
            <a:custGeom>
              <a:avLst/>
              <a:gdLst>
                <a:gd name="T0" fmla="*/ 160 w 186"/>
                <a:gd name="T1" fmla="*/ 13 h 186"/>
                <a:gd name="T2" fmla="*/ 135 w 186"/>
                <a:gd name="T3" fmla="*/ 13 h 186"/>
                <a:gd name="T4" fmla="*/ 70 w 186"/>
                <a:gd name="T5" fmla="*/ 35 h 186"/>
                <a:gd name="T6" fmla="*/ 0 w 186"/>
                <a:gd name="T7" fmla="*/ 51 h 186"/>
                <a:gd name="T8" fmla="*/ 8 w 186"/>
                <a:gd name="T9" fmla="*/ 118 h 186"/>
                <a:gd name="T10" fmla="*/ 51 w 186"/>
                <a:gd name="T11" fmla="*/ 182 h 186"/>
                <a:gd name="T12" fmla="*/ 55 w 186"/>
                <a:gd name="T13" fmla="*/ 186 h 186"/>
                <a:gd name="T14" fmla="*/ 93 w 186"/>
                <a:gd name="T15" fmla="*/ 182 h 186"/>
                <a:gd name="T16" fmla="*/ 93 w 186"/>
                <a:gd name="T17" fmla="*/ 181 h 186"/>
                <a:gd name="T18" fmla="*/ 135 w 186"/>
                <a:gd name="T19" fmla="*/ 145 h 186"/>
                <a:gd name="T20" fmla="*/ 148 w 186"/>
                <a:gd name="T21" fmla="*/ 160 h 186"/>
                <a:gd name="T22" fmla="*/ 160 w 186"/>
                <a:gd name="T23" fmla="*/ 106 h 186"/>
                <a:gd name="T24" fmla="*/ 160 w 186"/>
                <a:gd name="T25" fmla="*/ 55 h 186"/>
                <a:gd name="T26" fmla="*/ 8 w 186"/>
                <a:gd name="T27" fmla="*/ 93 h 186"/>
                <a:gd name="T28" fmla="*/ 34 w 186"/>
                <a:gd name="T29" fmla="*/ 89 h 186"/>
                <a:gd name="T30" fmla="*/ 8 w 186"/>
                <a:gd name="T31" fmla="*/ 85 h 186"/>
                <a:gd name="T32" fmla="*/ 21 w 186"/>
                <a:gd name="T33" fmla="*/ 76 h 186"/>
                <a:gd name="T34" fmla="*/ 21 w 186"/>
                <a:gd name="T35" fmla="*/ 68 h 186"/>
                <a:gd name="T36" fmla="*/ 8 w 186"/>
                <a:gd name="T37" fmla="*/ 51 h 186"/>
                <a:gd name="T38" fmla="*/ 67 w 186"/>
                <a:gd name="T39" fmla="*/ 116 h 186"/>
                <a:gd name="T40" fmla="*/ 54 w 186"/>
                <a:gd name="T41" fmla="*/ 160 h 186"/>
                <a:gd name="T42" fmla="*/ 70 w 186"/>
                <a:gd name="T43" fmla="*/ 125 h 186"/>
                <a:gd name="T44" fmla="*/ 80 w 186"/>
                <a:gd name="T45" fmla="*/ 160 h 186"/>
                <a:gd name="T46" fmla="*/ 81 w 186"/>
                <a:gd name="T47" fmla="*/ 169 h 186"/>
                <a:gd name="T48" fmla="*/ 58 w 186"/>
                <a:gd name="T49" fmla="*/ 177 h 186"/>
                <a:gd name="T50" fmla="*/ 81 w 186"/>
                <a:gd name="T51" fmla="*/ 169 h 186"/>
                <a:gd name="T52" fmla="*/ 76 w 186"/>
                <a:gd name="T53" fmla="*/ 118 h 186"/>
                <a:gd name="T54" fmla="*/ 135 w 186"/>
                <a:gd name="T55" fmla="*/ 25 h 186"/>
                <a:gd name="T56" fmla="*/ 152 w 186"/>
                <a:gd name="T57" fmla="*/ 148 h 186"/>
                <a:gd name="T58" fmla="*/ 143 w 186"/>
                <a:gd name="T59" fmla="*/ 148 h 186"/>
                <a:gd name="T60" fmla="*/ 148 w 186"/>
                <a:gd name="T61" fmla="*/ 9 h 186"/>
                <a:gd name="T62" fmla="*/ 152 w 186"/>
                <a:gd name="T63" fmla="*/ 148 h 186"/>
                <a:gd name="T64" fmla="*/ 160 w 186"/>
                <a:gd name="T65" fmla="*/ 63 h 186"/>
                <a:gd name="T66" fmla="*/ 160 w 186"/>
                <a:gd name="T67" fmla="*/ 9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6" h="186">
                  <a:moveTo>
                    <a:pt x="160" y="55"/>
                  </a:moveTo>
                  <a:cubicBezTo>
                    <a:pt x="160" y="13"/>
                    <a:pt x="160" y="13"/>
                    <a:pt x="160" y="13"/>
                  </a:cubicBezTo>
                  <a:cubicBezTo>
                    <a:pt x="160" y="6"/>
                    <a:pt x="155" y="0"/>
                    <a:pt x="148" y="0"/>
                  </a:cubicBezTo>
                  <a:cubicBezTo>
                    <a:pt x="141" y="0"/>
                    <a:pt x="135" y="6"/>
                    <a:pt x="135" y="13"/>
                  </a:cubicBezTo>
                  <a:cubicBezTo>
                    <a:pt x="135" y="16"/>
                    <a:pt x="135" y="16"/>
                    <a:pt x="135" y="16"/>
                  </a:cubicBezTo>
                  <a:cubicBezTo>
                    <a:pt x="70" y="35"/>
                    <a:pt x="70" y="35"/>
                    <a:pt x="70" y="35"/>
                  </a:cubicBezTo>
                  <a:cubicBezTo>
                    <a:pt x="8" y="42"/>
                    <a:pt x="8" y="42"/>
                    <a:pt x="8" y="42"/>
                  </a:cubicBezTo>
                  <a:cubicBezTo>
                    <a:pt x="4" y="42"/>
                    <a:pt x="0" y="46"/>
                    <a:pt x="0" y="51"/>
                  </a:cubicBezTo>
                  <a:cubicBezTo>
                    <a:pt x="0" y="110"/>
                    <a:pt x="0" y="110"/>
                    <a:pt x="0" y="110"/>
                  </a:cubicBezTo>
                  <a:cubicBezTo>
                    <a:pt x="0" y="114"/>
                    <a:pt x="4" y="118"/>
                    <a:pt x="8" y="118"/>
                  </a:cubicBezTo>
                  <a:cubicBezTo>
                    <a:pt x="37" y="121"/>
                    <a:pt x="37" y="121"/>
                    <a:pt x="37" y="121"/>
                  </a:cubicBezTo>
                  <a:cubicBezTo>
                    <a:pt x="51" y="182"/>
                    <a:pt x="51" y="182"/>
                    <a:pt x="51" y="182"/>
                  </a:cubicBezTo>
                  <a:cubicBezTo>
                    <a:pt x="51" y="182"/>
                    <a:pt x="51" y="182"/>
                    <a:pt x="51" y="182"/>
                  </a:cubicBezTo>
                  <a:cubicBezTo>
                    <a:pt x="51" y="184"/>
                    <a:pt x="53" y="186"/>
                    <a:pt x="55" y="186"/>
                  </a:cubicBezTo>
                  <a:cubicBezTo>
                    <a:pt x="89" y="186"/>
                    <a:pt x="89" y="186"/>
                    <a:pt x="89" y="186"/>
                  </a:cubicBezTo>
                  <a:cubicBezTo>
                    <a:pt x="91" y="186"/>
                    <a:pt x="93" y="184"/>
                    <a:pt x="93" y="182"/>
                  </a:cubicBezTo>
                  <a:cubicBezTo>
                    <a:pt x="93" y="181"/>
                    <a:pt x="93" y="181"/>
                    <a:pt x="93" y="181"/>
                  </a:cubicBezTo>
                  <a:cubicBezTo>
                    <a:pt x="93" y="181"/>
                    <a:pt x="93" y="181"/>
                    <a:pt x="93" y="181"/>
                  </a:cubicBezTo>
                  <a:cubicBezTo>
                    <a:pt x="81" y="128"/>
                    <a:pt x="81" y="128"/>
                    <a:pt x="81" y="128"/>
                  </a:cubicBezTo>
                  <a:cubicBezTo>
                    <a:pt x="135" y="145"/>
                    <a:pt x="135" y="145"/>
                    <a:pt x="135" y="145"/>
                  </a:cubicBezTo>
                  <a:cubicBezTo>
                    <a:pt x="135" y="148"/>
                    <a:pt x="135" y="148"/>
                    <a:pt x="135" y="148"/>
                  </a:cubicBezTo>
                  <a:cubicBezTo>
                    <a:pt x="135" y="155"/>
                    <a:pt x="141" y="160"/>
                    <a:pt x="148" y="160"/>
                  </a:cubicBezTo>
                  <a:cubicBezTo>
                    <a:pt x="155" y="160"/>
                    <a:pt x="160" y="155"/>
                    <a:pt x="160" y="148"/>
                  </a:cubicBezTo>
                  <a:cubicBezTo>
                    <a:pt x="160" y="106"/>
                    <a:pt x="160" y="106"/>
                    <a:pt x="160" y="106"/>
                  </a:cubicBezTo>
                  <a:cubicBezTo>
                    <a:pt x="174" y="106"/>
                    <a:pt x="186" y="94"/>
                    <a:pt x="186" y="80"/>
                  </a:cubicBezTo>
                  <a:cubicBezTo>
                    <a:pt x="186" y="66"/>
                    <a:pt x="174" y="55"/>
                    <a:pt x="160" y="55"/>
                  </a:cubicBezTo>
                  <a:close/>
                  <a:moveTo>
                    <a:pt x="8" y="110"/>
                  </a:moveTo>
                  <a:cubicBezTo>
                    <a:pt x="8" y="93"/>
                    <a:pt x="8" y="93"/>
                    <a:pt x="8" y="93"/>
                  </a:cubicBezTo>
                  <a:cubicBezTo>
                    <a:pt x="29" y="93"/>
                    <a:pt x="29" y="93"/>
                    <a:pt x="29" y="93"/>
                  </a:cubicBezTo>
                  <a:cubicBezTo>
                    <a:pt x="32" y="93"/>
                    <a:pt x="34" y="91"/>
                    <a:pt x="34" y="89"/>
                  </a:cubicBezTo>
                  <a:cubicBezTo>
                    <a:pt x="34" y="86"/>
                    <a:pt x="32" y="85"/>
                    <a:pt x="29" y="85"/>
                  </a:cubicBezTo>
                  <a:cubicBezTo>
                    <a:pt x="8" y="85"/>
                    <a:pt x="8" y="85"/>
                    <a:pt x="8" y="85"/>
                  </a:cubicBezTo>
                  <a:cubicBezTo>
                    <a:pt x="8" y="76"/>
                    <a:pt x="8" y="76"/>
                    <a:pt x="8" y="76"/>
                  </a:cubicBezTo>
                  <a:cubicBezTo>
                    <a:pt x="21" y="76"/>
                    <a:pt x="21" y="76"/>
                    <a:pt x="21" y="76"/>
                  </a:cubicBezTo>
                  <a:cubicBezTo>
                    <a:pt x="23" y="76"/>
                    <a:pt x="25" y="74"/>
                    <a:pt x="25" y="72"/>
                  </a:cubicBezTo>
                  <a:cubicBezTo>
                    <a:pt x="25" y="70"/>
                    <a:pt x="23" y="68"/>
                    <a:pt x="21" y="68"/>
                  </a:cubicBezTo>
                  <a:cubicBezTo>
                    <a:pt x="8" y="68"/>
                    <a:pt x="8" y="68"/>
                    <a:pt x="8" y="68"/>
                  </a:cubicBezTo>
                  <a:cubicBezTo>
                    <a:pt x="8" y="51"/>
                    <a:pt x="8" y="51"/>
                    <a:pt x="8" y="51"/>
                  </a:cubicBezTo>
                  <a:cubicBezTo>
                    <a:pt x="67" y="44"/>
                    <a:pt x="67" y="44"/>
                    <a:pt x="67" y="44"/>
                  </a:cubicBezTo>
                  <a:cubicBezTo>
                    <a:pt x="67" y="116"/>
                    <a:pt x="67" y="116"/>
                    <a:pt x="67" y="116"/>
                  </a:cubicBezTo>
                  <a:lnTo>
                    <a:pt x="8" y="110"/>
                  </a:lnTo>
                  <a:close/>
                  <a:moveTo>
                    <a:pt x="54" y="160"/>
                  </a:moveTo>
                  <a:cubicBezTo>
                    <a:pt x="46" y="122"/>
                    <a:pt x="46" y="122"/>
                    <a:pt x="46" y="122"/>
                  </a:cubicBezTo>
                  <a:cubicBezTo>
                    <a:pt x="70" y="125"/>
                    <a:pt x="70" y="125"/>
                    <a:pt x="70" y="125"/>
                  </a:cubicBezTo>
                  <a:cubicBezTo>
                    <a:pt x="72" y="126"/>
                    <a:pt x="72" y="126"/>
                    <a:pt x="72" y="126"/>
                  </a:cubicBezTo>
                  <a:cubicBezTo>
                    <a:pt x="80" y="160"/>
                    <a:pt x="80" y="160"/>
                    <a:pt x="80" y="160"/>
                  </a:cubicBezTo>
                  <a:lnTo>
                    <a:pt x="54" y="160"/>
                  </a:lnTo>
                  <a:close/>
                  <a:moveTo>
                    <a:pt x="81" y="169"/>
                  </a:moveTo>
                  <a:cubicBezTo>
                    <a:pt x="83" y="177"/>
                    <a:pt x="83" y="177"/>
                    <a:pt x="83" y="177"/>
                  </a:cubicBezTo>
                  <a:cubicBezTo>
                    <a:pt x="58" y="177"/>
                    <a:pt x="58" y="177"/>
                    <a:pt x="58" y="177"/>
                  </a:cubicBezTo>
                  <a:cubicBezTo>
                    <a:pt x="56" y="169"/>
                    <a:pt x="56" y="169"/>
                    <a:pt x="56" y="169"/>
                  </a:cubicBezTo>
                  <a:lnTo>
                    <a:pt x="81" y="169"/>
                  </a:lnTo>
                  <a:close/>
                  <a:moveTo>
                    <a:pt x="135" y="136"/>
                  </a:moveTo>
                  <a:cubicBezTo>
                    <a:pt x="76" y="118"/>
                    <a:pt x="76" y="118"/>
                    <a:pt x="76" y="118"/>
                  </a:cubicBezTo>
                  <a:cubicBezTo>
                    <a:pt x="76" y="43"/>
                    <a:pt x="76" y="43"/>
                    <a:pt x="76" y="43"/>
                  </a:cubicBezTo>
                  <a:cubicBezTo>
                    <a:pt x="135" y="25"/>
                    <a:pt x="135" y="25"/>
                    <a:pt x="135" y="25"/>
                  </a:cubicBezTo>
                  <a:lnTo>
                    <a:pt x="135" y="136"/>
                  </a:lnTo>
                  <a:close/>
                  <a:moveTo>
                    <a:pt x="152" y="148"/>
                  </a:moveTo>
                  <a:cubicBezTo>
                    <a:pt x="152" y="150"/>
                    <a:pt x="150" y="152"/>
                    <a:pt x="148" y="152"/>
                  </a:cubicBezTo>
                  <a:cubicBezTo>
                    <a:pt x="145" y="152"/>
                    <a:pt x="143" y="150"/>
                    <a:pt x="143" y="148"/>
                  </a:cubicBezTo>
                  <a:cubicBezTo>
                    <a:pt x="143" y="13"/>
                    <a:pt x="143" y="13"/>
                    <a:pt x="143" y="13"/>
                  </a:cubicBezTo>
                  <a:cubicBezTo>
                    <a:pt x="143" y="10"/>
                    <a:pt x="145" y="9"/>
                    <a:pt x="148" y="9"/>
                  </a:cubicBezTo>
                  <a:cubicBezTo>
                    <a:pt x="150" y="9"/>
                    <a:pt x="152" y="10"/>
                    <a:pt x="152" y="13"/>
                  </a:cubicBezTo>
                  <a:lnTo>
                    <a:pt x="152" y="148"/>
                  </a:lnTo>
                  <a:close/>
                  <a:moveTo>
                    <a:pt x="160" y="97"/>
                  </a:moveTo>
                  <a:cubicBezTo>
                    <a:pt x="160" y="63"/>
                    <a:pt x="160" y="63"/>
                    <a:pt x="160" y="63"/>
                  </a:cubicBezTo>
                  <a:cubicBezTo>
                    <a:pt x="170" y="63"/>
                    <a:pt x="177" y="71"/>
                    <a:pt x="177" y="80"/>
                  </a:cubicBezTo>
                  <a:cubicBezTo>
                    <a:pt x="177" y="90"/>
                    <a:pt x="170" y="97"/>
                    <a:pt x="160" y="97"/>
                  </a:cubicBezTo>
                  <a:close/>
                </a:path>
              </a:pathLst>
            </a:custGeom>
            <a:solidFill>
              <a:schemeClr val="bg1"/>
            </a:solidFill>
            <a:ln>
              <a:noFill/>
            </a:ln>
          </p:spPr>
          <p:txBody>
            <a:bodyPr anchor="ctr"/>
            <a:lstStyle/>
            <a:p>
              <a:pPr algn="ctr"/>
              <a:endParaRPr>
                <a:cs typeface="+mn-ea"/>
                <a:sym typeface="+mn-lt"/>
              </a:endParaRPr>
            </a:p>
          </p:txBody>
        </p:sp>
        <p:sp>
          <p:nvSpPr>
            <p:cNvPr id="28" name="i$liḋe-Freeform: Shape 62">
              <a:extLst>
                <a:ext uri="{FF2B5EF4-FFF2-40B4-BE49-F238E27FC236}">
                  <a16:creationId xmlns:a16="http://schemas.microsoft.com/office/drawing/2014/main" id="{CFACFECA-16C0-4452-BE62-831DF0F6F9FE}"/>
                </a:ext>
              </a:extLst>
            </p:cNvPr>
            <p:cNvSpPr>
              <a:spLocks/>
            </p:cNvSpPr>
            <p:nvPr/>
          </p:nvSpPr>
          <p:spPr bwMode="auto">
            <a:xfrm>
              <a:off x="5194981" y="3328525"/>
              <a:ext cx="364440" cy="412310"/>
            </a:xfrm>
            <a:custGeom>
              <a:avLst/>
              <a:gdLst>
                <a:gd name="T0" fmla="*/ 182 w 193"/>
                <a:gd name="T1" fmla="*/ 147 h 219"/>
                <a:gd name="T2" fmla="*/ 175 w 193"/>
                <a:gd name="T3" fmla="*/ 150 h 219"/>
                <a:gd name="T4" fmla="*/ 146 w 193"/>
                <a:gd name="T5" fmla="*/ 110 h 219"/>
                <a:gd name="T6" fmla="*/ 175 w 193"/>
                <a:gd name="T7" fmla="*/ 70 h 219"/>
                <a:gd name="T8" fmla="*/ 182 w 193"/>
                <a:gd name="T9" fmla="*/ 72 h 219"/>
                <a:gd name="T10" fmla="*/ 193 w 193"/>
                <a:gd name="T11" fmla="*/ 60 h 219"/>
                <a:gd name="T12" fmla="*/ 182 w 193"/>
                <a:gd name="T13" fmla="*/ 49 h 219"/>
                <a:gd name="T14" fmla="*/ 170 w 193"/>
                <a:gd name="T15" fmla="*/ 60 h 219"/>
                <a:gd name="T16" fmla="*/ 170 w 193"/>
                <a:gd name="T17" fmla="*/ 62 h 219"/>
                <a:gd name="T18" fmla="*/ 121 w 193"/>
                <a:gd name="T19" fmla="*/ 67 h 219"/>
                <a:gd name="T20" fmla="*/ 101 w 193"/>
                <a:gd name="T21" fmla="*/ 22 h 219"/>
                <a:gd name="T22" fmla="*/ 108 w 193"/>
                <a:gd name="T23" fmla="*/ 12 h 219"/>
                <a:gd name="T24" fmla="*/ 97 w 193"/>
                <a:gd name="T25" fmla="*/ 0 h 219"/>
                <a:gd name="T26" fmla="*/ 85 w 193"/>
                <a:gd name="T27" fmla="*/ 12 h 219"/>
                <a:gd name="T28" fmla="*/ 92 w 193"/>
                <a:gd name="T29" fmla="*/ 22 h 219"/>
                <a:gd name="T30" fmla="*/ 72 w 193"/>
                <a:gd name="T31" fmla="*/ 67 h 219"/>
                <a:gd name="T32" fmla="*/ 23 w 193"/>
                <a:gd name="T33" fmla="*/ 62 h 219"/>
                <a:gd name="T34" fmla="*/ 23 w 193"/>
                <a:gd name="T35" fmla="*/ 60 h 219"/>
                <a:gd name="T36" fmla="*/ 12 w 193"/>
                <a:gd name="T37" fmla="*/ 49 h 219"/>
                <a:gd name="T38" fmla="*/ 0 w 193"/>
                <a:gd name="T39" fmla="*/ 60 h 219"/>
                <a:gd name="T40" fmla="*/ 12 w 193"/>
                <a:gd name="T41" fmla="*/ 72 h 219"/>
                <a:gd name="T42" fmla="*/ 18 w 193"/>
                <a:gd name="T43" fmla="*/ 70 h 219"/>
                <a:gd name="T44" fmla="*/ 48 w 193"/>
                <a:gd name="T45" fmla="*/ 110 h 219"/>
                <a:gd name="T46" fmla="*/ 19 w 193"/>
                <a:gd name="T47" fmla="*/ 150 h 219"/>
                <a:gd name="T48" fmla="*/ 12 w 193"/>
                <a:gd name="T49" fmla="*/ 147 h 219"/>
                <a:gd name="T50" fmla="*/ 0 w 193"/>
                <a:gd name="T51" fmla="*/ 159 h 219"/>
                <a:gd name="T52" fmla="*/ 12 w 193"/>
                <a:gd name="T53" fmla="*/ 170 h 219"/>
                <a:gd name="T54" fmla="*/ 23 w 193"/>
                <a:gd name="T55" fmla="*/ 159 h 219"/>
                <a:gd name="T56" fmla="*/ 23 w 193"/>
                <a:gd name="T57" fmla="*/ 158 h 219"/>
                <a:gd name="T58" fmla="*/ 72 w 193"/>
                <a:gd name="T59" fmla="*/ 152 h 219"/>
                <a:gd name="T60" fmla="*/ 92 w 193"/>
                <a:gd name="T61" fmla="*/ 197 h 219"/>
                <a:gd name="T62" fmla="*/ 85 w 193"/>
                <a:gd name="T63" fmla="*/ 208 h 219"/>
                <a:gd name="T64" fmla="*/ 97 w 193"/>
                <a:gd name="T65" fmla="*/ 219 h 219"/>
                <a:gd name="T66" fmla="*/ 108 w 193"/>
                <a:gd name="T67" fmla="*/ 208 h 219"/>
                <a:gd name="T68" fmla="*/ 101 w 193"/>
                <a:gd name="T69" fmla="*/ 197 h 219"/>
                <a:gd name="T70" fmla="*/ 121 w 193"/>
                <a:gd name="T71" fmla="*/ 152 h 219"/>
                <a:gd name="T72" fmla="*/ 170 w 193"/>
                <a:gd name="T73" fmla="*/ 158 h 219"/>
                <a:gd name="T74" fmla="*/ 170 w 193"/>
                <a:gd name="T75" fmla="*/ 159 h 219"/>
                <a:gd name="T76" fmla="*/ 182 w 193"/>
                <a:gd name="T77" fmla="*/ 170 h 219"/>
                <a:gd name="T78" fmla="*/ 193 w 193"/>
                <a:gd name="T79" fmla="*/ 159 h 219"/>
                <a:gd name="T80" fmla="*/ 182 w 193"/>
                <a:gd name="T81" fmla="*/ 14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3" h="219">
                  <a:moveTo>
                    <a:pt x="182" y="147"/>
                  </a:moveTo>
                  <a:cubicBezTo>
                    <a:pt x="179" y="147"/>
                    <a:pt x="177" y="148"/>
                    <a:pt x="175" y="150"/>
                  </a:cubicBezTo>
                  <a:cubicBezTo>
                    <a:pt x="146" y="110"/>
                    <a:pt x="146" y="110"/>
                    <a:pt x="146" y="110"/>
                  </a:cubicBezTo>
                  <a:cubicBezTo>
                    <a:pt x="175" y="70"/>
                    <a:pt x="175" y="70"/>
                    <a:pt x="175" y="70"/>
                  </a:cubicBezTo>
                  <a:cubicBezTo>
                    <a:pt x="177" y="71"/>
                    <a:pt x="179" y="72"/>
                    <a:pt x="182" y="72"/>
                  </a:cubicBezTo>
                  <a:cubicBezTo>
                    <a:pt x="188" y="72"/>
                    <a:pt x="193" y="67"/>
                    <a:pt x="193" y="60"/>
                  </a:cubicBezTo>
                  <a:cubicBezTo>
                    <a:pt x="193" y="54"/>
                    <a:pt x="188" y="49"/>
                    <a:pt x="182" y="49"/>
                  </a:cubicBezTo>
                  <a:cubicBezTo>
                    <a:pt x="175" y="49"/>
                    <a:pt x="170" y="54"/>
                    <a:pt x="170" y="60"/>
                  </a:cubicBezTo>
                  <a:cubicBezTo>
                    <a:pt x="170" y="61"/>
                    <a:pt x="170" y="61"/>
                    <a:pt x="170" y="62"/>
                  </a:cubicBezTo>
                  <a:cubicBezTo>
                    <a:pt x="121" y="67"/>
                    <a:pt x="121" y="67"/>
                    <a:pt x="121" y="67"/>
                  </a:cubicBezTo>
                  <a:cubicBezTo>
                    <a:pt x="101" y="22"/>
                    <a:pt x="101" y="22"/>
                    <a:pt x="101" y="22"/>
                  </a:cubicBezTo>
                  <a:cubicBezTo>
                    <a:pt x="105" y="20"/>
                    <a:pt x="108" y="16"/>
                    <a:pt x="108" y="12"/>
                  </a:cubicBezTo>
                  <a:cubicBezTo>
                    <a:pt x="108" y="5"/>
                    <a:pt x="103" y="0"/>
                    <a:pt x="97" y="0"/>
                  </a:cubicBezTo>
                  <a:cubicBezTo>
                    <a:pt x="90" y="0"/>
                    <a:pt x="85" y="5"/>
                    <a:pt x="85" y="12"/>
                  </a:cubicBezTo>
                  <a:cubicBezTo>
                    <a:pt x="85" y="16"/>
                    <a:pt x="88" y="20"/>
                    <a:pt x="92" y="22"/>
                  </a:cubicBezTo>
                  <a:cubicBezTo>
                    <a:pt x="72" y="67"/>
                    <a:pt x="72" y="67"/>
                    <a:pt x="72" y="67"/>
                  </a:cubicBezTo>
                  <a:cubicBezTo>
                    <a:pt x="23" y="62"/>
                    <a:pt x="23" y="62"/>
                    <a:pt x="23" y="62"/>
                  </a:cubicBezTo>
                  <a:cubicBezTo>
                    <a:pt x="23" y="61"/>
                    <a:pt x="23" y="61"/>
                    <a:pt x="23" y="60"/>
                  </a:cubicBezTo>
                  <a:cubicBezTo>
                    <a:pt x="23" y="54"/>
                    <a:pt x="18" y="49"/>
                    <a:pt x="12" y="49"/>
                  </a:cubicBezTo>
                  <a:cubicBezTo>
                    <a:pt x="5" y="49"/>
                    <a:pt x="0" y="54"/>
                    <a:pt x="0" y="60"/>
                  </a:cubicBezTo>
                  <a:cubicBezTo>
                    <a:pt x="0" y="67"/>
                    <a:pt x="5" y="72"/>
                    <a:pt x="12" y="72"/>
                  </a:cubicBezTo>
                  <a:cubicBezTo>
                    <a:pt x="14" y="72"/>
                    <a:pt x="16" y="71"/>
                    <a:pt x="18" y="70"/>
                  </a:cubicBezTo>
                  <a:cubicBezTo>
                    <a:pt x="48" y="110"/>
                    <a:pt x="48" y="110"/>
                    <a:pt x="48" y="110"/>
                  </a:cubicBezTo>
                  <a:cubicBezTo>
                    <a:pt x="19" y="150"/>
                    <a:pt x="19" y="150"/>
                    <a:pt x="19" y="150"/>
                  </a:cubicBezTo>
                  <a:cubicBezTo>
                    <a:pt x="17" y="148"/>
                    <a:pt x="14" y="147"/>
                    <a:pt x="12" y="147"/>
                  </a:cubicBezTo>
                  <a:cubicBezTo>
                    <a:pt x="5" y="147"/>
                    <a:pt x="0" y="152"/>
                    <a:pt x="0" y="159"/>
                  </a:cubicBezTo>
                  <a:cubicBezTo>
                    <a:pt x="0" y="165"/>
                    <a:pt x="5" y="170"/>
                    <a:pt x="12" y="170"/>
                  </a:cubicBezTo>
                  <a:cubicBezTo>
                    <a:pt x="18" y="170"/>
                    <a:pt x="23" y="165"/>
                    <a:pt x="23" y="159"/>
                  </a:cubicBezTo>
                  <a:cubicBezTo>
                    <a:pt x="23" y="158"/>
                    <a:pt x="23" y="158"/>
                    <a:pt x="23" y="158"/>
                  </a:cubicBezTo>
                  <a:cubicBezTo>
                    <a:pt x="72" y="152"/>
                    <a:pt x="72" y="152"/>
                    <a:pt x="72" y="152"/>
                  </a:cubicBezTo>
                  <a:cubicBezTo>
                    <a:pt x="92" y="197"/>
                    <a:pt x="92" y="197"/>
                    <a:pt x="92" y="197"/>
                  </a:cubicBezTo>
                  <a:cubicBezTo>
                    <a:pt x="88" y="199"/>
                    <a:pt x="85" y="203"/>
                    <a:pt x="85" y="208"/>
                  </a:cubicBezTo>
                  <a:cubicBezTo>
                    <a:pt x="85" y="214"/>
                    <a:pt x="90" y="219"/>
                    <a:pt x="97" y="219"/>
                  </a:cubicBezTo>
                  <a:cubicBezTo>
                    <a:pt x="103" y="219"/>
                    <a:pt x="108" y="214"/>
                    <a:pt x="108" y="208"/>
                  </a:cubicBezTo>
                  <a:cubicBezTo>
                    <a:pt x="108" y="203"/>
                    <a:pt x="105" y="199"/>
                    <a:pt x="101" y="197"/>
                  </a:cubicBezTo>
                  <a:cubicBezTo>
                    <a:pt x="121" y="152"/>
                    <a:pt x="121" y="152"/>
                    <a:pt x="121" y="152"/>
                  </a:cubicBezTo>
                  <a:cubicBezTo>
                    <a:pt x="170" y="158"/>
                    <a:pt x="170" y="158"/>
                    <a:pt x="170" y="158"/>
                  </a:cubicBezTo>
                  <a:cubicBezTo>
                    <a:pt x="170" y="158"/>
                    <a:pt x="170" y="158"/>
                    <a:pt x="170" y="159"/>
                  </a:cubicBezTo>
                  <a:cubicBezTo>
                    <a:pt x="170" y="165"/>
                    <a:pt x="175" y="170"/>
                    <a:pt x="182" y="170"/>
                  </a:cubicBezTo>
                  <a:cubicBezTo>
                    <a:pt x="188" y="170"/>
                    <a:pt x="193" y="165"/>
                    <a:pt x="193" y="159"/>
                  </a:cubicBezTo>
                  <a:cubicBezTo>
                    <a:pt x="193" y="152"/>
                    <a:pt x="188" y="147"/>
                    <a:pt x="182" y="147"/>
                  </a:cubicBezTo>
                  <a:close/>
                </a:path>
              </a:pathLst>
            </a:custGeom>
            <a:solidFill>
              <a:schemeClr val="bg1"/>
            </a:solidFill>
            <a:ln>
              <a:noFill/>
            </a:ln>
          </p:spPr>
          <p:txBody>
            <a:bodyPr anchor="ctr"/>
            <a:lstStyle/>
            <a:p>
              <a:pPr algn="ctr"/>
              <a:endParaRPr>
                <a:solidFill>
                  <a:schemeClr val="bg1"/>
                </a:solidFill>
                <a:cs typeface="+mn-ea"/>
                <a:sym typeface="+mn-lt"/>
              </a:endParaRPr>
            </a:p>
          </p:txBody>
        </p:sp>
      </p:grpSp>
      <p:sp>
        <p:nvSpPr>
          <p:cNvPr id="17" name="MH_Others_1"/>
          <p:cNvSpPr/>
          <p:nvPr>
            <p:custDataLst>
              <p:tags r:id="rId2"/>
            </p:custDataLst>
          </p:nvPr>
        </p:nvSpPr>
        <p:spPr>
          <a:xfrm>
            <a:off x="171962" y="290802"/>
            <a:ext cx="880462" cy="78749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chemeClr val="bg1"/>
              </a:solidFill>
              <a:cs typeface="+mn-ea"/>
              <a:sym typeface="+mn-lt"/>
            </a:endParaRPr>
          </a:p>
        </p:txBody>
      </p:sp>
      <p:sp>
        <p:nvSpPr>
          <p:cNvPr id="18" name="MH_Number"/>
          <p:cNvSpPr/>
          <p:nvPr>
            <p:custDataLst>
              <p:tags r:id="rId3"/>
            </p:custDataLst>
          </p:nvPr>
        </p:nvSpPr>
        <p:spPr>
          <a:xfrm>
            <a:off x="120203" y="365580"/>
            <a:ext cx="439279" cy="393745"/>
          </a:xfrm>
          <a:prstGeom prst="rect">
            <a:avLst/>
          </a:prstGeom>
        </p:spPr>
        <p:txBody>
          <a:bodyPr wrap="square" lIns="0" tIns="0" rIns="0" bIns="0" anchor="ctr" anchorCtr="0">
            <a:noAutofit/>
          </a:bodyPr>
          <a:lstStyle/>
          <a:p>
            <a:pPr algn="ctr"/>
            <a:r>
              <a:rPr lang="en-US" altLang="zh-CN" sz="4000" dirty="0">
                <a:solidFill>
                  <a:schemeClr val="bg1"/>
                </a:solidFill>
                <a:cs typeface="+mn-ea"/>
                <a:sym typeface="+mn-lt"/>
              </a:rPr>
              <a:t>5</a:t>
            </a:r>
            <a:endParaRPr lang="zh-CN" altLang="en-US" sz="4000" dirty="0">
              <a:solidFill>
                <a:schemeClr val="bg1"/>
              </a:solidFill>
              <a:cs typeface="+mn-ea"/>
              <a:sym typeface="+mn-lt"/>
            </a:endParaRPr>
          </a:p>
        </p:txBody>
      </p:sp>
    </p:spTree>
    <p:extLst>
      <p:ext uri="{BB962C8B-B14F-4D97-AF65-F5344CB8AC3E}">
        <p14:creationId xmlns:p14="http://schemas.microsoft.com/office/powerpoint/2010/main" val="4015245396"/>
      </p:ext>
    </p:extLst>
  </p:cSld>
  <p:clrMapOvr>
    <a:masterClrMapping/>
  </p:clrMapOvr>
  <p:transition spd="slow" advClick="0">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pic>
        <p:nvPicPr>
          <p:cNvPr id="10" name="图片 9" descr="Dandelion Network技术架构1.jpg"/>
          <p:cNvPicPr>
            <a:picLocks noChangeAspect="1"/>
          </p:cNvPicPr>
          <p:nvPr/>
        </p:nvPicPr>
        <p:blipFill>
          <a:blip r:embed="rId7"/>
          <a:stretch>
            <a:fillRect/>
          </a:stretch>
        </p:blipFill>
        <p:spPr>
          <a:xfrm>
            <a:off x="1587454" y="608528"/>
            <a:ext cx="8988543" cy="6560008"/>
          </a:xfrm>
          <a:prstGeom prst="rect">
            <a:avLst/>
          </a:prstGeom>
        </p:spPr>
      </p:pic>
      <p:grpSp>
        <p:nvGrpSpPr>
          <p:cNvPr id="4" name="组合 3"/>
          <p:cNvGrpSpPr/>
          <p:nvPr/>
        </p:nvGrpSpPr>
        <p:grpSpPr>
          <a:xfrm>
            <a:off x="447040" y="396240"/>
            <a:ext cx="436880" cy="436880"/>
            <a:chOff x="2164080" y="579120"/>
            <a:chExt cx="436880" cy="436880"/>
          </a:xfrm>
          <a:solidFill>
            <a:schemeClr val="bg1">
              <a:alpha val="40000"/>
            </a:schemeClr>
          </a:solidFill>
        </p:grpSpPr>
        <p:sp>
          <p:nvSpPr>
            <p:cNvPr id="2" name="矩形 1"/>
            <p:cNvSpPr/>
            <p:nvPr/>
          </p:nvSpPr>
          <p:spPr>
            <a:xfrm>
              <a:off x="2164080" y="579120"/>
              <a:ext cx="436880" cy="436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59330" y="674370"/>
              <a:ext cx="246380" cy="246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p:cNvSpPr txBox="1"/>
          <p:nvPr/>
        </p:nvSpPr>
        <p:spPr>
          <a:xfrm>
            <a:off x="1127759" y="353070"/>
            <a:ext cx="4626060" cy="523220"/>
          </a:xfrm>
          <a:prstGeom prst="rect">
            <a:avLst/>
          </a:prstGeom>
          <a:noFill/>
        </p:spPr>
        <p:txBody>
          <a:bodyPr wrap="square" rtlCol="0">
            <a:spAutoFit/>
          </a:bodyPr>
          <a:lstStyle/>
          <a:p>
            <a:r>
              <a:rPr lang="zh-CN" altLang="en-US" sz="2800" spc="600" dirty="0">
                <a:solidFill>
                  <a:schemeClr val="bg1"/>
                </a:solidFill>
                <a:cs typeface="+mn-ea"/>
                <a:sym typeface="+mn-lt"/>
              </a:rPr>
              <a:t>参赛作品：个人版募捐</a:t>
            </a:r>
          </a:p>
        </p:txBody>
      </p:sp>
      <p:sp>
        <p:nvSpPr>
          <p:cNvPr id="7" name="MH_Others_1"/>
          <p:cNvSpPr/>
          <p:nvPr>
            <p:custDataLst>
              <p:tags r:id="rId2"/>
            </p:custDataLst>
          </p:nvPr>
        </p:nvSpPr>
        <p:spPr>
          <a:xfrm>
            <a:off x="171962" y="290802"/>
            <a:ext cx="880462" cy="78749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chemeClr val="bg1"/>
              </a:solidFill>
              <a:cs typeface="+mn-ea"/>
              <a:sym typeface="+mn-lt"/>
            </a:endParaRPr>
          </a:p>
        </p:txBody>
      </p:sp>
      <p:sp>
        <p:nvSpPr>
          <p:cNvPr id="8" name="MH_Number"/>
          <p:cNvSpPr/>
          <p:nvPr>
            <p:custDataLst>
              <p:tags r:id="rId3"/>
            </p:custDataLst>
          </p:nvPr>
        </p:nvSpPr>
        <p:spPr>
          <a:xfrm>
            <a:off x="120203" y="365580"/>
            <a:ext cx="439279" cy="393745"/>
          </a:xfrm>
          <a:prstGeom prst="rect">
            <a:avLst/>
          </a:prstGeom>
        </p:spPr>
        <p:txBody>
          <a:bodyPr wrap="square" lIns="0" tIns="0" rIns="0" bIns="0" anchor="ctr" anchorCtr="0">
            <a:noAutofit/>
          </a:bodyPr>
          <a:lstStyle/>
          <a:p>
            <a:pPr algn="ctr"/>
            <a:r>
              <a:rPr lang="en-US" altLang="zh-CN" sz="4000" dirty="0">
                <a:solidFill>
                  <a:schemeClr val="bg1"/>
                </a:solidFill>
                <a:cs typeface="+mn-ea"/>
                <a:sym typeface="+mn-lt"/>
              </a:rPr>
              <a:t>6</a:t>
            </a:r>
            <a:endParaRPr lang="zh-CN" altLang="en-US" sz="4000" dirty="0">
              <a:solidFill>
                <a:schemeClr val="bg1"/>
              </a:solidFill>
              <a:cs typeface="+mn-ea"/>
              <a:sym typeface="+mn-lt"/>
            </a:endParaRPr>
          </a:p>
        </p:txBody>
      </p:sp>
    </p:spTree>
    <p:extLst>
      <p:ext uri="{BB962C8B-B14F-4D97-AF65-F5344CB8AC3E}">
        <p14:creationId xmlns:p14="http://schemas.microsoft.com/office/powerpoint/2010/main" val="2757610602"/>
      </p:ext>
    </p:extLst>
  </p:cSld>
  <p:clrMapOvr>
    <a:masterClrMapping/>
  </p:clrMapOvr>
  <p:transition spd="slow" advClick="0">
    <p:fade/>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8"/>
</p:tagLst>
</file>

<file path=ppt/tags/tag10.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NUMBER"/>
  <p:tag name="ID" val="553518"/>
  <p:tag name="MH_ORDER" val="NUMBER"/>
</p:tagLst>
</file>

<file path=ppt/tags/tag11.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OTHERS"/>
  <p:tag name="ID" val="553518"/>
</p:tagLst>
</file>

<file path=ppt/tags/tag12.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NUMBER"/>
  <p:tag name="ID" val="553518"/>
  <p:tag name="MH_ORDER" val="NUMBER"/>
</p:tagLst>
</file>

<file path=ppt/tags/tag13.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OTHERS"/>
  <p:tag name="ID" val="553518"/>
</p:tagLst>
</file>

<file path=ppt/tags/tag14.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NUMBER"/>
  <p:tag name="ID" val="553518"/>
  <p:tag name="MH_ORDER" val="NUMBER"/>
</p:tagLst>
</file>

<file path=ppt/tags/tag15.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OTHERS"/>
  <p:tag name="ID" val="553518"/>
</p:tagLst>
</file>

<file path=ppt/tags/tag16.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NUMBER"/>
  <p:tag name="ID" val="553518"/>
  <p:tag name="MH_ORDER" val="NUMBER"/>
</p:tagLst>
</file>

<file path=ppt/tags/tag17.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OTHERS"/>
  <p:tag name="ID" val="553518"/>
</p:tagLst>
</file>

<file path=ppt/tags/tag18.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NUMBER"/>
  <p:tag name="ID" val="553518"/>
  <p:tag name="MH_ORDER" val="NUMBER"/>
</p:tagLst>
</file>

<file path=ppt/tags/tag19.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PA" val="v3.2.0"/>
</p:tagLst>
</file>

<file path=ppt/tags/tag21.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OTHERS"/>
  <p:tag name="ID" val="553518"/>
</p:tagLst>
</file>

<file path=ppt/tags/tag6.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NUMBER"/>
  <p:tag name="ID" val="553518"/>
  <p:tag name="MH_ORDER" val="NUMBER"/>
</p:tagLst>
</file>

<file path=ppt/tags/tag7.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OTHERS"/>
  <p:tag name="ID" val="553518"/>
</p:tagLst>
</file>

<file path=ppt/tags/tag8.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NUMBER"/>
  <p:tag name="ID" val="553518"/>
  <p:tag name="MH_ORDER" val="NUMBER"/>
</p:tagLst>
</file>

<file path=ppt/tags/tag9.xml><?xml version="1.0" encoding="utf-8"?>
<p:tagLst xmlns:a="http://schemas.openxmlformats.org/drawingml/2006/main" xmlns:r="http://schemas.openxmlformats.org/officeDocument/2006/relationships" xmlns:p="http://schemas.openxmlformats.org/presentationml/2006/main">
  <p:tag name="MH" val="20170729231115"/>
  <p:tag name="MH_LIBRARY" val="CONTENTS"/>
  <p:tag name="MH_TYPE" val="OTHERS"/>
  <p:tag name="ID" val="553518"/>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fontScheme name="dxb1lbs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5A889E"/>
    </a:accent1>
    <a:accent2>
      <a:srgbClr val="00A8A7"/>
    </a:accent2>
    <a:accent3>
      <a:srgbClr val="5A6C90"/>
    </a:accent3>
    <a:accent4>
      <a:srgbClr val="8595A4"/>
    </a:accent4>
    <a:accent5>
      <a:srgbClr val="A5A5A5"/>
    </a:accent5>
    <a:accent6>
      <a:srgbClr val="44546A"/>
    </a:accent6>
    <a:hlink>
      <a:srgbClr val="5A889E"/>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
  <TotalTime>6248</TotalTime>
  <Words>1610</Words>
  <Application>Microsoft Office PowerPoint</Application>
  <PresentationFormat>宽屏</PresentationFormat>
  <Paragraphs>103</Paragraphs>
  <Slides>11</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PingFang SC</vt:lpstr>
      <vt:lpstr>等线</vt:lpstr>
      <vt:lpstr>宋体</vt:lpstr>
      <vt:lpstr>微软雅黑</vt:lpstr>
      <vt:lpstr>Agency FB</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简洁蓝色科技感</dc:title>
  <dc:creator>第一PPT</dc:creator>
  <cp:keywords>www.1ppt.com</cp:keywords>
  <dc:description>www.1ppt.com</dc:description>
  <cp:lastModifiedBy>夏 绪帮</cp:lastModifiedBy>
  <cp:revision>322</cp:revision>
  <dcterms:created xsi:type="dcterms:W3CDTF">2017-08-03T14:47:41Z</dcterms:created>
  <dcterms:modified xsi:type="dcterms:W3CDTF">2021-10-21T03:56:43Z</dcterms:modified>
</cp:coreProperties>
</file>