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9" r:id="rId5"/>
    <p:sldMasterId id="2147493467" r:id="rId6"/>
  </p:sldMasterIdLst>
  <p:handoutMasterIdLst>
    <p:handoutMasterId r:id="rId9"/>
  </p:handoutMasterIdLst>
  <p:sldIdLst>
    <p:sldId id="259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938"/>
    <a:srgbClr val="002868"/>
    <a:srgbClr val="100E42"/>
    <a:srgbClr val="100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72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BE6C-4C0C-8046-BBFD-371AD79821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FCB1-D51F-8E41-88AA-D42180F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9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8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7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7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8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7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5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6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3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4277"/>
            <a:ext cx="4038600" cy="339407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4277"/>
            <a:ext cx="4038600" cy="339407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20015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4277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CA21-89C5-A040-B01E-D208A7FA3D8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3" r:id="rId2"/>
    <p:sldLayoutId id="2147493484" r:id="rId3"/>
    <p:sldLayoutId id="2147493485" r:id="rId4"/>
    <p:sldLayoutId id="2147493486" r:id="rId5"/>
    <p:sldLayoutId id="2147493487" r:id="rId6"/>
    <p:sldLayoutId id="2147493488" r:id="rId7"/>
    <p:sldLayoutId id="2147493489" r:id="rId8"/>
    <p:sldLayoutId id="2147493490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56F7-E2D5-EF4D-B3EB-3635D9B80B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6813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Prudential Life Insurance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775637"/>
            <a:ext cx="8229600" cy="2168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2400" dirty="0"/>
              <a:t>Dnyanesh Kulkarni</a:t>
            </a:r>
          </a:p>
          <a:p>
            <a:pPr algn="r"/>
            <a:r>
              <a:rPr lang="en-US" sz="2400" dirty="0"/>
              <a:t>Iype Chandy</a:t>
            </a:r>
          </a:p>
          <a:p>
            <a:pPr algn="r"/>
            <a:r>
              <a:rPr lang="en-US" sz="2400" dirty="0"/>
              <a:t>Mansi Bodke</a:t>
            </a:r>
          </a:p>
          <a:p>
            <a:pPr algn="r"/>
            <a:r>
              <a:rPr lang="en-US" sz="2400" dirty="0"/>
              <a:t>Niranjana Selvaraj</a:t>
            </a:r>
          </a:p>
          <a:p>
            <a:pPr algn="r"/>
            <a:r>
              <a:rPr lang="en-US" sz="2400" dirty="0"/>
              <a:t>Rahul Manchanda</a:t>
            </a:r>
          </a:p>
          <a:p>
            <a:pPr algn="r"/>
            <a:r>
              <a:rPr lang="en-US" sz="2400" dirty="0"/>
              <a:t>Shriket Pai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434742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Date: 11/30/2016</a:t>
            </a:r>
          </a:p>
        </p:txBody>
      </p:sp>
    </p:spTree>
    <p:extLst>
      <p:ext uri="{BB962C8B-B14F-4D97-AF65-F5344CB8AC3E}">
        <p14:creationId xmlns:p14="http://schemas.microsoft.com/office/powerpoint/2010/main" val="44067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3955312" cy="857250"/>
          </a:xfrm>
        </p:spPr>
        <p:txBody>
          <a:bodyPr>
            <a:normAutofit fontScale="90000"/>
          </a:bodyPr>
          <a:lstStyle/>
          <a:p>
            <a:pPr algn="ctr"/>
            <a:br>
              <a:rPr lang="en-US" u="sng" dirty="0"/>
            </a:br>
            <a:r>
              <a:rPr lang="en-US" dirty="0"/>
              <a:t>Challenges</a:t>
            </a:r>
            <a:br>
              <a:rPr lang="en-US" u="sng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0607"/>
            <a:ext cx="4495800" cy="361863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Importance of data 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Data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Selecting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Importance of 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New variables should be included (Gender, Habits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Binning improved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Brainstorming vs Actual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727944" y="311834"/>
            <a:ext cx="387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Takeaways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372141" y="1350606"/>
            <a:ext cx="4276060" cy="361863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Getting 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Correlation between categorical  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Model selection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Ins_Age vs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111636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-bluebar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white-bluebar-template.potx</Template>
  <TotalTime>567</TotalTime>
  <Words>84</Words>
  <Application>Microsoft Office PowerPoint</Application>
  <PresentationFormat>On-screen Show (16:9)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DFKai-SB</vt:lpstr>
      <vt:lpstr>white-bluebar-template</vt:lpstr>
      <vt:lpstr>1_Custom Design</vt:lpstr>
      <vt:lpstr>Custom Design</vt:lpstr>
      <vt:lpstr>PowerPoint Presentation</vt:lpstr>
      <vt:lpstr> Challenges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Mansi Bodke</cp:lastModifiedBy>
  <cp:revision>60</cp:revision>
  <dcterms:created xsi:type="dcterms:W3CDTF">2010-04-12T23:12:02Z</dcterms:created>
  <dcterms:modified xsi:type="dcterms:W3CDTF">2017-09-28T18:43:00Z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