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2"/>
  </p:notesMasterIdLst>
  <p:sldIdLst>
    <p:sldId id="256" r:id="rId2"/>
    <p:sldId id="257" r:id="rId3"/>
    <p:sldId id="270" r:id="rId4"/>
    <p:sldId id="305" r:id="rId5"/>
    <p:sldId id="306" r:id="rId6"/>
    <p:sldId id="307" r:id="rId7"/>
    <p:sldId id="308" r:id="rId8"/>
    <p:sldId id="309" r:id="rId9"/>
    <p:sldId id="267" r:id="rId10"/>
    <p:sldId id="258" r:id="rId11"/>
    <p:sldId id="304" r:id="rId12"/>
    <p:sldId id="271" r:id="rId13"/>
    <p:sldId id="272" r:id="rId14"/>
    <p:sldId id="297" r:id="rId15"/>
    <p:sldId id="298" r:id="rId16"/>
    <p:sldId id="299" r:id="rId17"/>
    <p:sldId id="300" r:id="rId18"/>
    <p:sldId id="301" r:id="rId19"/>
    <p:sldId id="302" r:id="rId20"/>
    <p:sldId id="259" r:id="rId21"/>
    <p:sldId id="279" r:id="rId22"/>
    <p:sldId id="303" r:id="rId23"/>
    <p:sldId id="280" r:id="rId24"/>
    <p:sldId id="281" r:id="rId25"/>
    <p:sldId id="282" r:id="rId26"/>
    <p:sldId id="283" r:id="rId27"/>
    <p:sldId id="260" r:id="rId28"/>
    <p:sldId id="284" r:id="rId29"/>
    <p:sldId id="285" r:id="rId30"/>
    <p:sldId id="288" r:id="rId31"/>
    <p:sldId id="286" r:id="rId32"/>
    <p:sldId id="287" r:id="rId33"/>
    <p:sldId id="289" r:id="rId34"/>
    <p:sldId id="261" r:id="rId35"/>
    <p:sldId id="290" r:id="rId36"/>
    <p:sldId id="291" r:id="rId37"/>
    <p:sldId id="292" r:id="rId38"/>
    <p:sldId id="293" r:id="rId39"/>
    <p:sldId id="294" r:id="rId40"/>
    <p:sldId id="295" r:id="rId41"/>
    <p:sldId id="296" r:id="rId42"/>
    <p:sldId id="263" r:id="rId43"/>
    <p:sldId id="276" r:id="rId44"/>
    <p:sldId id="277" r:id="rId45"/>
    <p:sldId id="275" r:id="rId46"/>
    <p:sldId id="266" r:id="rId47"/>
    <p:sldId id="278" r:id="rId48"/>
    <p:sldId id="273" r:id="rId49"/>
    <p:sldId id="264" r:id="rId50"/>
    <p:sldId id="265"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ABB"/>
    <a:srgbClr val="821132"/>
    <a:srgbClr val="C725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BD4C45-06EB-D3AD-2EF2-B2F599B14267}" v="487" dt="2024-11-03T12:13:42.576"/>
    <p1510:client id="{83087E00-7594-C5BD-84AD-366CAC2F9741}" v="6103" dt="2024-11-03T11:17:42.0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izah shaikh" userId="65d526e2cf7dc3a7" providerId="Windows Live" clId="Web-{81BD4C45-06EB-D3AD-2EF2-B2F599B14267}"/>
    <pc:docChg chg="modSld modMainMaster">
      <pc:chgData name="parizah shaikh" userId="65d526e2cf7dc3a7" providerId="Windows Live" clId="Web-{81BD4C45-06EB-D3AD-2EF2-B2F599B14267}" dt="2024-11-03T12:13:42.576" v="496" actId="14100"/>
      <pc:docMkLst>
        <pc:docMk/>
      </pc:docMkLst>
      <pc:sldChg chg="modTransition">
        <pc:chgData name="parizah shaikh" userId="65d526e2cf7dc3a7" providerId="Windows Live" clId="Web-{81BD4C45-06EB-D3AD-2EF2-B2F599B14267}" dt="2024-11-03T11:48:00.372" v="78"/>
        <pc:sldMkLst>
          <pc:docMk/>
          <pc:sldMk cId="0" sldId="256"/>
        </pc:sldMkLst>
      </pc:sldChg>
      <pc:sldChg chg="modTransition">
        <pc:chgData name="parizah shaikh" userId="65d526e2cf7dc3a7" providerId="Windows Live" clId="Web-{81BD4C45-06EB-D3AD-2EF2-B2F599B14267}" dt="2024-11-03T11:48:00.372" v="78"/>
        <pc:sldMkLst>
          <pc:docMk/>
          <pc:sldMk cId="0" sldId="257"/>
        </pc:sldMkLst>
      </pc:sldChg>
      <pc:sldChg chg="modTransition">
        <pc:chgData name="parizah shaikh" userId="65d526e2cf7dc3a7" providerId="Windows Live" clId="Web-{81BD4C45-06EB-D3AD-2EF2-B2F599B14267}" dt="2024-11-03T11:48:00.372" v="78"/>
        <pc:sldMkLst>
          <pc:docMk/>
          <pc:sldMk cId="0" sldId="258"/>
        </pc:sldMkLst>
      </pc:sldChg>
      <pc:sldChg chg="modTransition">
        <pc:chgData name="parizah shaikh" userId="65d526e2cf7dc3a7" providerId="Windows Live" clId="Web-{81BD4C45-06EB-D3AD-2EF2-B2F599B14267}" dt="2024-11-03T11:48:00.372" v="78"/>
        <pc:sldMkLst>
          <pc:docMk/>
          <pc:sldMk cId="0" sldId="259"/>
        </pc:sldMkLst>
      </pc:sldChg>
      <pc:sldChg chg="modTransition">
        <pc:chgData name="parizah shaikh" userId="65d526e2cf7dc3a7" providerId="Windows Live" clId="Web-{81BD4C45-06EB-D3AD-2EF2-B2F599B14267}" dt="2024-11-03T11:48:00.372" v="78"/>
        <pc:sldMkLst>
          <pc:docMk/>
          <pc:sldMk cId="0" sldId="260"/>
        </pc:sldMkLst>
      </pc:sldChg>
      <pc:sldChg chg="modTransition">
        <pc:chgData name="parizah shaikh" userId="65d526e2cf7dc3a7" providerId="Windows Live" clId="Web-{81BD4C45-06EB-D3AD-2EF2-B2F599B14267}" dt="2024-11-03T11:48:00.372" v="78"/>
        <pc:sldMkLst>
          <pc:docMk/>
          <pc:sldMk cId="0" sldId="261"/>
        </pc:sldMkLst>
      </pc:sldChg>
      <pc:sldChg chg="modTransition">
        <pc:chgData name="parizah shaikh" userId="65d526e2cf7dc3a7" providerId="Windows Live" clId="Web-{81BD4C45-06EB-D3AD-2EF2-B2F599B14267}" dt="2024-11-03T11:48:00.372" v="78"/>
        <pc:sldMkLst>
          <pc:docMk/>
          <pc:sldMk cId="0" sldId="263"/>
        </pc:sldMkLst>
      </pc:sldChg>
      <pc:sldChg chg="modSp modTransition">
        <pc:chgData name="parizah shaikh" userId="65d526e2cf7dc3a7" providerId="Windows Live" clId="Web-{81BD4C45-06EB-D3AD-2EF2-B2F599B14267}" dt="2024-11-03T12:09:42.058" v="493" actId="20577"/>
        <pc:sldMkLst>
          <pc:docMk/>
          <pc:sldMk cId="0" sldId="264"/>
        </pc:sldMkLst>
        <pc:spChg chg="mod">
          <ac:chgData name="parizah shaikh" userId="65d526e2cf7dc3a7" providerId="Windows Live" clId="Web-{81BD4C45-06EB-D3AD-2EF2-B2F599B14267}" dt="2024-11-03T12:09:42.058" v="493" actId="20577"/>
          <ac:spMkLst>
            <pc:docMk/>
            <pc:sldMk cId="0" sldId="264"/>
            <ac:spMk id="3" creationId="{00000000-0000-0000-0000-000000000000}"/>
          </ac:spMkLst>
        </pc:spChg>
      </pc:sldChg>
      <pc:sldChg chg="modTransition">
        <pc:chgData name="parizah shaikh" userId="65d526e2cf7dc3a7" providerId="Windows Live" clId="Web-{81BD4C45-06EB-D3AD-2EF2-B2F599B14267}" dt="2024-11-03T11:48:00.372" v="78"/>
        <pc:sldMkLst>
          <pc:docMk/>
          <pc:sldMk cId="0" sldId="265"/>
        </pc:sldMkLst>
      </pc:sldChg>
      <pc:sldChg chg="modTransition">
        <pc:chgData name="parizah shaikh" userId="65d526e2cf7dc3a7" providerId="Windows Live" clId="Web-{81BD4C45-06EB-D3AD-2EF2-B2F599B14267}" dt="2024-11-03T11:48:00.372" v="78"/>
        <pc:sldMkLst>
          <pc:docMk/>
          <pc:sldMk cId="0" sldId="266"/>
        </pc:sldMkLst>
      </pc:sldChg>
      <pc:sldChg chg="modTransition">
        <pc:chgData name="parizah shaikh" userId="65d526e2cf7dc3a7" providerId="Windows Live" clId="Web-{81BD4C45-06EB-D3AD-2EF2-B2F599B14267}" dt="2024-11-03T11:48:00.372" v="78"/>
        <pc:sldMkLst>
          <pc:docMk/>
          <pc:sldMk cId="0" sldId="267"/>
        </pc:sldMkLst>
      </pc:sldChg>
      <pc:sldChg chg="modTransition">
        <pc:chgData name="parizah shaikh" userId="65d526e2cf7dc3a7" providerId="Windows Live" clId="Web-{81BD4C45-06EB-D3AD-2EF2-B2F599B14267}" dt="2024-11-03T11:48:00.372" v="78"/>
        <pc:sldMkLst>
          <pc:docMk/>
          <pc:sldMk cId="0" sldId="270"/>
        </pc:sldMkLst>
      </pc:sldChg>
      <pc:sldChg chg="modTransition">
        <pc:chgData name="parizah shaikh" userId="65d526e2cf7dc3a7" providerId="Windows Live" clId="Web-{81BD4C45-06EB-D3AD-2EF2-B2F599B14267}" dt="2024-11-03T11:48:00.372" v="78"/>
        <pc:sldMkLst>
          <pc:docMk/>
          <pc:sldMk cId="0" sldId="271"/>
        </pc:sldMkLst>
      </pc:sldChg>
      <pc:sldChg chg="modTransition">
        <pc:chgData name="parizah shaikh" userId="65d526e2cf7dc3a7" providerId="Windows Live" clId="Web-{81BD4C45-06EB-D3AD-2EF2-B2F599B14267}" dt="2024-11-03T11:48:00.372" v="78"/>
        <pc:sldMkLst>
          <pc:docMk/>
          <pc:sldMk cId="0" sldId="272"/>
        </pc:sldMkLst>
      </pc:sldChg>
      <pc:sldChg chg="modTransition">
        <pc:chgData name="parizah shaikh" userId="65d526e2cf7dc3a7" providerId="Windows Live" clId="Web-{81BD4C45-06EB-D3AD-2EF2-B2F599B14267}" dt="2024-11-03T11:48:00.372" v="78"/>
        <pc:sldMkLst>
          <pc:docMk/>
          <pc:sldMk cId="0" sldId="273"/>
        </pc:sldMkLst>
      </pc:sldChg>
      <pc:sldChg chg="modTransition">
        <pc:chgData name="parizah shaikh" userId="65d526e2cf7dc3a7" providerId="Windows Live" clId="Web-{81BD4C45-06EB-D3AD-2EF2-B2F599B14267}" dt="2024-11-03T11:48:00.372" v="78"/>
        <pc:sldMkLst>
          <pc:docMk/>
          <pc:sldMk cId="0" sldId="275"/>
        </pc:sldMkLst>
      </pc:sldChg>
      <pc:sldChg chg="modTransition">
        <pc:chgData name="parizah shaikh" userId="65d526e2cf7dc3a7" providerId="Windows Live" clId="Web-{81BD4C45-06EB-D3AD-2EF2-B2F599B14267}" dt="2024-11-03T11:48:00.372" v="78"/>
        <pc:sldMkLst>
          <pc:docMk/>
          <pc:sldMk cId="0" sldId="276"/>
        </pc:sldMkLst>
      </pc:sldChg>
      <pc:sldChg chg="modTransition">
        <pc:chgData name="parizah shaikh" userId="65d526e2cf7dc3a7" providerId="Windows Live" clId="Web-{81BD4C45-06EB-D3AD-2EF2-B2F599B14267}" dt="2024-11-03T11:48:00.372" v="78"/>
        <pc:sldMkLst>
          <pc:docMk/>
          <pc:sldMk cId="0" sldId="277"/>
        </pc:sldMkLst>
      </pc:sldChg>
      <pc:sldChg chg="modTransition">
        <pc:chgData name="parizah shaikh" userId="65d526e2cf7dc3a7" providerId="Windows Live" clId="Web-{81BD4C45-06EB-D3AD-2EF2-B2F599B14267}" dt="2024-11-03T11:48:00.372" v="78"/>
        <pc:sldMkLst>
          <pc:docMk/>
          <pc:sldMk cId="0" sldId="278"/>
        </pc:sldMkLst>
      </pc:sldChg>
      <pc:sldChg chg="modTransition">
        <pc:chgData name="parizah shaikh" userId="65d526e2cf7dc3a7" providerId="Windows Live" clId="Web-{81BD4C45-06EB-D3AD-2EF2-B2F599B14267}" dt="2024-11-03T11:48:00.372" v="78"/>
        <pc:sldMkLst>
          <pc:docMk/>
          <pc:sldMk cId="0" sldId="279"/>
        </pc:sldMkLst>
      </pc:sldChg>
      <pc:sldChg chg="modSp modTransition">
        <pc:chgData name="parizah shaikh" userId="65d526e2cf7dc3a7" providerId="Windows Live" clId="Web-{81BD4C45-06EB-D3AD-2EF2-B2F599B14267}" dt="2024-11-03T12:13:42.576" v="496" actId="14100"/>
        <pc:sldMkLst>
          <pc:docMk/>
          <pc:sldMk cId="0" sldId="280"/>
        </pc:sldMkLst>
        <pc:spChg chg="mod">
          <ac:chgData name="parizah shaikh" userId="65d526e2cf7dc3a7" providerId="Windows Live" clId="Web-{81BD4C45-06EB-D3AD-2EF2-B2F599B14267}" dt="2024-11-03T12:13:42.576" v="496" actId="14100"/>
          <ac:spMkLst>
            <pc:docMk/>
            <pc:sldMk cId="0" sldId="280"/>
            <ac:spMk id="3" creationId="{00000000-0000-0000-0000-000000000000}"/>
          </ac:spMkLst>
        </pc:spChg>
      </pc:sldChg>
      <pc:sldChg chg="modTransition">
        <pc:chgData name="parizah shaikh" userId="65d526e2cf7dc3a7" providerId="Windows Live" clId="Web-{81BD4C45-06EB-D3AD-2EF2-B2F599B14267}" dt="2024-11-03T11:48:00.372" v="78"/>
        <pc:sldMkLst>
          <pc:docMk/>
          <pc:sldMk cId="0" sldId="281"/>
        </pc:sldMkLst>
      </pc:sldChg>
      <pc:sldChg chg="modTransition">
        <pc:chgData name="parizah shaikh" userId="65d526e2cf7dc3a7" providerId="Windows Live" clId="Web-{81BD4C45-06EB-D3AD-2EF2-B2F599B14267}" dt="2024-11-03T11:48:00.372" v="78"/>
        <pc:sldMkLst>
          <pc:docMk/>
          <pc:sldMk cId="0" sldId="282"/>
        </pc:sldMkLst>
      </pc:sldChg>
      <pc:sldChg chg="modSp modTransition">
        <pc:chgData name="parizah shaikh" userId="65d526e2cf7dc3a7" providerId="Windows Live" clId="Web-{81BD4C45-06EB-D3AD-2EF2-B2F599B14267}" dt="2024-11-03T12:13:03.201" v="495" actId="14100"/>
        <pc:sldMkLst>
          <pc:docMk/>
          <pc:sldMk cId="0" sldId="283"/>
        </pc:sldMkLst>
        <pc:spChg chg="mod">
          <ac:chgData name="parizah shaikh" userId="65d526e2cf7dc3a7" providerId="Windows Live" clId="Web-{81BD4C45-06EB-D3AD-2EF2-B2F599B14267}" dt="2024-11-03T12:13:03.201" v="495" actId="14100"/>
          <ac:spMkLst>
            <pc:docMk/>
            <pc:sldMk cId="0" sldId="283"/>
            <ac:spMk id="3" creationId="{00000000-0000-0000-0000-000000000000}"/>
          </ac:spMkLst>
        </pc:spChg>
      </pc:sldChg>
      <pc:sldChg chg="modTransition">
        <pc:chgData name="parizah shaikh" userId="65d526e2cf7dc3a7" providerId="Windows Live" clId="Web-{81BD4C45-06EB-D3AD-2EF2-B2F599B14267}" dt="2024-11-03T11:48:00.372" v="78"/>
        <pc:sldMkLst>
          <pc:docMk/>
          <pc:sldMk cId="0" sldId="284"/>
        </pc:sldMkLst>
      </pc:sldChg>
      <pc:sldChg chg="modTransition">
        <pc:chgData name="parizah shaikh" userId="65d526e2cf7dc3a7" providerId="Windows Live" clId="Web-{81BD4C45-06EB-D3AD-2EF2-B2F599B14267}" dt="2024-11-03T11:48:00.372" v="78"/>
        <pc:sldMkLst>
          <pc:docMk/>
          <pc:sldMk cId="0" sldId="285"/>
        </pc:sldMkLst>
      </pc:sldChg>
      <pc:sldChg chg="modTransition">
        <pc:chgData name="parizah shaikh" userId="65d526e2cf7dc3a7" providerId="Windows Live" clId="Web-{81BD4C45-06EB-D3AD-2EF2-B2F599B14267}" dt="2024-11-03T11:48:00.372" v="78"/>
        <pc:sldMkLst>
          <pc:docMk/>
          <pc:sldMk cId="0" sldId="286"/>
        </pc:sldMkLst>
      </pc:sldChg>
      <pc:sldChg chg="modTransition">
        <pc:chgData name="parizah shaikh" userId="65d526e2cf7dc3a7" providerId="Windows Live" clId="Web-{81BD4C45-06EB-D3AD-2EF2-B2F599B14267}" dt="2024-11-03T11:48:00.372" v="78"/>
        <pc:sldMkLst>
          <pc:docMk/>
          <pc:sldMk cId="0" sldId="287"/>
        </pc:sldMkLst>
      </pc:sldChg>
      <pc:sldChg chg="modTransition">
        <pc:chgData name="parizah shaikh" userId="65d526e2cf7dc3a7" providerId="Windows Live" clId="Web-{81BD4C45-06EB-D3AD-2EF2-B2F599B14267}" dt="2024-11-03T11:48:00.372" v="78"/>
        <pc:sldMkLst>
          <pc:docMk/>
          <pc:sldMk cId="0" sldId="288"/>
        </pc:sldMkLst>
      </pc:sldChg>
      <pc:sldChg chg="modTransition">
        <pc:chgData name="parizah shaikh" userId="65d526e2cf7dc3a7" providerId="Windows Live" clId="Web-{81BD4C45-06EB-D3AD-2EF2-B2F599B14267}" dt="2024-11-03T11:48:00.372" v="78"/>
        <pc:sldMkLst>
          <pc:docMk/>
          <pc:sldMk cId="0" sldId="289"/>
        </pc:sldMkLst>
      </pc:sldChg>
      <pc:sldChg chg="modTransition">
        <pc:chgData name="parizah shaikh" userId="65d526e2cf7dc3a7" providerId="Windows Live" clId="Web-{81BD4C45-06EB-D3AD-2EF2-B2F599B14267}" dt="2024-11-03T11:48:00.372" v="78"/>
        <pc:sldMkLst>
          <pc:docMk/>
          <pc:sldMk cId="0" sldId="290"/>
        </pc:sldMkLst>
      </pc:sldChg>
      <pc:sldChg chg="modTransition">
        <pc:chgData name="parizah shaikh" userId="65d526e2cf7dc3a7" providerId="Windows Live" clId="Web-{81BD4C45-06EB-D3AD-2EF2-B2F599B14267}" dt="2024-11-03T11:48:00.372" v="78"/>
        <pc:sldMkLst>
          <pc:docMk/>
          <pc:sldMk cId="0" sldId="291"/>
        </pc:sldMkLst>
      </pc:sldChg>
      <pc:sldChg chg="modTransition">
        <pc:chgData name="parizah shaikh" userId="65d526e2cf7dc3a7" providerId="Windows Live" clId="Web-{81BD4C45-06EB-D3AD-2EF2-B2F599B14267}" dt="2024-11-03T11:48:00.372" v="78"/>
        <pc:sldMkLst>
          <pc:docMk/>
          <pc:sldMk cId="0" sldId="292"/>
        </pc:sldMkLst>
      </pc:sldChg>
      <pc:sldChg chg="modTransition">
        <pc:chgData name="parizah shaikh" userId="65d526e2cf7dc3a7" providerId="Windows Live" clId="Web-{81BD4C45-06EB-D3AD-2EF2-B2F599B14267}" dt="2024-11-03T11:48:00.372" v="78"/>
        <pc:sldMkLst>
          <pc:docMk/>
          <pc:sldMk cId="0" sldId="293"/>
        </pc:sldMkLst>
      </pc:sldChg>
      <pc:sldChg chg="modSp modTransition">
        <pc:chgData name="parizah shaikh" userId="65d526e2cf7dc3a7" providerId="Windows Live" clId="Web-{81BD4C45-06EB-D3AD-2EF2-B2F599B14267}" dt="2024-11-03T11:48:00.372" v="78"/>
        <pc:sldMkLst>
          <pc:docMk/>
          <pc:sldMk cId="0" sldId="294"/>
        </pc:sldMkLst>
        <pc:spChg chg="mod">
          <ac:chgData name="parizah shaikh" userId="65d526e2cf7dc3a7" providerId="Windows Live" clId="Web-{81BD4C45-06EB-D3AD-2EF2-B2F599B14267}" dt="2024-11-03T11:44:56.777" v="75" actId="20577"/>
          <ac:spMkLst>
            <pc:docMk/>
            <pc:sldMk cId="0" sldId="294"/>
            <ac:spMk id="4" creationId="{00000000-0000-0000-0000-000000000000}"/>
          </ac:spMkLst>
        </pc:spChg>
      </pc:sldChg>
      <pc:sldChg chg="modTransition">
        <pc:chgData name="parizah shaikh" userId="65d526e2cf7dc3a7" providerId="Windows Live" clId="Web-{81BD4C45-06EB-D3AD-2EF2-B2F599B14267}" dt="2024-11-03T11:48:00.372" v="78"/>
        <pc:sldMkLst>
          <pc:docMk/>
          <pc:sldMk cId="0" sldId="295"/>
        </pc:sldMkLst>
      </pc:sldChg>
      <pc:sldChg chg="modTransition">
        <pc:chgData name="parizah shaikh" userId="65d526e2cf7dc3a7" providerId="Windows Live" clId="Web-{81BD4C45-06EB-D3AD-2EF2-B2F599B14267}" dt="2024-11-03T11:48:00.372" v="78"/>
        <pc:sldMkLst>
          <pc:docMk/>
          <pc:sldMk cId="0" sldId="296"/>
        </pc:sldMkLst>
      </pc:sldChg>
      <pc:sldChg chg="modTransition">
        <pc:chgData name="parizah shaikh" userId="65d526e2cf7dc3a7" providerId="Windows Live" clId="Web-{81BD4C45-06EB-D3AD-2EF2-B2F599B14267}" dt="2024-11-03T11:48:00.372" v="78"/>
        <pc:sldMkLst>
          <pc:docMk/>
          <pc:sldMk cId="765004945" sldId="297"/>
        </pc:sldMkLst>
      </pc:sldChg>
      <pc:sldChg chg="modTransition">
        <pc:chgData name="parizah shaikh" userId="65d526e2cf7dc3a7" providerId="Windows Live" clId="Web-{81BD4C45-06EB-D3AD-2EF2-B2F599B14267}" dt="2024-11-03T11:48:00.372" v="78"/>
        <pc:sldMkLst>
          <pc:docMk/>
          <pc:sldMk cId="693076340" sldId="298"/>
        </pc:sldMkLst>
      </pc:sldChg>
      <pc:sldChg chg="modTransition">
        <pc:chgData name="parizah shaikh" userId="65d526e2cf7dc3a7" providerId="Windows Live" clId="Web-{81BD4C45-06EB-D3AD-2EF2-B2F599B14267}" dt="2024-11-03T11:48:00.372" v="78"/>
        <pc:sldMkLst>
          <pc:docMk/>
          <pc:sldMk cId="3470828559" sldId="299"/>
        </pc:sldMkLst>
      </pc:sldChg>
      <pc:sldChg chg="modTransition">
        <pc:chgData name="parizah shaikh" userId="65d526e2cf7dc3a7" providerId="Windows Live" clId="Web-{81BD4C45-06EB-D3AD-2EF2-B2F599B14267}" dt="2024-11-03T11:48:00.372" v="78"/>
        <pc:sldMkLst>
          <pc:docMk/>
          <pc:sldMk cId="3388843278" sldId="300"/>
        </pc:sldMkLst>
      </pc:sldChg>
      <pc:sldChg chg="modTransition">
        <pc:chgData name="parizah shaikh" userId="65d526e2cf7dc3a7" providerId="Windows Live" clId="Web-{81BD4C45-06EB-D3AD-2EF2-B2F599B14267}" dt="2024-11-03T11:48:00.372" v="78"/>
        <pc:sldMkLst>
          <pc:docMk/>
          <pc:sldMk cId="1494526342" sldId="301"/>
        </pc:sldMkLst>
      </pc:sldChg>
      <pc:sldChg chg="modTransition">
        <pc:chgData name="parizah shaikh" userId="65d526e2cf7dc3a7" providerId="Windows Live" clId="Web-{81BD4C45-06EB-D3AD-2EF2-B2F599B14267}" dt="2024-11-03T11:48:00.372" v="78"/>
        <pc:sldMkLst>
          <pc:docMk/>
          <pc:sldMk cId="1078789087" sldId="302"/>
        </pc:sldMkLst>
      </pc:sldChg>
      <pc:sldChg chg="modTransition">
        <pc:chgData name="parizah shaikh" userId="65d526e2cf7dc3a7" providerId="Windows Live" clId="Web-{81BD4C45-06EB-D3AD-2EF2-B2F599B14267}" dt="2024-11-03T11:48:00.372" v="78"/>
        <pc:sldMkLst>
          <pc:docMk/>
          <pc:sldMk cId="350638774" sldId="303"/>
        </pc:sldMkLst>
      </pc:sldChg>
      <pc:sldChg chg="modTransition">
        <pc:chgData name="parizah shaikh" userId="65d526e2cf7dc3a7" providerId="Windows Live" clId="Web-{81BD4C45-06EB-D3AD-2EF2-B2F599B14267}" dt="2024-11-03T11:48:00.372" v="78"/>
        <pc:sldMkLst>
          <pc:docMk/>
          <pc:sldMk cId="146449841" sldId="304"/>
        </pc:sldMkLst>
      </pc:sldChg>
      <pc:sldChg chg="modTransition">
        <pc:chgData name="parizah shaikh" userId="65d526e2cf7dc3a7" providerId="Windows Live" clId="Web-{81BD4C45-06EB-D3AD-2EF2-B2F599B14267}" dt="2024-11-03T11:48:00.372" v="78"/>
        <pc:sldMkLst>
          <pc:docMk/>
          <pc:sldMk cId="2598668529" sldId="305"/>
        </pc:sldMkLst>
      </pc:sldChg>
      <pc:sldChg chg="modTransition">
        <pc:chgData name="parizah shaikh" userId="65d526e2cf7dc3a7" providerId="Windows Live" clId="Web-{81BD4C45-06EB-D3AD-2EF2-B2F599B14267}" dt="2024-11-03T11:48:00.372" v="78"/>
        <pc:sldMkLst>
          <pc:docMk/>
          <pc:sldMk cId="1533773892" sldId="306"/>
        </pc:sldMkLst>
      </pc:sldChg>
      <pc:sldChg chg="modTransition">
        <pc:chgData name="parizah shaikh" userId="65d526e2cf7dc3a7" providerId="Windows Live" clId="Web-{81BD4C45-06EB-D3AD-2EF2-B2F599B14267}" dt="2024-11-03T11:48:00.372" v="78"/>
        <pc:sldMkLst>
          <pc:docMk/>
          <pc:sldMk cId="893563850" sldId="307"/>
        </pc:sldMkLst>
      </pc:sldChg>
      <pc:sldChg chg="modTransition">
        <pc:chgData name="parizah shaikh" userId="65d526e2cf7dc3a7" providerId="Windows Live" clId="Web-{81BD4C45-06EB-D3AD-2EF2-B2F599B14267}" dt="2024-11-03T11:48:00.372" v="78"/>
        <pc:sldMkLst>
          <pc:docMk/>
          <pc:sldMk cId="3195848586" sldId="308"/>
        </pc:sldMkLst>
      </pc:sldChg>
      <pc:sldChg chg="modTransition">
        <pc:chgData name="parizah shaikh" userId="65d526e2cf7dc3a7" providerId="Windows Live" clId="Web-{81BD4C45-06EB-D3AD-2EF2-B2F599B14267}" dt="2024-11-03T11:48:00.372" v="78"/>
        <pc:sldMkLst>
          <pc:docMk/>
          <pc:sldMk cId="3623052178" sldId="309"/>
        </pc:sldMkLst>
      </pc:sldChg>
      <pc:sldMasterChg chg="modTransition modSldLayout">
        <pc:chgData name="parizah shaikh" userId="65d526e2cf7dc3a7" providerId="Windows Live" clId="Web-{81BD4C45-06EB-D3AD-2EF2-B2F599B14267}" dt="2024-11-03T11:48:00.372" v="78"/>
        <pc:sldMasterMkLst>
          <pc:docMk/>
          <pc:sldMasterMk cId="0" sldId="2147483648"/>
        </pc:sldMasterMkLst>
        <pc:sldLayoutChg chg="modTransition">
          <pc:chgData name="parizah shaikh" userId="65d526e2cf7dc3a7" providerId="Windows Live" clId="Web-{81BD4C45-06EB-D3AD-2EF2-B2F599B14267}" dt="2024-11-03T11:48:00.372" v="78"/>
          <pc:sldLayoutMkLst>
            <pc:docMk/>
            <pc:sldMasterMk cId="0" sldId="2147483648"/>
            <pc:sldLayoutMk cId="0" sldId="2147483649"/>
          </pc:sldLayoutMkLst>
        </pc:sldLayoutChg>
        <pc:sldLayoutChg chg="modTransition">
          <pc:chgData name="parizah shaikh" userId="65d526e2cf7dc3a7" providerId="Windows Live" clId="Web-{81BD4C45-06EB-D3AD-2EF2-B2F599B14267}" dt="2024-11-03T11:48:00.372" v="78"/>
          <pc:sldLayoutMkLst>
            <pc:docMk/>
            <pc:sldMasterMk cId="0" sldId="2147483648"/>
            <pc:sldLayoutMk cId="0" sldId="2147483650"/>
          </pc:sldLayoutMkLst>
        </pc:sldLayoutChg>
        <pc:sldLayoutChg chg="modTransition">
          <pc:chgData name="parizah shaikh" userId="65d526e2cf7dc3a7" providerId="Windows Live" clId="Web-{81BD4C45-06EB-D3AD-2EF2-B2F599B14267}" dt="2024-11-03T11:48:00.372" v="78"/>
          <pc:sldLayoutMkLst>
            <pc:docMk/>
            <pc:sldMasterMk cId="0" sldId="2147483648"/>
            <pc:sldLayoutMk cId="0" sldId="2147483651"/>
          </pc:sldLayoutMkLst>
        </pc:sldLayoutChg>
        <pc:sldLayoutChg chg="modTransition">
          <pc:chgData name="parizah shaikh" userId="65d526e2cf7dc3a7" providerId="Windows Live" clId="Web-{81BD4C45-06EB-D3AD-2EF2-B2F599B14267}" dt="2024-11-03T11:48:00.372" v="78"/>
          <pc:sldLayoutMkLst>
            <pc:docMk/>
            <pc:sldMasterMk cId="0" sldId="2147483648"/>
            <pc:sldLayoutMk cId="0" sldId="2147483652"/>
          </pc:sldLayoutMkLst>
        </pc:sldLayoutChg>
        <pc:sldLayoutChg chg="modTransition">
          <pc:chgData name="parizah shaikh" userId="65d526e2cf7dc3a7" providerId="Windows Live" clId="Web-{81BD4C45-06EB-D3AD-2EF2-B2F599B14267}" dt="2024-11-03T11:48:00.372" v="78"/>
          <pc:sldLayoutMkLst>
            <pc:docMk/>
            <pc:sldMasterMk cId="0" sldId="2147483648"/>
            <pc:sldLayoutMk cId="0" sldId="2147483653"/>
          </pc:sldLayoutMkLst>
        </pc:sldLayoutChg>
        <pc:sldLayoutChg chg="modTransition">
          <pc:chgData name="parizah shaikh" userId="65d526e2cf7dc3a7" providerId="Windows Live" clId="Web-{81BD4C45-06EB-D3AD-2EF2-B2F599B14267}" dt="2024-11-03T11:48:00.372" v="78"/>
          <pc:sldLayoutMkLst>
            <pc:docMk/>
            <pc:sldMasterMk cId="0" sldId="2147483648"/>
            <pc:sldLayoutMk cId="0" sldId="2147483654"/>
          </pc:sldLayoutMkLst>
        </pc:sldLayoutChg>
        <pc:sldLayoutChg chg="modTransition">
          <pc:chgData name="parizah shaikh" userId="65d526e2cf7dc3a7" providerId="Windows Live" clId="Web-{81BD4C45-06EB-D3AD-2EF2-B2F599B14267}" dt="2024-11-03T11:48:00.372" v="78"/>
          <pc:sldLayoutMkLst>
            <pc:docMk/>
            <pc:sldMasterMk cId="0" sldId="2147483648"/>
            <pc:sldLayoutMk cId="0" sldId="2147483655"/>
          </pc:sldLayoutMkLst>
        </pc:sldLayoutChg>
        <pc:sldLayoutChg chg="modTransition">
          <pc:chgData name="parizah shaikh" userId="65d526e2cf7dc3a7" providerId="Windows Live" clId="Web-{81BD4C45-06EB-D3AD-2EF2-B2F599B14267}" dt="2024-11-03T11:48:00.372" v="78"/>
          <pc:sldLayoutMkLst>
            <pc:docMk/>
            <pc:sldMasterMk cId="0" sldId="2147483648"/>
            <pc:sldLayoutMk cId="0" sldId="2147483656"/>
          </pc:sldLayoutMkLst>
        </pc:sldLayoutChg>
        <pc:sldLayoutChg chg="modTransition">
          <pc:chgData name="parizah shaikh" userId="65d526e2cf7dc3a7" providerId="Windows Live" clId="Web-{81BD4C45-06EB-D3AD-2EF2-B2F599B14267}" dt="2024-11-03T11:48:00.372" v="78"/>
          <pc:sldLayoutMkLst>
            <pc:docMk/>
            <pc:sldMasterMk cId="0" sldId="2147483648"/>
            <pc:sldLayoutMk cId="0" sldId="2147483657"/>
          </pc:sldLayoutMkLst>
        </pc:sldLayoutChg>
        <pc:sldLayoutChg chg="modTransition">
          <pc:chgData name="parizah shaikh" userId="65d526e2cf7dc3a7" providerId="Windows Live" clId="Web-{81BD4C45-06EB-D3AD-2EF2-B2F599B14267}" dt="2024-11-03T11:48:00.372" v="78"/>
          <pc:sldLayoutMkLst>
            <pc:docMk/>
            <pc:sldMasterMk cId="0" sldId="2147483648"/>
            <pc:sldLayoutMk cId="0" sldId="2147483658"/>
          </pc:sldLayoutMkLst>
        </pc:sldLayoutChg>
        <pc:sldLayoutChg chg="modTransition">
          <pc:chgData name="parizah shaikh" userId="65d526e2cf7dc3a7" providerId="Windows Live" clId="Web-{81BD4C45-06EB-D3AD-2EF2-B2F599B14267}" dt="2024-11-03T11:48:00.372" v="78"/>
          <pc:sldLayoutMkLst>
            <pc:docMk/>
            <pc:sldMasterMk cId="0" sldId="2147483648"/>
            <pc:sldLayoutMk cId="0" sldId="2147483659"/>
          </pc:sldLayoutMkLst>
        </pc:sldLayoutChg>
      </pc:sldMasterChg>
    </pc:docChg>
  </pc:docChgLst>
  <pc:docChgLst>
    <pc:chgData name="parizah shaikh" userId="65d526e2cf7dc3a7" providerId="Windows Live" clId="Web-{83087E00-7594-C5BD-84AD-366CAC2F9741}"/>
    <pc:docChg chg="addSld delSld modSld sldOrd addMainMaster delMainMaster modMainMaster addSection delSection">
      <pc:chgData name="parizah shaikh" userId="65d526e2cf7dc3a7" providerId="Windows Live" clId="Web-{83087E00-7594-C5BD-84AD-366CAC2F9741}" dt="2024-11-03T11:17:42.019" v="5742" actId="20577"/>
      <pc:docMkLst>
        <pc:docMk/>
      </pc:docMkLst>
      <pc:sldChg chg="addSp delSp modSp mod setBg modClrScheme chgLayout">
        <pc:chgData name="parizah shaikh" userId="65d526e2cf7dc3a7" providerId="Windows Live" clId="Web-{83087E00-7594-C5BD-84AD-366CAC2F9741}" dt="2024-11-03T11:11:04.133" v="5658"/>
        <pc:sldMkLst>
          <pc:docMk/>
          <pc:sldMk cId="0" sldId="256"/>
        </pc:sldMkLst>
        <pc:spChg chg="mod ord">
          <ac:chgData name="parizah shaikh" userId="65d526e2cf7dc3a7" providerId="Windows Live" clId="Web-{83087E00-7594-C5BD-84AD-366CAC2F9741}" dt="2024-11-03T07:57:19.889" v="109" actId="1076"/>
          <ac:spMkLst>
            <pc:docMk/>
            <pc:sldMk cId="0" sldId="256"/>
            <ac:spMk id="2" creationId="{00000000-0000-0000-0000-000000000000}"/>
          </ac:spMkLst>
        </pc:spChg>
        <pc:spChg chg="mod ord">
          <ac:chgData name="parizah shaikh" userId="65d526e2cf7dc3a7" providerId="Windows Live" clId="Web-{83087E00-7594-C5BD-84AD-366CAC2F9741}" dt="2024-11-03T09:27:13.138" v="2538" actId="1076"/>
          <ac:spMkLst>
            <pc:docMk/>
            <pc:sldMk cId="0" sldId="256"/>
            <ac:spMk id="3" creationId="{00000000-0000-0000-0000-000000000000}"/>
          </ac:spMkLst>
        </pc:spChg>
        <pc:spChg chg="add mod topLvl">
          <ac:chgData name="parizah shaikh" userId="65d526e2cf7dc3a7" providerId="Windows Live" clId="Web-{83087E00-7594-C5BD-84AD-366CAC2F9741}" dt="2024-11-03T11:08:39.829" v="5641" actId="14100"/>
          <ac:spMkLst>
            <pc:docMk/>
            <pc:sldMk cId="0" sldId="256"/>
            <ac:spMk id="4" creationId="{34FF0BA5-314C-720B-C68B-90DDDFBB796A}"/>
          </ac:spMkLst>
        </pc:spChg>
        <pc:spChg chg="add mod topLvl">
          <ac:chgData name="parizah shaikh" userId="65d526e2cf7dc3a7" providerId="Windows Live" clId="Web-{83087E00-7594-C5BD-84AD-366CAC2F9741}" dt="2024-11-03T11:08:56.767" v="5644" actId="14100"/>
          <ac:spMkLst>
            <pc:docMk/>
            <pc:sldMk cId="0" sldId="256"/>
            <ac:spMk id="5" creationId="{53BE1BDE-8DE8-DD76-F7BF-9D31C2BFCFA0}"/>
          </ac:spMkLst>
        </pc:spChg>
        <pc:spChg chg="add del mod">
          <ac:chgData name="parizah shaikh" userId="65d526e2cf7dc3a7" providerId="Windows Live" clId="Web-{83087E00-7594-C5BD-84AD-366CAC2F9741}" dt="2024-11-03T11:11:04.133" v="5658"/>
          <ac:spMkLst>
            <pc:docMk/>
            <pc:sldMk cId="0" sldId="256"/>
            <ac:spMk id="8" creationId="{D456BA5A-B373-2EF4-3969-BCD972D215F4}"/>
          </ac:spMkLst>
        </pc:spChg>
        <pc:grpChg chg="add del mod">
          <ac:chgData name="parizah shaikh" userId="65d526e2cf7dc3a7" providerId="Windows Live" clId="Web-{83087E00-7594-C5BD-84AD-366CAC2F9741}" dt="2024-11-03T11:08:26.047" v="5636"/>
          <ac:grpSpMkLst>
            <pc:docMk/>
            <pc:sldMk cId="0" sldId="256"/>
            <ac:grpSpMk id="6" creationId="{7E88B0AD-416A-1563-2DFF-ABFC11EE32A6}"/>
          </ac:grpSpMkLst>
        </pc:grpChg>
        <pc:grpChg chg="add mod">
          <ac:chgData name="parizah shaikh" userId="65d526e2cf7dc3a7" providerId="Windows Live" clId="Web-{83087E00-7594-C5BD-84AD-366CAC2F9741}" dt="2024-11-03T11:10:02.396" v="5652" actId="14100"/>
          <ac:grpSpMkLst>
            <pc:docMk/>
            <pc:sldMk cId="0" sldId="256"/>
            <ac:grpSpMk id="7" creationId="{E9EA3961-8360-F0EE-5AF8-59332A9EFC99}"/>
          </ac:grpSpMkLst>
        </pc:grpChg>
      </pc:sldChg>
      <pc:sldChg chg="addSp delSp modSp mod modClrScheme chgLayout">
        <pc:chgData name="parizah shaikh" userId="65d526e2cf7dc3a7" providerId="Windows Live" clId="Web-{83087E00-7594-C5BD-84AD-366CAC2F9741}" dt="2024-11-03T11:08:13.203" v="5635"/>
        <pc:sldMkLst>
          <pc:docMk/>
          <pc:sldMk cId="0" sldId="257"/>
        </pc:sldMkLst>
        <pc:spChg chg="mod ord">
          <ac:chgData name="parizah shaikh" userId="65d526e2cf7dc3a7" providerId="Windows Live" clId="Web-{83087E00-7594-C5BD-84AD-366CAC2F9741}" dt="2024-11-03T09:30:29.912" v="2543" actId="20577"/>
          <ac:spMkLst>
            <pc:docMk/>
            <pc:sldMk cId="0" sldId="257"/>
            <ac:spMk id="2" creationId="{00000000-0000-0000-0000-000000000000}"/>
          </ac:spMkLst>
        </pc:spChg>
        <pc:spChg chg="mod ord">
          <ac:chgData name="parizah shaikh" userId="65d526e2cf7dc3a7" providerId="Windows Live" clId="Web-{83087E00-7594-C5BD-84AD-366CAC2F9741}" dt="2024-11-03T09:34:01.859" v="2825" actId="14100"/>
          <ac:spMkLst>
            <pc:docMk/>
            <pc:sldMk cId="0" sldId="257"/>
            <ac:spMk id="3" creationId="{00000000-0000-0000-0000-000000000000}"/>
          </ac:spMkLst>
        </pc:spChg>
        <pc:spChg chg="del mod">
          <ac:chgData name="parizah shaikh" userId="65d526e2cf7dc3a7" providerId="Windows Live" clId="Web-{83087E00-7594-C5BD-84AD-366CAC2F9741}" dt="2024-11-03T10:55:49.553" v="5569"/>
          <ac:spMkLst>
            <pc:docMk/>
            <pc:sldMk cId="0" sldId="257"/>
            <ac:spMk id="4" creationId="{00000000-0000-0000-0000-000000000000}"/>
          </ac:spMkLst>
        </pc:spChg>
        <pc:spChg chg="del mod">
          <ac:chgData name="parizah shaikh" userId="65d526e2cf7dc3a7" providerId="Windows Live" clId="Web-{83087E00-7594-C5BD-84AD-366CAC2F9741}" dt="2024-11-03T10:56:06.135" v="5570"/>
          <ac:spMkLst>
            <pc:docMk/>
            <pc:sldMk cId="0" sldId="257"/>
            <ac:spMk id="5" creationId="{00000000-0000-0000-0000-000000000000}"/>
          </ac:spMkLst>
        </pc:spChg>
        <pc:spChg chg="del mod">
          <ac:chgData name="parizah shaikh" userId="65d526e2cf7dc3a7" providerId="Windows Live" clId="Web-{83087E00-7594-C5BD-84AD-366CAC2F9741}" dt="2024-11-03T10:55:45.131" v="5568"/>
          <ac:spMkLst>
            <pc:docMk/>
            <pc:sldMk cId="0" sldId="257"/>
            <ac:spMk id="6" creationId="{00000000-0000-0000-0000-000000000000}"/>
          </ac:spMkLst>
        </pc:spChg>
        <pc:spChg chg="del mod">
          <ac:chgData name="parizah shaikh" userId="65d526e2cf7dc3a7" providerId="Windows Live" clId="Web-{83087E00-7594-C5BD-84AD-366CAC2F9741}" dt="2024-11-03T10:56:17.151" v="5571"/>
          <ac:spMkLst>
            <pc:docMk/>
            <pc:sldMk cId="0" sldId="257"/>
            <ac:spMk id="7" creationId="{00000000-0000-0000-0000-000000000000}"/>
          </ac:spMkLst>
        </pc:spChg>
        <pc:spChg chg="del mod">
          <ac:chgData name="parizah shaikh" userId="65d526e2cf7dc3a7" providerId="Windows Live" clId="Web-{83087E00-7594-C5BD-84AD-366CAC2F9741}" dt="2024-11-03T10:56:22.276" v="5572"/>
          <ac:spMkLst>
            <pc:docMk/>
            <pc:sldMk cId="0" sldId="257"/>
            <ac:spMk id="8" creationId="{00000000-0000-0000-0000-000000000000}"/>
          </ac:spMkLst>
        </pc:spChg>
        <pc:spChg chg="del mod">
          <ac:chgData name="parizah shaikh" userId="65d526e2cf7dc3a7" providerId="Windows Live" clId="Web-{83087E00-7594-C5BD-84AD-366CAC2F9741}" dt="2024-11-03T10:56:26.604" v="5573"/>
          <ac:spMkLst>
            <pc:docMk/>
            <pc:sldMk cId="0" sldId="257"/>
            <ac:spMk id="9" creationId="{00000000-0000-0000-0000-000000000000}"/>
          </ac:spMkLst>
        </pc:spChg>
        <pc:spChg chg="del mod">
          <ac:chgData name="parizah shaikh" userId="65d526e2cf7dc3a7" providerId="Windows Live" clId="Web-{83087E00-7594-C5BD-84AD-366CAC2F9741}" dt="2024-11-03T10:56:31.354" v="5574"/>
          <ac:spMkLst>
            <pc:docMk/>
            <pc:sldMk cId="0" sldId="257"/>
            <ac:spMk id="10" creationId="{00000000-0000-0000-0000-000000000000}"/>
          </ac:spMkLst>
        </pc:spChg>
        <pc:spChg chg="del mod">
          <ac:chgData name="parizah shaikh" userId="65d526e2cf7dc3a7" providerId="Windows Live" clId="Web-{83087E00-7594-C5BD-84AD-366CAC2F9741}" dt="2024-11-03T10:56:34.542" v="5575"/>
          <ac:spMkLst>
            <pc:docMk/>
            <pc:sldMk cId="0" sldId="257"/>
            <ac:spMk id="11" creationId="{00000000-0000-0000-0000-000000000000}"/>
          </ac:spMkLst>
        </pc:spChg>
        <pc:spChg chg="del mod">
          <ac:chgData name="parizah shaikh" userId="65d526e2cf7dc3a7" providerId="Windows Live" clId="Web-{83087E00-7594-C5BD-84AD-366CAC2F9741}" dt="2024-11-03T10:56:42.198" v="5576"/>
          <ac:spMkLst>
            <pc:docMk/>
            <pc:sldMk cId="0" sldId="257"/>
            <ac:spMk id="12" creationId="{00000000-0000-0000-0000-000000000000}"/>
          </ac:spMkLst>
        </pc:spChg>
        <pc:spChg chg="del mod">
          <ac:chgData name="parizah shaikh" userId="65d526e2cf7dc3a7" providerId="Windows Live" clId="Web-{83087E00-7594-C5BD-84AD-366CAC2F9741}" dt="2024-11-03T10:56:51.199" v="5578"/>
          <ac:spMkLst>
            <pc:docMk/>
            <pc:sldMk cId="0" sldId="257"/>
            <ac:spMk id="13" creationId="{00000000-0000-0000-0000-000000000000}"/>
          </ac:spMkLst>
        </pc:spChg>
        <pc:spChg chg="del mod">
          <ac:chgData name="parizah shaikh" userId="65d526e2cf7dc3a7" providerId="Windows Live" clId="Web-{83087E00-7594-C5BD-84AD-366CAC2F9741}" dt="2024-11-03T10:56:45.574" v="5577"/>
          <ac:spMkLst>
            <pc:docMk/>
            <pc:sldMk cId="0" sldId="257"/>
            <ac:spMk id="14" creationId="{00000000-0000-0000-0000-000000000000}"/>
          </ac:spMkLst>
        </pc:spChg>
        <pc:spChg chg="add del">
          <ac:chgData name="parizah shaikh" userId="65d526e2cf7dc3a7" providerId="Windows Live" clId="Web-{83087E00-7594-C5BD-84AD-366CAC2F9741}" dt="2024-11-03T09:29:47.145" v="2540"/>
          <ac:spMkLst>
            <pc:docMk/>
            <pc:sldMk cId="0" sldId="257"/>
            <ac:spMk id="15" creationId="{16C4FF28-B28E-265E-3DC5-73DE3432DD32}"/>
          </ac:spMkLst>
        </pc:spChg>
        <pc:spChg chg="add del mod">
          <ac:chgData name="parizah shaikh" userId="65d526e2cf7dc3a7" providerId="Windows Live" clId="Web-{83087E00-7594-C5BD-84AD-366CAC2F9741}" dt="2024-11-03T11:07:55.109" v="5631"/>
          <ac:spMkLst>
            <pc:docMk/>
            <pc:sldMk cId="0" sldId="257"/>
            <ac:spMk id="16" creationId="{7CF95F10-394E-9617-470C-B9723E630AB7}"/>
          </ac:spMkLst>
        </pc:spChg>
        <pc:spChg chg="add del mod">
          <ac:chgData name="parizah shaikh" userId="65d526e2cf7dc3a7" providerId="Windows Live" clId="Web-{83087E00-7594-C5BD-84AD-366CAC2F9741}" dt="2024-11-03T11:08:13.203" v="5635"/>
          <ac:spMkLst>
            <pc:docMk/>
            <pc:sldMk cId="0" sldId="257"/>
            <ac:spMk id="17" creationId="{7CF95F10-394E-9617-470C-B9723E630AB7}"/>
          </ac:spMkLst>
        </pc:spChg>
      </pc:sldChg>
      <pc:sldChg chg="modSp mod modClrScheme chgLayout">
        <pc:chgData name="parizah shaikh" userId="65d526e2cf7dc3a7" providerId="Windows Live" clId="Web-{83087E00-7594-C5BD-84AD-366CAC2F9741}" dt="2024-11-03T08:02:54.888" v="150" actId="20577"/>
        <pc:sldMkLst>
          <pc:docMk/>
          <pc:sldMk cId="0" sldId="258"/>
        </pc:sldMkLst>
        <pc:spChg chg="mod ord">
          <ac:chgData name="parizah shaikh" userId="65d526e2cf7dc3a7" providerId="Windows Live" clId="Web-{83087E00-7594-C5BD-84AD-366CAC2F9741}" dt="2024-11-03T08:02:37.543" v="148" actId="20577"/>
          <ac:spMkLst>
            <pc:docMk/>
            <pc:sldMk cId="0" sldId="258"/>
            <ac:spMk id="2" creationId="{00000000-0000-0000-0000-000000000000}"/>
          </ac:spMkLst>
        </pc:spChg>
        <pc:spChg chg="mod ord">
          <ac:chgData name="parizah shaikh" userId="65d526e2cf7dc3a7" providerId="Windows Live" clId="Web-{83087E00-7594-C5BD-84AD-366CAC2F9741}" dt="2024-11-03T08:02:54.888" v="150" actId="20577"/>
          <ac:spMkLst>
            <pc:docMk/>
            <pc:sldMk cId="0" sldId="258"/>
            <ac:spMk id="3" creationId="{00000000-0000-0000-0000-000000000000}"/>
          </ac:spMkLst>
        </pc:spChg>
      </pc:sldChg>
      <pc:sldChg chg="modSp mod ord modClrScheme chgLayout">
        <pc:chgData name="parizah shaikh" userId="65d526e2cf7dc3a7" providerId="Windows Live" clId="Web-{83087E00-7594-C5BD-84AD-366CAC2F9741}" dt="2024-11-03T09:21:36.233" v="2333"/>
        <pc:sldMkLst>
          <pc:docMk/>
          <pc:sldMk cId="0" sldId="259"/>
        </pc:sldMkLst>
        <pc:spChg chg="mod ord">
          <ac:chgData name="parizah shaikh" userId="65d526e2cf7dc3a7" providerId="Windows Live" clId="Web-{83087E00-7594-C5BD-84AD-366CAC2F9741}" dt="2024-11-03T09:17:38.989" v="2117" actId="20577"/>
          <ac:spMkLst>
            <pc:docMk/>
            <pc:sldMk cId="0" sldId="259"/>
            <ac:spMk id="2" creationId="{00000000-0000-0000-0000-000000000000}"/>
          </ac:spMkLst>
        </pc:spChg>
        <pc:spChg chg="mod ord">
          <ac:chgData name="parizah shaikh" userId="65d526e2cf7dc3a7" providerId="Windows Live" clId="Web-{83087E00-7594-C5BD-84AD-366CAC2F9741}" dt="2024-11-03T09:21:14.529" v="2332" actId="20577"/>
          <ac:spMkLst>
            <pc:docMk/>
            <pc:sldMk cId="0" sldId="259"/>
            <ac:spMk id="3" creationId="{00000000-0000-0000-0000-000000000000}"/>
          </ac:spMkLst>
        </pc:spChg>
      </pc:sldChg>
      <pc:sldChg chg="modSp mod modClrScheme chgLayout">
        <pc:chgData name="parizah shaikh" userId="65d526e2cf7dc3a7" providerId="Windows Live" clId="Web-{83087E00-7594-C5BD-84AD-366CAC2F9741}" dt="2024-11-03T11:13:37.575" v="5668" actId="20577"/>
        <pc:sldMkLst>
          <pc:docMk/>
          <pc:sldMk cId="0" sldId="260"/>
        </pc:sldMkLst>
        <pc:spChg chg="mod ord">
          <ac:chgData name="parizah shaikh" userId="65d526e2cf7dc3a7" providerId="Windows Live" clId="Web-{83087E00-7594-C5BD-84AD-366CAC2F9741}" dt="2024-11-03T11:13:37.575" v="5668" actId="20577"/>
          <ac:spMkLst>
            <pc:docMk/>
            <pc:sldMk cId="0" sldId="260"/>
            <ac:spMk id="2" creationId="{00000000-0000-0000-0000-000000000000}"/>
          </ac:spMkLst>
        </pc:spChg>
        <pc:spChg chg="mod ord">
          <ac:chgData name="parizah shaikh" userId="65d526e2cf7dc3a7" providerId="Windows Live" clId="Web-{83087E00-7594-C5BD-84AD-366CAC2F9741}" dt="2024-11-03T08:14:12.500" v="244" actId="20577"/>
          <ac:spMkLst>
            <pc:docMk/>
            <pc:sldMk cId="0" sldId="260"/>
            <ac:spMk id="3" creationId="{00000000-0000-0000-0000-000000000000}"/>
          </ac:spMkLst>
        </pc:spChg>
      </pc:sldChg>
      <pc:sldChg chg="modSp mod modClrScheme chgLayout">
        <pc:chgData name="parizah shaikh" userId="65d526e2cf7dc3a7" providerId="Windows Live" clId="Web-{83087E00-7594-C5BD-84AD-366CAC2F9741}" dt="2024-11-03T08:17:21.617" v="283" actId="20577"/>
        <pc:sldMkLst>
          <pc:docMk/>
          <pc:sldMk cId="0" sldId="261"/>
        </pc:sldMkLst>
        <pc:spChg chg="mod ord">
          <ac:chgData name="parizah shaikh" userId="65d526e2cf7dc3a7" providerId="Windows Live" clId="Web-{83087E00-7594-C5BD-84AD-366CAC2F9741}" dt="2024-11-03T08:17:16.508" v="282" actId="20577"/>
          <ac:spMkLst>
            <pc:docMk/>
            <pc:sldMk cId="0" sldId="261"/>
            <ac:spMk id="2" creationId="{00000000-0000-0000-0000-000000000000}"/>
          </ac:spMkLst>
        </pc:spChg>
        <pc:spChg chg="mod ord">
          <ac:chgData name="parizah shaikh" userId="65d526e2cf7dc3a7" providerId="Windows Live" clId="Web-{83087E00-7594-C5BD-84AD-366CAC2F9741}" dt="2024-11-03T08:17:21.617" v="283" actId="20577"/>
          <ac:spMkLst>
            <pc:docMk/>
            <pc:sldMk cId="0" sldId="261"/>
            <ac:spMk id="3" creationId="{00000000-0000-0000-0000-000000000000}"/>
          </ac:spMkLst>
        </pc:spChg>
      </pc:sldChg>
      <pc:sldChg chg="modSp mod modClrScheme chgLayout">
        <pc:chgData name="parizah shaikh" userId="65d526e2cf7dc3a7" providerId="Windows Live" clId="Web-{83087E00-7594-C5BD-84AD-366CAC2F9741}" dt="2024-11-03T08:22:43.475" v="322" actId="20577"/>
        <pc:sldMkLst>
          <pc:docMk/>
          <pc:sldMk cId="0" sldId="263"/>
        </pc:sldMkLst>
        <pc:spChg chg="mod ord">
          <ac:chgData name="parizah shaikh" userId="65d526e2cf7dc3a7" providerId="Windows Live" clId="Web-{83087E00-7594-C5BD-84AD-366CAC2F9741}" dt="2024-11-03T08:22:36.896" v="321" actId="20577"/>
          <ac:spMkLst>
            <pc:docMk/>
            <pc:sldMk cId="0" sldId="263"/>
            <ac:spMk id="2" creationId="{00000000-0000-0000-0000-000000000000}"/>
          </ac:spMkLst>
        </pc:spChg>
        <pc:spChg chg="mod ord">
          <ac:chgData name="parizah shaikh" userId="65d526e2cf7dc3a7" providerId="Windows Live" clId="Web-{83087E00-7594-C5BD-84AD-366CAC2F9741}" dt="2024-11-03T08:22:43.475" v="322" actId="20577"/>
          <ac:spMkLst>
            <pc:docMk/>
            <pc:sldMk cId="0" sldId="263"/>
            <ac:spMk id="3" creationId="{00000000-0000-0000-0000-000000000000}"/>
          </ac:spMkLst>
        </pc:spChg>
      </pc:sldChg>
      <pc:sldChg chg="modSp mod modClrScheme chgLayout">
        <pc:chgData name="parizah shaikh" userId="65d526e2cf7dc3a7" providerId="Windows Live" clId="Web-{83087E00-7594-C5BD-84AD-366CAC2F9741}" dt="2024-11-03T08:28:32.349" v="401" actId="20577"/>
        <pc:sldMkLst>
          <pc:docMk/>
          <pc:sldMk cId="0" sldId="264"/>
        </pc:sldMkLst>
        <pc:spChg chg="mod ord">
          <ac:chgData name="parizah shaikh" userId="65d526e2cf7dc3a7" providerId="Windows Live" clId="Web-{83087E00-7594-C5BD-84AD-366CAC2F9741}" dt="2024-11-03T08:28:26.052" v="400" actId="20577"/>
          <ac:spMkLst>
            <pc:docMk/>
            <pc:sldMk cId="0" sldId="264"/>
            <ac:spMk id="2" creationId="{00000000-0000-0000-0000-000000000000}"/>
          </ac:spMkLst>
        </pc:spChg>
        <pc:spChg chg="mod ord">
          <ac:chgData name="parizah shaikh" userId="65d526e2cf7dc3a7" providerId="Windows Live" clId="Web-{83087E00-7594-C5BD-84AD-366CAC2F9741}" dt="2024-11-03T08:28:32.349" v="401" actId="20577"/>
          <ac:spMkLst>
            <pc:docMk/>
            <pc:sldMk cId="0" sldId="264"/>
            <ac:spMk id="3" creationId="{00000000-0000-0000-0000-000000000000}"/>
          </ac:spMkLst>
        </pc:spChg>
      </pc:sldChg>
      <pc:sldChg chg="modSp mod modClrScheme chgLayout">
        <pc:chgData name="parizah shaikh" userId="65d526e2cf7dc3a7" providerId="Windows Live" clId="Web-{83087E00-7594-C5BD-84AD-366CAC2F9741}" dt="2024-11-03T08:28:53.615" v="404" actId="20577"/>
        <pc:sldMkLst>
          <pc:docMk/>
          <pc:sldMk cId="0" sldId="265"/>
        </pc:sldMkLst>
        <pc:spChg chg="mod ord">
          <ac:chgData name="parizah shaikh" userId="65d526e2cf7dc3a7" providerId="Windows Live" clId="Web-{83087E00-7594-C5BD-84AD-366CAC2F9741}" dt="2024-11-03T08:28:44.302" v="403" actId="20577"/>
          <ac:spMkLst>
            <pc:docMk/>
            <pc:sldMk cId="0" sldId="265"/>
            <ac:spMk id="2" creationId="{00000000-0000-0000-0000-000000000000}"/>
          </ac:spMkLst>
        </pc:spChg>
        <pc:spChg chg="mod ord">
          <ac:chgData name="parizah shaikh" userId="65d526e2cf7dc3a7" providerId="Windows Live" clId="Web-{83087E00-7594-C5BD-84AD-366CAC2F9741}" dt="2024-11-03T08:28:53.615" v="404" actId="20577"/>
          <ac:spMkLst>
            <pc:docMk/>
            <pc:sldMk cId="0" sldId="265"/>
            <ac:spMk id="3" creationId="{00000000-0000-0000-0000-000000000000}"/>
          </ac:spMkLst>
        </pc:spChg>
      </pc:sldChg>
      <pc:sldChg chg="modSp mod modClrScheme chgLayout">
        <pc:chgData name="parizah shaikh" userId="65d526e2cf7dc3a7" providerId="Windows Live" clId="Web-{83087E00-7594-C5BD-84AD-366CAC2F9741}" dt="2024-11-03T08:24:53.918" v="348" actId="20577"/>
        <pc:sldMkLst>
          <pc:docMk/>
          <pc:sldMk cId="0" sldId="266"/>
        </pc:sldMkLst>
        <pc:spChg chg="mod ord">
          <ac:chgData name="parizah shaikh" userId="65d526e2cf7dc3a7" providerId="Windows Live" clId="Web-{83087E00-7594-C5BD-84AD-366CAC2F9741}" dt="2024-11-03T08:24:46.245" v="347" actId="20577"/>
          <ac:spMkLst>
            <pc:docMk/>
            <pc:sldMk cId="0" sldId="266"/>
            <ac:spMk id="2" creationId="{00000000-0000-0000-0000-000000000000}"/>
          </ac:spMkLst>
        </pc:spChg>
        <pc:spChg chg="mod ord">
          <ac:chgData name="parizah shaikh" userId="65d526e2cf7dc3a7" providerId="Windows Live" clId="Web-{83087E00-7594-C5BD-84AD-366CAC2F9741}" dt="2024-11-03T08:24:53.918" v="348" actId="20577"/>
          <ac:spMkLst>
            <pc:docMk/>
            <pc:sldMk cId="0" sldId="266"/>
            <ac:spMk id="3" creationId="{00000000-0000-0000-0000-000000000000}"/>
          </ac:spMkLst>
        </pc:spChg>
      </pc:sldChg>
      <pc:sldChg chg="addSp delSp modSp mod modClrScheme chgLayout">
        <pc:chgData name="parizah shaikh" userId="65d526e2cf7dc3a7" providerId="Windows Live" clId="Web-{83087E00-7594-C5BD-84AD-366CAC2F9741}" dt="2024-11-03T10:53:49.999" v="5567" actId="14100"/>
        <pc:sldMkLst>
          <pc:docMk/>
          <pc:sldMk cId="0" sldId="267"/>
        </pc:sldMkLst>
        <pc:spChg chg="mod ord">
          <ac:chgData name="parizah shaikh" userId="65d526e2cf7dc3a7" providerId="Windows Live" clId="Web-{83087E00-7594-C5BD-84AD-366CAC2F9741}" dt="2024-11-03T10:45:26.953" v="5518" actId="20577"/>
          <ac:spMkLst>
            <pc:docMk/>
            <pc:sldMk cId="0" sldId="267"/>
            <ac:spMk id="2" creationId="{00000000-0000-0000-0000-000000000000}"/>
          </ac:spMkLst>
        </pc:spChg>
        <pc:spChg chg="mod ord">
          <ac:chgData name="parizah shaikh" userId="65d526e2cf7dc3a7" providerId="Windows Live" clId="Web-{83087E00-7594-C5BD-84AD-366CAC2F9741}" dt="2024-11-03T10:44:21.904" v="5512" actId="20577"/>
          <ac:spMkLst>
            <pc:docMk/>
            <pc:sldMk cId="0" sldId="267"/>
            <ac:spMk id="3" creationId="{00000000-0000-0000-0000-000000000000}"/>
          </ac:spMkLst>
        </pc:spChg>
        <pc:spChg chg="mod">
          <ac:chgData name="parizah shaikh" userId="65d526e2cf7dc3a7" providerId="Windows Live" clId="Web-{83087E00-7594-C5BD-84AD-366CAC2F9741}" dt="2024-11-03T10:53:13.982" v="5561" actId="14100"/>
          <ac:spMkLst>
            <pc:docMk/>
            <pc:sldMk cId="0" sldId="267"/>
            <ac:spMk id="4" creationId="{00000000-0000-0000-0000-000000000000}"/>
          </ac:spMkLst>
        </pc:spChg>
        <pc:spChg chg="add del mod">
          <ac:chgData name="parizah shaikh" userId="65d526e2cf7dc3a7" providerId="Windows Live" clId="Web-{83087E00-7594-C5BD-84AD-366CAC2F9741}" dt="2024-11-03T10:49:18.459" v="5526"/>
          <ac:spMkLst>
            <pc:docMk/>
            <pc:sldMk cId="0" sldId="267"/>
            <ac:spMk id="5" creationId="{B43A9861-CF5E-A29F-8B9F-9707E5C3F55F}"/>
          </ac:spMkLst>
        </pc:spChg>
        <pc:picChg chg="add mod">
          <ac:chgData name="parizah shaikh" userId="65d526e2cf7dc3a7" providerId="Windows Live" clId="Web-{83087E00-7594-C5BD-84AD-366CAC2F9741}" dt="2024-11-03T10:53:49.999" v="5567" actId="14100"/>
          <ac:picMkLst>
            <pc:docMk/>
            <pc:sldMk cId="0" sldId="267"/>
            <ac:picMk id="6" creationId="{D4844D55-046D-04F1-E2E8-13F059116D9B}"/>
          </ac:picMkLst>
        </pc:picChg>
      </pc:sldChg>
      <pc:sldChg chg="modSp mod ord modClrScheme chgLayout">
        <pc:chgData name="parizah shaikh" userId="65d526e2cf7dc3a7" providerId="Windows Live" clId="Web-{83087E00-7594-C5BD-84AD-366CAC2F9741}" dt="2024-11-03T09:45:02.184" v="3436" actId="20577"/>
        <pc:sldMkLst>
          <pc:docMk/>
          <pc:sldMk cId="0" sldId="270"/>
        </pc:sldMkLst>
        <pc:spChg chg="mod ord">
          <ac:chgData name="parizah shaikh" userId="65d526e2cf7dc3a7" providerId="Windows Live" clId="Web-{83087E00-7594-C5BD-84AD-366CAC2F9741}" dt="2024-11-03T09:35:50.691" v="2855" actId="20577"/>
          <ac:spMkLst>
            <pc:docMk/>
            <pc:sldMk cId="0" sldId="270"/>
            <ac:spMk id="2" creationId="{00000000-0000-0000-0000-000000000000}"/>
          </ac:spMkLst>
        </pc:spChg>
        <pc:spChg chg="mod ord">
          <ac:chgData name="parizah shaikh" userId="65d526e2cf7dc3a7" providerId="Windows Live" clId="Web-{83087E00-7594-C5BD-84AD-366CAC2F9741}" dt="2024-11-03T09:45:02.184" v="3436" actId="20577"/>
          <ac:spMkLst>
            <pc:docMk/>
            <pc:sldMk cId="0" sldId="270"/>
            <ac:spMk id="3" creationId="{00000000-0000-0000-0000-000000000000}"/>
          </ac:spMkLst>
        </pc:spChg>
      </pc:sldChg>
      <pc:sldChg chg="modSp mod modClrScheme chgLayout">
        <pc:chgData name="parizah shaikh" userId="65d526e2cf7dc3a7" providerId="Windows Live" clId="Web-{83087E00-7594-C5BD-84AD-366CAC2F9741}" dt="2024-11-03T08:05:01.174" v="170" actId="14100"/>
        <pc:sldMkLst>
          <pc:docMk/>
          <pc:sldMk cId="0" sldId="271"/>
        </pc:sldMkLst>
        <pc:spChg chg="mod ord">
          <ac:chgData name="parizah shaikh" userId="65d526e2cf7dc3a7" providerId="Windows Live" clId="Web-{83087E00-7594-C5BD-84AD-366CAC2F9741}" dt="2024-11-03T08:04:43.767" v="167" actId="20577"/>
          <ac:spMkLst>
            <pc:docMk/>
            <pc:sldMk cId="0" sldId="271"/>
            <ac:spMk id="2" creationId="{00000000-0000-0000-0000-000000000000}"/>
          </ac:spMkLst>
        </pc:spChg>
        <pc:spChg chg="mod ord">
          <ac:chgData name="parizah shaikh" userId="65d526e2cf7dc3a7" providerId="Windows Live" clId="Web-{83087E00-7594-C5BD-84AD-366CAC2F9741}" dt="2024-11-03T08:05:01.174" v="170" actId="14100"/>
          <ac:spMkLst>
            <pc:docMk/>
            <pc:sldMk cId="0" sldId="271"/>
            <ac:spMk id="3" creationId="{00000000-0000-0000-0000-000000000000}"/>
          </ac:spMkLst>
        </pc:spChg>
      </pc:sldChg>
      <pc:sldChg chg="modSp mod modClrScheme chgLayout">
        <pc:chgData name="parizah shaikh" userId="65d526e2cf7dc3a7" providerId="Windows Live" clId="Web-{83087E00-7594-C5BD-84AD-366CAC2F9741}" dt="2024-11-03T08:10:37.397" v="210" actId="20577"/>
        <pc:sldMkLst>
          <pc:docMk/>
          <pc:sldMk cId="0" sldId="272"/>
        </pc:sldMkLst>
        <pc:spChg chg="mod ord">
          <ac:chgData name="parizah shaikh" userId="65d526e2cf7dc3a7" providerId="Windows Live" clId="Web-{83087E00-7594-C5BD-84AD-366CAC2F9741}" dt="2024-11-03T08:05:44.301" v="177" actId="20577"/>
          <ac:spMkLst>
            <pc:docMk/>
            <pc:sldMk cId="0" sldId="272"/>
            <ac:spMk id="2" creationId="{00000000-0000-0000-0000-000000000000}"/>
          </ac:spMkLst>
        </pc:spChg>
        <pc:spChg chg="mod ord">
          <ac:chgData name="parizah shaikh" userId="65d526e2cf7dc3a7" providerId="Windows Live" clId="Web-{83087E00-7594-C5BD-84AD-366CAC2F9741}" dt="2024-11-03T08:06:21.709" v="180" actId="20577"/>
          <ac:spMkLst>
            <pc:docMk/>
            <pc:sldMk cId="0" sldId="272"/>
            <ac:spMk id="3" creationId="{00000000-0000-0000-0000-000000000000}"/>
          </ac:spMkLst>
        </pc:spChg>
        <pc:spChg chg="mod">
          <ac:chgData name="parizah shaikh" userId="65d526e2cf7dc3a7" providerId="Windows Live" clId="Web-{83087E00-7594-C5BD-84AD-366CAC2F9741}" dt="2024-11-03T08:10:37.397" v="210" actId="20577"/>
          <ac:spMkLst>
            <pc:docMk/>
            <pc:sldMk cId="0" sldId="272"/>
            <ac:spMk id="6" creationId="{00000000-0000-0000-0000-000000000000}"/>
          </ac:spMkLst>
        </pc:spChg>
        <pc:cxnChg chg="mod">
          <ac:chgData name="parizah shaikh" userId="65d526e2cf7dc3a7" providerId="Windows Live" clId="Web-{83087E00-7594-C5BD-84AD-366CAC2F9741}" dt="2024-11-03T08:09:03.784" v="200" actId="1076"/>
          <ac:cxnSpMkLst>
            <pc:docMk/>
            <pc:sldMk cId="0" sldId="272"/>
            <ac:cxnSpMk id="4" creationId="{00000000-0000-0000-0000-000000000000}"/>
          </ac:cxnSpMkLst>
        </pc:cxnChg>
        <pc:cxnChg chg="mod">
          <ac:chgData name="parizah shaikh" userId="65d526e2cf7dc3a7" providerId="Windows Live" clId="Web-{83087E00-7594-C5BD-84AD-366CAC2F9741}" dt="2024-11-03T08:08:28.313" v="195" actId="1076"/>
          <ac:cxnSpMkLst>
            <pc:docMk/>
            <pc:sldMk cId="0" sldId="272"/>
            <ac:cxnSpMk id="5" creationId="{00000000-0000-0000-0000-000000000000}"/>
          </ac:cxnSpMkLst>
        </pc:cxnChg>
      </pc:sldChg>
      <pc:sldChg chg="modSp mod modClrScheme chgLayout">
        <pc:chgData name="parizah shaikh" userId="65d526e2cf7dc3a7" providerId="Windows Live" clId="Web-{83087E00-7594-C5BD-84AD-366CAC2F9741}" dt="2024-11-03T08:28:14.192" v="399"/>
        <pc:sldMkLst>
          <pc:docMk/>
          <pc:sldMk cId="0" sldId="273"/>
        </pc:sldMkLst>
        <pc:spChg chg="mod ord">
          <ac:chgData name="parizah shaikh" userId="65d526e2cf7dc3a7" providerId="Windows Live" clId="Web-{83087E00-7594-C5BD-84AD-366CAC2F9741}" dt="2024-11-03T08:26:22.750" v="358" actId="20577"/>
          <ac:spMkLst>
            <pc:docMk/>
            <pc:sldMk cId="0" sldId="273"/>
            <ac:spMk id="2" creationId="{00000000-0000-0000-0000-000000000000}"/>
          </ac:spMkLst>
        </pc:spChg>
        <pc:graphicFrameChg chg="mod modGraphic">
          <ac:chgData name="parizah shaikh" userId="65d526e2cf7dc3a7" providerId="Windows Live" clId="Web-{83087E00-7594-C5BD-84AD-366CAC2F9741}" dt="2024-11-03T08:28:14.192" v="399"/>
          <ac:graphicFrameMkLst>
            <pc:docMk/>
            <pc:sldMk cId="0" sldId="273"/>
            <ac:graphicFrameMk id="3" creationId="{00000000-0000-0000-0000-000000000000}"/>
          </ac:graphicFrameMkLst>
        </pc:graphicFrameChg>
      </pc:sldChg>
      <pc:sldChg chg="modSp mod modClrScheme chgLayout">
        <pc:chgData name="parizah shaikh" userId="65d526e2cf7dc3a7" providerId="Windows Live" clId="Web-{83087E00-7594-C5BD-84AD-366CAC2F9741}" dt="2024-11-03T08:24:37.245" v="346" actId="20577"/>
        <pc:sldMkLst>
          <pc:docMk/>
          <pc:sldMk cId="0" sldId="275"/>
        </pc:sldMkLst>
        <pc:spChg chg="mod ord">
          <ac:chgData name="parizah shaikh" userId="65d526e2cf7dc3a7" providerId="Windows Live" clId="Web-{83087E00-7594-C5BD-84AD-366CAC2F9741}" dt="2024-11-03T08:24:12.150" v="341" actId="20577"/>
          <ac:spMkLst>
            <pc:docMk/>
            <pc:sldMk cId="0" sldId="275"/>
            <ac:spMk id="2" creationId="{00000000-0000-0000-0000-000000000000}"/>
          </ac:spMkLst>
        </pc:spChg>
        <pc:spChg chg="mod ord">
          <ac:chgData name="parizah shaikh" userId="65d526e2cf7dc3a7" providerId="Windows Live" clId="Web-{83087E00-7594-C5BD-84AD-366CAC2F9741}" dt="2024-11-03T08:24:37.245" v="346" actId="20577"/>
          <ac:spMkLst>
            <pc:docMk/>
            <pc:sldMk cId="0" sldId="275"/>
            <ac:spMk id="3" creationId="{00000000-0000-0000-0000-000000000000}"/>
          </ac:spMkLst>
        </pc:spChg>
        <pc:spChg chg="mod ord">
          <ac:chgData name="parizah shaikh" userId="65d526e2cf7dc3a7" providerId="Windows Live" clId="Web-{83087E00-7594-C5BD-84AD-366CAC2F9741}" dt="2024-11-03T07:45:34.156" v="15"/>
          <ac:spMkLst>
            <pc:docMk/>
            <pc:sldMk cId="0" sldId="275"/>
            <ac:spMk id="4" creationId="{00000000-0000-0000-0000-000000000000}"/>
          </ac:spMkLst>
        </pc:spChg>
        <pc:spChg chg="mod">
          <ac:chgData name="parizah shaikh" userId="65d526e2cf7dc3a7" providerId="Windows Live" clId="Web-{83087E00-7594-C5BD-84AD-366CAC2F9741}" dt="2024-11-03T08:24:02.431" v="339" actId="20577"/>
          <ac:spMkLst>
            <pc:docMk/>
            <pc:sldMk cId="0" sldId="275"/>
            <ac:spMk id="5" creationId="{00000000-0000-0000-0000-000000000000}"/>
          </ac:spMkLst>
        </pc:spChg>
        <pc:spChg chg="mod">
          <ac:chgData name="parizah shaikh" userId="65d526e2cf7dc3a7" providerId="Windows Live" clId="Web-{83087E00-7594-C5BD-84AD-366CAC2F9741}" dt="2024-11-03T08:23:57.243" v="338" actId="20577"/>
          <ac:spMkLst>
            <pc:docMk/>
            <pc:sldMk cId="0" sldId="275"/>
            <ac:spMk id="6" creationId="{00000000-0000-0000-0000-000000000000}"/>
          </ac:spMkLst>
        </pc:spChg>
      </pc:sldChg>
      <pc:sldChg chg="modSp mod modClrScheme chgLayout">
        <pc:chgData name="parizah shaikh" userId="65d526e2cf7dc3a7" providerId="Windows Live" clId="Web-{83087E00-7594-C5BD-84AD-366CAC2F9741}" dt="2024-11-03T08:23:23.695" v="331" actId="20577"/>
        <pc:sldMkLst>
          <pc:docMk/>
          <pc:sldMk cId="0" sldId="276"/>
        </pc:sldMkLst>
        <pc:spChg chg="mod ord">
          <ac:chgData name="parizah shaikh" userId="65d526e2cf7dc3a7" providerId="Windows Live" clId="Web-{83087E00-7594-C5BD-84AD-366CAC2F9741}" dt="2024-11-03T08:22:56.006" v="326" actId="20577"/>
          <ac:spMkLst>
            <pc:docMk/>
            <pc:sldMk cId="0" sldId="276"/>
            <ac:spMk id="2" creationId="{00000000-0000-0000-0000-000000000000}"/>
          </ac:spMkLst>
        </pc:spChg>
        <pc:spChg chg="mod ord">
          <ac:chgData name="parizah shaikh" userId="65d526e2cf7dc3a7" providerId="Windows Live" clId="Web-{83087E00-7594-C5BD-84AD-366CAC2F9741}" dt="2024-11-03T08:23:04.976" v="327" actId="20577"/>
          <ac:spMkLst>
            <pc:docMk/>
            <pc:sldMk cId="0" sldId="276"/>
            <ac:spMk id="3" creationId="{00000000-0000-0000-0000-000000000000}"/>
          </ac:spMkLst>
        </pc:spChg>
        <pc:spChg chg="mod ord">
          <ac:chgData name="parizah shaikh" userId="65d526e2cf7dc3a7" providerId="Windows Live" clId="Web-{83087E00-7594-C5BD-84AD-366CAC2F9741}" dt="2024-11-03T08:23:14.507" v="328" actId="20577"/>
          <ac:spMkLst>
            <pc:docMk/>
            <pc:sldMk cId="0" sldId="276"/>
            <ac:spMk id="4" creationId="{00000000-0000-0000-0000-000000000000}"/>
          </ac:spMkLst>
        </pc:spChg>
        <pc:spChg chg="mod">
          <ac:chgData name="parizah shaikh" userId="65d526e2cf7dc3a7" providerId="Windows Live" clId="Web-{83087E00-7594-C5BD-84AD-366CAC2F9741}" dt="2024-11-03T08:23:23.695" v="331" actId="20577"/>
          <ac:spMkLst>
            <pc:docMk/>
            <pc:sldMk cId="0" sldId="276"/>
            <ac:spMk id="5" creationId="{00000000-0000-0000-0000-000000000000}"/>
          </ac:spMkLst>
        </pc:spChg>
      </pc:sldChg>
      <pc:sldChg chg="modSp mod modClrScheme chgLayout">
        <pc:chgData name="parizah shaikh" userId="65d526e2cf7dc3a7" providerId="Windows Live" clId="Web-{83087E00-7594-C5BD-84AD-366CAC2F9741}" dt="2024-11-03T08:23:41.415" v="333" actId="20577"/>
        <pc:sldMkLst>
          <pc:docMk/>
          <pc:sldMk cId="0" sldId="277"/>
        </pc:sldMkLst>
        <pc:spChg chg="mod ord">
          <ac:chgData name="parizah shaikh" userId="65d526e2cf7dc3a7" providerId="Windows Live" clId="Web-{83087E00-7594-C5BD-84AD-366CAC2F9741}" dt="2024-11-03T08:23:35.836" v="332" actId="20577"/>
          <ac:spMkLst>
            <pc:docMk/>
            <pc:sldMk cId="0" sldId="277"/>
            <ac:spMk id="2" creationId="{00000000-0000-0000-0000-000000000000}"/>
          </ac:spMkLst>
        </pc:spChg>
        <pc:spChg chg="mod ord">
          <ac:chgData name="parizah shaikh" userId="65d526e2cf7dc3a7" providerId="Windows Live" clId="Web-{83087E00-7594-C5BD-84AD-366CAC2F9741}" dt="2024-11-03T08:23:41.415" v="333" actId="20577"/>
          <ac:spMkLst>
            <pc:docMk/>
            <pc:sldMk cId="0" sldId="277"/>
            <ac:spMk id="3" creationId="{00000000-0000-0000-0000-000000000000}"/>
          </ac:spMkLst>
        </pc:spChg>
      </pc:sldChg>
      <pc:sldChg chg="modSp mod modClrScheme chgLayout">
        <pc:chgData name="parizah shaikh" userId="65d526e2cf7dc3a7" providerId="Windows Live" clId="Web-{83087E00-7594-C5BD-84AD-366CAC2F9741}" dt="2024-11-03T08:26:07.514" v="356" actId="20577"/>
        <pc:sldMkLst>
          <pc:docMk/>
          <pc:sldMk cId="0" sldId="278"/>
        </pc:sldMkLst>
        <pc:spChg chg="mod ord">
          <ac:chgData name="parizah shaikh" userId="65d526e2cf7dc3a7" providerId="Windows Live" clId="Web-{83087E00-7594-C5BD-84AD-366CAC2F9741}" dt="2024-11-03T08:26:01.499" v="355" actId="20577"/>
          <ac:spMkLst>
            <pc:docMk/>
            <pc:sldMk cId="0" sldId="278"/>
            <ac:spMk id="2" creationId="{00000000-0000-0000-0000-000000000000}"/>
          </ac:spMkLst>
        </pc:spChg>
        <pc:spChg chg="mod ord">
          <ac:chgData name="parizah shaikh" userId="65d526e2cf7dc3a7" providerId="Windows Live" clId="Web-{83087E00-7594-C5BD-84AD-366CAC2F9741}" dt="2024-11-03T08:26:07.514" v="356" actId="20577"/>
          <ac:spMkLst>
            <pc:docMk/>
            <pc:sldMk cId="0" sldId="278"/>
            <ac:spMk id="3" creationId="{00000000-0000-0000-0000-000000000000}"/>
          </ac:spMkLst>
        </pc:spChg>
        <pc:spChg chg="mod ord">
          <ac:chgData name="parizah shaikh" userId="65d526e2cf7dc3a7" providerId="Windows Live" clId="Web-{83087E00-7594-C5BD-84AD-366CAC2F9741}" dt="2024-11-03T07:45:34.156" v="15"/>
          <ac:spMkLst>
            <pc:docMk/>
            <pc:sldMk cId="0" sldId="278"/>
            <ac:spMk id="4" creationId="{00000000-0000-0000-0000-000000000000}"/>
          </ac:spMkLst>
        </pc:spChg>
        <pc:spChg chg="mod">
          <ac:chgData name="parizah shaikh" userId="65d526e2cf7dc3a7" providerId="Windows Live" clId="Web-{83087E00-7594-C5BD-84AD-366CAC2F9741}" dt="2024-11-03T08:25:54.373" v="354"/>
          <ac:spMkLst>
            <pc:docMk/>
            <pc:sldMk cId="0" sldId="278"/>
            <ac:spMk id="5" creationId="{00000000-0000-0000-0000-000000000000}"/>
          </ac:spMkLst>
        </pc:spChg>
        <pc:spChg chg="mod">
          <ac:chgData name="parizah shaikh" userId="65d526e2cf7dc3a7" providerId="Windows Live" clId="Web-{83087E00-7594-C5BD-84AD-366CAC2F9741}" dt="2024-11-03T08:25:46.685" v="352"/>
          <ac:spMkLst>
            <pc:docMk/>
            <pc:sldMk cId="0" sldId="278"/>
            <ac:spMk id="6" creationId="{00000000-0000-0000-0000-000000000000}"/>
          </ac:spMkLst>
        </pc:spChg>
      </pc:sldChg>
      <pc:sldChg chg="modSp mod modClrScheme chgLayout">
        <pc:chgData name="parizah shaikh" userId="65d526e2cf7dc3a7" providerId="Windows Live" clId="Web-{83087E00-7594-C5BD-84AD-366CAC2F9741}" dt="2024-11-03T11:12:46.511" v="5663" actId="20577"/>
        <pc:sldMkLst>
          <pc:docMk/>
          <pc:sldMk cId="0" sldId="279"/>
        </pc:sldMkLst>
        <pc:spChg chg="mod ord">
          <ac:chgData name="parizah shaikh" userId="65d526e2cf7dc3a7" providerId="Windows Live" clId="Web-{83087E00-7594-C5BD-84AD-366CAC2F9741}" dt="2024-11-03T11:12:46.511" v="5663" actId="20577"/>
          <ac:spMkLst>
            <pc:docMk/>
            <pc:sldMk cId="0" sldId="279"/>
            <ac:spMk id="2" creationId="{00000000-0000-0000-0000-000000000000}"/>
          </ac:spMkLst>
        </pc:spChg>
        <pc:spChg chg="mod ord">
          <ac:chgData name="parizah shaikh" userId="65d526e2cf7dc3a7" providerId="Windows Live" clId="Web-{83087E00-7594-C5BD-84AD-366CAC2F9741}" dt="2024-11-03T08:09:45.051" v="205" actId="20577"/>
          <ac:spMkLst>
            <pc:docMk/>
            <pc:sldMk cId="0" sldId="279"/>
            <ac:spMk id="3" creationId="{00000000-0000-0000-0000-000000000000}"/>
          </ac:spMkLst>
        </pc:spChg>
      </pc:sldChg>
      <pc:sldChg chg="modSp mod modClrScheme chgLayout">
        <pc:chgData name="parizah shaikh" userId="65d526e2cf7dc3a7" providerId="Windows Live" clId="Web-{83087E00-7594-C5BD-84AD-366CAC2F9741}" dt="2024-11-03T08:10:23.256" v="209" actId="20577"/>
        <pc:sldMkLst>
          <pc:docMk/>
          <pc:sldMk cId="0" sldId="280"/>
        </pc:sldMkLst>
        <pc:spChg chg="mod ord">
          <ac:chgData name="parizah shaikh" userId="65d526e2cf7dc3a7" providerId="Windows Live" clId="Web-{83087E00-7594-C5BD-84AD-366CAC2F9741}" dt="2024-11-03T08:09:57.302" v="206" actId="20577"/>
          <ac:spMkLst>
            <pc:docMk/>
            <pc:sldMk cId="0" sldId="280"/>
            <ac:spMk id="2" creationId="{00000000-0000-0000-0000-000000000000}"/>
          </ac:spMkLst>
        </pc:spChg>
        <pc:spChg chg="mod ord">
          <ac:chgData name="parizah shaikh" userId="65d526e2cf7dc3a7" providerId="Windows Live" clId="Web-{83087E00-7594-C5BD-84AD-366CAC2F9741}" dt="2024-11-03T08:10:04.177" v="207" actId="20577"/>
          <ac:spMkLst>
            <pc:docMk/>
            <pc:sldMk cId="0" sldId="280"/>
            <ac:spMk id="3" creationId="{00000000-0000-0000-0000-000000000000}"/>
          </ac:spMkLst>
        </pc:spChg>
        <pc:spChg chg="mod">
          <ac:chgData name="parizah shaikh" userId="65d526e2cf7dc3a7" providerId="Windows Live" clId="Web-{83087E00-7594-C5BD-84AD-366CAC2F9741}" dt="2024-11-03T08:10:23.256" v="209" actId="20577"/>
          <ac:spMkLst>
            <pc:docMk/>
            <pc:sldMk cId="0" sldId="280"/>
            <ac:spMk id="4" creationId="{00000000-0000-0000-0000-000000000000}"/>
          </ac:spMkLst>
        </pc:spChg>
      </pc:sldChg>
      <pc:sldChg chg="modSp mod modClrScheme chgLayout">
        <pc:chgData name="parizah shaikh" userId="65d526e2cf7dc3a7" providerId="Windows Live" clId="Web-{83087E00-7594-C5BD-84AD-366CAC2F9741}" dt="2024-11-03T11:13:09.449" v="5665" actId="20577"/>
        <pc:sldMkLst>
          <pc:docMk/>
          <pc:sldMk cId="0" sldId="281"/>
        </pc:sldMkLst>
        <pc:spChg chg="mod ord">
          <ac:chgData name="parizah shaikh" userId="65d526e2cf7dc3a7" providerId="Windows Live" clId="Web-{83087E00-7594-C5BD-84AD-366CAC2F9741}" dt="2024-11-03T11:13:09.449" v="5665" actId="20577"/>
          <ac:spMkLst>
            <pc:docMk/>
            <pc:sldMk cId="0" sldId="281"/>
            <ac:spMk id="2" creationId="{00000000-0000-0000-0000-000000000000}"/>
          </ac:spMkLst>
        </pc:spChg>
        <pc:spChg chg="mod ord">
          <ac:chgData name="parizah shaikh" userId="65d526e2cf7dc3a7" providerId="Windows Live" clId="Web-{83087E00-7594-C5BD-84AD-366CAC2F9741}" dt="2024-11-03T08:11:16.602" v="213" actId="20577"/>
          <ac:spMkLst>
            <pc:docMk/>
            <pc:sldMk cId="0" sldId="281"/>
            <ac:spMk id="3" creationId="{00000000-0000-0000-0000-000000000000}"/>
          </ac:spMkLst>
        </pc:spChg>
        <pc:spChg chg="mod">
          <ac:chgData name="parizah shaikh" userId="65d526e2cf7dc3a7" providerId="Windows Live" clId="Web-{83087E00-7594-C5BD-84AD-366CAC2F9741}" dt="2024-11-03T08:11:29.337" v="215"/>
          <ac:spMkLst>
            <pc:docMk/>
            <pc:sldMk cId="0" sldId="281"/>
            <ac:spMk id="4" creationId="{00000000-0000-0000-0000-000000000000}"/>
          </ac:spMkLst>
        </pc:spChg>
      </pc:sldChg>
      <pc:sldChg chg="modSp mod modClrScheme chgLayout">
        <pc:chgData name="parizah shaikh" userId="65d526e2cf7dc3a7" providerId="Windows Live" clId="Web-{83087E00-7594-C5BD-84AD-366CAC2F9741}" dt="2024-11-03T08:12:05.729" v="222" actId="20577"/>
        <pc:sldMkLst>
          <pc:docMk/>
          <pc:sldMk cId="0" sldId="282"/>
        </pc:sldMkLst>
        <pc:spChg chg="mod ord">
          <ac:chgData name="parizah shaikh" userId="65d526e2cf7dc3a7" providerId="Windows Live" clId="Web-{83087E00-7594-C5BD-84AD-366CAC2F9741}" dt="2024-11-03T08:12:05.729" v="222" actId="20577"/>
          <ac:spMkLst>
            <pc:docMk/>
            <pc:sldMk cId="0" sldId="282"/>
            <ac:spMk id="2" creationId="{00000000-0000-0000-0000-000000000000}"/>
          </ac:spMkLst>
        </pc:spChg>
        <pc:spChg chg="mod ord">
          <ac:chgData name="parizah shaikh" userId="65d526e2cf7dc3a7" providerId="Windows Live" clId="Web-{83087E00-7594-C5BD-84AD-366CAC2F9741}" dt="2024-11-03T08:11:59.916" v="221" actId="20577"/>
          <ac:spMkLst>
            <pc:docMk/>
            <pc:sldMk cId="0" sldId="282"/>
            <ac:spMk id="3" creationId="{00000000-0000-0000-0000-000000000000}"/>
          </ac:spMkLst>
        </pc:spChg>
      </pc:sldChg>
      <pc:sldChg chg="modSp mod modClrScheme chgLayout">
        <pc:chgData name="parizah shaikh" userId="65d526e2cf7dc3a7" providerId="Windows Live" clId="Web-{83087E00-7594-C5BD-84AD-366CAC2F9741}" dt="2024-11-03T11:13:28.543" v="5667" actId="20577"/>
        <pc:sldMkLst>
          <pc:docMk/>
          <pc:sldMk cId="0" sldId="283"/>
        </pc:sldMkLst>
        <pc:spChg chg="mod ord">
          <ac:chgData name="parizah shaikh" userId="65d526e2cf7dc3a7" providerId="Windows Live" clId="Web-{83087E00-7594-C5BD-84AD-366CAC2F9741}" dt="2024-11-03T11:13:28.543" v="5667" actId="20577"/>
          <ac:spMkLst>
            <pc:docMk/>
            <pc:sldMk cId="0" sldId="283"/>
            <ac:spMk id="2" creationId="{00000000-0000-0000-0000-000000000000}"/>
          </ac:spMkLst>
        </pc:spChg>
        <pc:spChg chg="mod ord">
          <ac:chgData name="parizah shaikh" userId="65d526e2cf7dc3a7" providerId="Windows Live" clId="Web-{83087E00-7594-C5BD-84AD-366CAC2F9741}" dt="2024-11-03T08:13:34.858" v="237" actId="20577"/>
          <ac:spMkLst>
            <pc:docMk/>
            <pc:sldMk cId="0" sldId="283"/>
            <ac:spMk id="3" creationId="{00000000-0000-0000-0000-000000000000}"/>
          </ac:spMkLst>
        </pc:spChg>
        <pc:spChg chg="mod">
          <ac:chgData name="parizah shaikh" userId="65d526e2cf7dc3a7" providerId="Windows Live" clId="Web-{83087E00-7594-C5BD-84AD-366CAC2F9741}" dt="2024-11-03T08:12:27.324" v="226"/>
          <ac:spMkLst>
            <pc:docMk/>
            <pc:sldMk cId="0" sldId="283"/>
            <ac:spMk id="4" creationId="{00000000-0000-0000-0000-000000000000}"/>
          </ac:spMkLst>
        </pc:spChg>
      </pc:sldChg>
      <pc:sldChg chg="modSp mod modClrScheme chgLayout">
        <pc:chgData name="parizah shaikh" userId="65d526e2cf7dc3a7" providerId="Windows Live" clId="Web-{83087E00-7594-C5BD-84AD-366CAC2F9741}" dt="2024-11-03T11:13:48.966" v="5669" actId="20577"/>
        <pc:sldMkLst>
          <pc:docMk/>
          <pc:sldMk cId="0" sldId="284"/>
        </pc:sldMkLst>
        <pc:spChg chg="mod ord">
          <ac:chgData name="parizah shaikh" userId="65d526e2cf7dc3a7" providerId="Windows Live" clId="Web-{83087E00-7594-C5BD-84AD-366CAC2F9741}" dt="2024-11-03T11:13:48.966" v="5669" actId="20577"/>
          <ac:spMkLst>
            <pc:docMk/>
            <pc:sldMk cId="0" sldId="284"/>
            <ac:spMk id="2" creationId="{00000000-0000-0000-0000-000000000000}"/>
          </ac:spMkLst>
        </pc:spChg>
        <pc:spChg chg="mod ord">
          <ac:chgData name="parizah shaikh" userId="65d526e2cf7dc3a7" providerId="Windows Live" clId="Web-{83087E00-7594-C5BD-84AD-366CAC2F9741}" dt="2024-11-03T08:14:38.517" v="251" actId="20577"/>
          <ac:spMkLst>
            <pc:docMk/>
            <pc:sldMk cId="0" sldId="284"/>
            <ac:spMk id="3" creationId="{00000000-0000-0000-0000-000000000000}"/>
          </ac:spMkLst>
        </pc:spChg>
      </pc:sldChg>
      <pc:sldChg chg="modSp mod modClrScheme chgLayout">
        <pc:chgData name="parizah shaikh" userId="65d526e2cf7dc3a7" providerId="Windows Live" clId="Web-{83087E00-7594-C5BD-84AD-366CAC2F9741}" dt="2024-11-03T11:17:42.019" v="5742" actId="20577"/>
        <pc:sldMkLst>
          <pc:docMk/>
          <pc:sldMk cId="0" sldId="285"/>
        </pc:sldMkLst>
        <pc:spChg chg="mod ord">
          <ac:chgData name="parizah shaikh" userId="65d526e2cf7dc3a7" providerId="Windows Live" clId="Web-{83087E00-7594-C5BD-84AD-366CAC2F9741}" dt="2024-11-03T11:13:56.044" v="5670" actId="20577"/>
          <ac:spMkLst>
            <pc:docMk/>
            <pc:sldMk cId="0" sldId="285"/>
            <ac:spMk id="2" creationId="{00000000-0000-0000-0000-000000000000}"/>
          </ac:spMkLst>
        </pc:spChg>
        <pc:spChg chg="mod ord">
          <ac:chgData name="parizah shaikh" userId="65d526e2cf7dc3a7" providerId="Windows Live" clId="Web-{83087E00-7594-C5BD-84AD-366CAC2F9741}" dt="2024-11-03T08:14:54.283" v="253" actId="20577"/>
          <ac:spMkLst>
            <pc:docMk/>
            <pc:sldMk cId="0" sldId="285"/>
            <ac:spMk id="3" creationId="{00000000-0000-0000-0000-000000000000}"/>
          </ac:spMkLst>
        </pc:spChg>
        <pc:spChg chg="mod">
          <ac:chgData name="parizah shaikh" userId="65d526e2cf7dc3a7" providerId="Windows Live" clId="Web-{83087E00-7594-C5BD-84AD-366CAC2F9741}" dt="2024-11-03T11:17:42.019" v="5742" actId="20577"/>
          <ac:spMkLst>
            <pc:docMk/>
            <pc:sldMk cId="0" sldId="285"/>
            <ac:spMk id="4" creationId="{00000000-0000-0000-0000-000000000000}"/>
          </ac:spMkLst>
        </pc:spChg>
      </pc:sldChg>
      <pc:sldChg chg="modSp mod modClrScheme chgLayout">
        <pc:chgData name="parizah shaikh" userId="65d526e2cf7dc3a7" providerId="Windows Live" clId="Web-{83087E00-7594-C5BD-84AD-366CAC2F9741}" dt="2024-11-03T08:16:13.224" v="269" actId="20577"/>
        <pc:sldMkLst>
          <pc:docMk/>
          <pc:sldMk cId="0" sldId="286"/>
        </pc:sldMkLst>
        <pc:spChg chg="mod ord">
          <ac:chgData name="parizah shaikh" userId="65d526e2cf7dc3a7" providerId="Windows Live" clId="Web-{83087E00-7594-C5BD-84AD-366CAC2F9741}" dt="2024-11-03T08:16:03.208" v="268" actId="20577"/>
          <ac:spMkLst>
            <pc:docMk/>
            <pc:sldMk cId="0" sldId="286"/>
            <ac:spMk id="2" creationId="{00000000-0000-0000-0000-000000000000}"/>
          </ac:spMkLst>
        </pc:spChg>
        <pc:spChg chg="mod ord">
          <ac:chgData name="parizah shaikh" userId="65d526e2cf7dc3a7" providerId="Windows Live" clId="Web-{83087E00-7594-C5BD-84AD-366CAC2F9741}" dt="2024-11-03T08:16:13.224" v="269" actId="20577"/>
          <ac:spMkLst>
            <pc:docMk/>
            <pc:sldMk cId="0" sldId="286"/>
            <ac:spMk id="3" creationId="{00000000-0000-0000-0000-000000000000}"/>
          </ac:spMkLst>
        </pc:spChg>
        <pc:spChg chg="mod">
          <ac:chgData name="parizah shaikh" userId="65d526e2cf7dc3a7" providerId="Windows Live" clId="Web-{83087E00-7594-C5BD-84AD-366CAC2F9741}" dt="2024-11-03T08:15:56.895" v="266"/>
          <ac:spMkLst>
            <pc:docMk/>
            <pc:sldMk cId="0" sldId="286"/>
            <ac:spMk id="4" creationId="{00000000-0000-0000-0000-000000000000}"/>
          </ac:spMkLst>
        </pc:spChg>
      </pc:sldChg>
      <pc:sldChg chg="modSp mod modClrScheme chgLayout">
        <pc:chgData name="parizah shaikh" userId="65d526e2cf7dc3a7" providerId="Windows Live" clId="Web-{83087E00-7594-C5BD-84AD-366CAC2F9741}" dt="2024-11-03T08:16:39.522" v="274" actId="20577"/>
        <pc:sldMkLst>
          <pc:docMk/>
          <pc:sldMk cId="0" sldId="287"/>
        </pc:sldMkLst>
        <pc:spChg chg="mod ord">
          <ac:chgData name="parizah shaikh" userId="65d526e2cf7dc3a7" providerId="Windows Live" clId="Web-{83087E00-7594-C5BD-84AD-366CAC2F9741}" dt="2024-11-03T08:16:22.427" v="270" actId="20577"/>
          <ac:spMkLst>
            <pc:docMk/>
            <pc:sldMk cId="0" sldId="287"/>
            <ac:spMk id="2" creationId="{00000000-0000-0000-0000-000000000000}"/>
          </ac:spMkLst>
        </pc:spChg>
        <pc:spChg chg="mod ord">
          <ac:chgData name="parizah shaikh" userId="65d526e2cf7dc3a7" providerId="Windows Live" clId="Web-{83087E00-7594-C5BD-84AD-366CAC2F9741}" dt="2024-11-03T08:16:28.209" v="271" actId="20577"/>
          <ac:spMkLst>
            <pc:docMk/>
            <pc:sldMk cId="0" sldId="287"/>
            <ac:spMk id="3" creationId="{00000000-0000-0000-0000-000000000000}"/>
          </ac:spMkLst>
        </pc:spChg>
        <pc:spChg chg="mod">
          <ac:chgData name="parizah shaikh" userId="65d526e2cf7dc3a7" providerId="Windows Live" clId="Web-{83087E00-7594-C5BD-84AD-366CAC2F9741}" dt="2024-11-03T08:16:39.522" v="274" actId="20577"/>
          <ac:spMkLst>
            <pc:docMk/>
            <pc:sldMk cId="0" sldId="287"/>
            <ac:spMk id="4" creationId="{00000000-0000-0000-0000-000000000000}"/>
          </ac:spMkLst>
        </pc:spChg>
      </pc:sldChg>
      <pc:sldChg chg="modSp mod modClrScheme chgLayout">
        <pc:chgData name="parizah shaikh" userId="65d526e2cf7dc3a7" providerId="Windows Live" clId="Web-{83087E00-7594-C5BD-84AD-366CAC2F9741}" dt="2024-11-03T08:15:38.410" v="263" actId="20577"/>
        <pc:sldMkLst>
          <pc:docMk/>
          <pc:sldMk cId="0" sldId="288"/>
        </pc:sldMkLst>
        <pc:spChg chg="mod ord">
          <ac:chgData name="parizah shaikh" userId="65d526e2cf7dc3a7" providerId="Windows Live" clId="Web-{83087E00-7594-C5BD-84AD-366CAC2F9741}" dt="2024-11-03T08:15:28.644" v="262" actId="20577"/>
          <ac:spMkLst>
            <pc:docMk/>
            <pc:sldMk cId="0" sldId="288"/>
            <ac:spMk id="2" creationId="{00000000-0000-0000-0000-000000000000}"/>
          </ac:spMkLst>
        </pc:spChg>
        <pc:spChg chg="mod ord">
          <ac:chgData name="parizah shaikh" userId="65d526e2cf7dc3a7" providerId="Windows Live" clId="Web-{83087E00-7594-C5BD-84AD-366CAC2F9741}" dt="2024-11-03T08:15:38.410" v="263" actId="20577"/>
          <ac:spMkLst>
            <pc:docMk/>
            <pc:sldMk cId="0" sldId="288"/>
            <ac:spMk id="3" creationId="{00000000-0000-0000-0000-000000000000}"/>
          </ac:spMkLst>
        </pc:spChg>
      </pc:sldChg>
      <pc:sldChg chg="modSp mod modClrScheme chgLayout">
        <pc:chgData name="parizah shaikh" userId="65d526e2cf7dc3a7" providerId="Windows Live" clId="Web-{83087E00-7594-C5BD-84AD-366CAC2F9741}" dt="2024-11-03T08:17:08.085" v="281" actId="20577"/>
        <pc:sldMkLst>
          <pc:docMk/>
          <pc:sldMk cId="0" sldId="289"/>
        </pc:sldMkLst>
        <pc:spChg chg="mod ord">
          <ac:chgData name="parizah shaikh" userId="65d526e2cf7dc3a7" providerId="Windows Live" clId="Web-{83087E00-7594-C5BD-84AD-366CAC2F9741}" dt="2024-11-03T08:17:01.070" v="280" actId="20577"/>
          <ac:spMkLst>
            <pc:docMk/>
            <pc:sldMk cId="0" sldId="289"/>
            <ac:spMk id="2" creationId="{00000000-0000-0000-0000-000000000000}"/>
          </ac:spMkLst>
        </pc:spChg>
        <pc:spChg chg="mod ord">
          <ac:chgData name="parizah shaikh" userId="65d526e2cf7dc3a7" providerId="Windows Live" clId="Web-{83087E00-7594-C5BD-84AD-366CAC2F9741}" dt="2024-11-03T08:17:08.085" v="281" actId="20577"/>
          <ac:spMkLst>
            <pc:docMk/>
            <pc:sldMk cId="0" sldId="289"/>
            <ac:spMk id="3" creationId="{00000000-0000-0000-0000-000000000000}"/>
          </ac:spMkLst>
        </pc:spChg>
      </pc:sldChg>
      <pc:sldChg chg="modSp mod modClrScheme chgLayout">
        <pc:chgData name="parizah shaikh" userId="65d526e2cf7dc3a7" providerId="Windows Live" clId="Web-{83087E00-7594-C5BD-84AD-366CAC2F9741}" dt="2024-11-03T08:17:38.180" v="285" actId="20577"/>
        <pc:sldMkLst>
          <pc:docMk/>
          <pc:sldMk cId="0" sldId="290"/>
        </pc:sldMkLst>
        <pc:spChg chg="mod ord">
          <ac:chgData name="parizah shaikh" userId="65d526e2cf7dc3a7" providerId="Windows Live" clId="Web-{83087E00-7594-C5BD-84AD-366CAC2F9741}" dt="2024-11-03T08:17:32.555" v="284" actId="20577"/>
          <ac:spMkLst>
            <pc:docMk/>
            <pc:sldMk cId="0" sldId="290"/>
            <ac:spMk id="2" creationId="{00000000-0000-0000-0000-000000000000}"/>
          </ac:spMkLst>
        </pc:spChg>
        <pc:spChg chg="mod ord">
          <ac:chgData name="parizah shaikh" userId="65d526e2cf7dc3a7" providerId="Windows Live" clId="Web-{83087E00-7594-C5BD-84AD-366CAC2F9741}" dt="2024-11-03T08:17:38.180" v="285" actId="20577"/>
          <ac:spMkLst>
            <pc:docMk/>
            <pc:sldMk cId="0" sldId="290"/>
            <ac:spMk id="3" creationId="{00000000-0000-0000-0000-000000000000}"/>
          </ac:spMkLst>
        </pc:spChg>
      </pc:sldChg>
      <pc:sldChg chg="modSp mod modClrScheme chgLayout">
        <pc:chgData name="parizah shaikh" userId="65d526e2cf7dc3a7" providerId="Windows Live" clId="Web-{83087E00-7594-C5BD-84AD-366CAC2F9741}" dt="2024-11-03T08:18:01.619" v="289" actId="20577"/>
        <pc:sldMkLst>
          <pc:docMk/>
          <pc:sldMk cId="0" sldId="291"/>
        </pc:sldMkLst>
        <pc:spChg chg="mod ord">
          <ac:chgData name="parizah shaikh" userId="65d526e2cf7dc3a7" providerId="Windows Live" clId="Web-{83087E00-7594-C5BD-84AD-366CAC2F9741}" dt="2024-11-03T08:17:56.322" v="288" actId="20577"/>
          <ac:spMkLst>
            <pc:docMk/>
            <pc:sldMk cId="0" sldId="291"/>
            <ac:spMk id="2" creationId="{00000000-0000-0000-0000-000000000000}"/>
          </ac:spMkLst>
        </pc:spChg>
        <pc:spChg chg="mod ord">
          <ac:chgData name="parizah shaikh" userId="65d526e2cf7dc3a7" providerId="Windows Live" clId="Web-{83087E00-7594-C5BD-84AD-366CAC2F9741}" dt="2024-11-03T08:18:01.619" v="289" actId="20577"/>
          <ac:spMkLst>
            <pc:docMk/>
            <pc:sldMk cId="0" sldId="291"/>
            <ac:spMk id="3" creationId="{00000000-0000-0000-0000-000000000000}"/>
          </ac:spMkLst>
        </pc:spChg>
      </pc:sldChg>
      <pc:sldChg chg="modSp mod modClrScheme chgLayout">
        <pc:chgData name="parizah shaikh" userId="65d526e2cf7dc3a7" providerId="Windows Live" clId="Web-{83087E00-7594-C5BD-84AD-366CAC2F9741}" dt="2024-11-03T08:20:54.767" v="306" actId="20577"/>
        <pc:sldMkLst>
          <pc:docMk/>
          <pc:sldMk cId="0" sldId="292"/>
        </pc:sldMkLst>
        <pc:spChg chg="mod ord">
          <ac:chgData name="parizah shaikh" userId="65d526e2cf7dc3a7" providerId="Windows Live" clId="Web-{83087E00-7594-C5BD-84AD-366CAC2F9741}" dt="2024-11-03T08:20:54.767" v="306" actId="20577"/>
          <ac:spMkLst>
            <pc:docMk/>
            <pc:sldMk cId="0" sldId="292"/>
            <ac:spMk id="2" creationId="{00000000-0000-0000-0000-000000000000}"/>
          </ac:spMkLst>
        </pc:spChg>
        <pc:spChg chg="mod ord">
          <ac:chgData name="parizah shaikh" userId="65d526e2cf7dc3a7" providerId="Windows Live" clId="Web-{83087E00-7594-C5BD-84AD-366CAC2F9741}" dt="2024-11-03T08:18:18.198" v="291" actId="20577"/>
          <ac:spMkLst>
            <pc:docMk/>
            <pc:sldMk cId="0" sldId="292"/>
            <ac:spMk id="3" creationId="{00000000-0000-0000-0000-000000000000}"/>
          </ac:spMkLst>
        </pc:spChg>
        <pc:spChg chg="mod ord">
          <ac:chgData name="parizah shaikh" userId="65d526e2cf7dc3a7" providerId="Windows Live" clId="Web-{83087E00-7594-C5BD-84AD-366CAC2F9741}" dt="2024-11-03T08:19:35.748" v="295" actId="20577"/>
          <ac:spMkLst>
            <pc:docMk/>
            <pc:sldMk cId="0" sldId="292"/>
            <ac:spMk id="4" creationId="{00000000-0000-0000-0000-000000000000}"/>
          </ac:spMkLst>
        </pc:spChg>
      </pc:sldChg>
      <pc:sldChg chg="modSp mod modClrScheme chgLayout">
        <pc:chgData name="parizah shaikh" userId="65d526e2cf7dc3a7" providerId="Windows Live" clId="Web-{83087E00-7594-C5BD-84AD-366CAC2F9741}" dt="2024-11-03T08:20:32.610" v="304" actId="20577"/>
        <pc:sldMkLst>
          <pc:docMk/>
          <pc:sldMk cId="0" sldId="293"/>
        </pc:sldMkLst>
        <pc:spChg chg="mod ord">
          <ac:chgData name="parizah shaikh" userId="65d526e2cf7dc3a7" providerId="Windows Live" clId="Web-{83087E00-7594-C5BD-84AD-366CAC2F9741}" dt="2024-11-03T08:19:55.827" v="300" actId="20577"/>
          <ac:spMkLst>
            <pc:docMk/>
            <pc:sldMk cId="0" sldId="293"/>
            <ac:spMk id="2" creationId="{00000000-0000-0000-0000-000000000000}"/>
          </ac:spMkLst>
        </pc:spChg>
        <pc:spChg chg="mod ord">
          <ac:chgData name="parizah shaikh" userId="65d526e2cf7dc3a7" providerId="Windows Live" clId="Web-{83087E00-7594-C5BD-84AD-366CAC2F9741}" dt="2024-11-03T08:20:09.640" v="301" actId="20577"/>
          <ac:spMkLst>
            <pc:docMk/>
            <pc:sldMk cId="0" sldId="293"/>
            <ac:spMk id="3" creationId="{00000000-0000-0000-0000-000000000000}"/>
          </ac:spMkLst>
        </pc:spChg>
        <pc:spChg chg="mod ord">
          <ac:chgData name="parizah shaikh" userId="65d526e2cf7dc3a7" providerId="Windows Live" clId="Web-{83087E00-7594-C5BD-84AD-366CAC2F9741}" dt="2024-11-03T08:20:32.610" v="304" actId="20577"/>
          <ac:spMkLst>
            <pc:docMk/>
            <pc:sldMk cId="0" sldId="293"/>
            <ac:spMk id="4" creationId="{00000000-0000-0000-0000-000000000000}"/>
          </ac:spMkLst>
        </pc:spChg>
      </pc:sldChg>
      <pc:sldChg chg="modSp mod modClrScheme chgLayout">
        <pc:chgData name="parizah shaikh" userId="65d526e2cf7dc3a7" providerId="Windows Live" clId="Web-{83087E00-7594-C5BD-84AD-366CAC2F9741}" dt="2024-11-03T08:21:41.394" v="312" actId="20577"/>
        <pc:sldMkLst>
          <pc:docMk/>
          <pc:sldMk cId="0" sldId="294"/>
        </pc:sldMkLst>
        <pc:spChg chg="mod ord">
          <ac:chgData name="parizah shaikh" userId="65d526e2cf7dc3a7" providerId="Windows Live" clId="Web-{83087E00-7594-C5BD-84AD-366CAC2F9741}" dt="2024-11-03T08:21:17.643" v="308" actId="20577"/>
          <ac:spMkLst>
            <pc:docMk/>
            <pc:sldMk cId="0" sldId="294"/>
            <ac:spMk id="2" creationId="{00000000-0000-0000-0000-000000000000}"/>
          </ac:spMkLst>
        </pc:spChg>
        <pc:spChg chg="mod ord">
          <ac:chgData name="parizah shaikh" userId="65d526e2cf7dc3a7" providerId="Windows Live" clId="Web-{83087E00-7594-C5BD-84AD-366CAC2F9741}" dt="2024-11-03T08:21:28.206" v="310" actId="20577"/>
          <ac:spMkLst>
            <pc:docMk/>
            <pc:sldMk cId="0" sldId="294"/>
            <ac:spMk id="3" creationId="{00000000-0000-0000-0000-000000000000}"/>
          </ac:spMkLst>
        </pc:spChg>
        <pc:spChg chg="mod ord">
          <ac:chgData name="parizah shaikh" userId="65d526e2cf7dc3a7" providerId="Windows Live" clId="Web-{83087E00-7594-C5BD-84AD-366CAC2F9741}" dt="2024-11-03T08:21:41.394" v="312" actId="20577"/>
          <ac:spMkLst>
            <pc:docMk/>
            <pc:sldMk cId="0" sldId="294"/>
            <ac:spMk id="4" creationId="{00000000-0000-0000-0000-000000000000}"/>
          </ac:spMkLst>
        </pc:spChg>
      </pc:sldChg>
      <pc:sldChg chg="modSp mod modClrScheme chgLayout">
        <pc:chgData name="parizah shaikh" userId="65d526e2cf7dc3a7" providerId="Windows Live" clId="Web-{83087E00-7594-C5BD-84AD-366CAC2F9741}" dt="2024-11-03T08:22:02.676" v="316" actId="20577"/>
        <pc:sldMkLst>
          <pc:docMk/>
          <pc:sldMk cId="0" sldId="295"/>
        </pc:sldMkLst>
        <pc:spChg chg="mod ord">
          <ac:chgData name="parizah shaikh" userId="65d526e2cf7dc3a7" providerId="Windows Live" clId="Web-{83087E00-7594-C5BD-84AD-366CAC2F9741}" dt="2024-11-03T08:21:56.473" v="315" actId="20577"/>
          <ac:spMkLst>
            <pc:docMk/>
            <pc:sldMk cId="0" sldId="295"/>
            <ac:spMk id="2" creationId="{00000000-0000-0000-0000-000000000000}"/>
          </ac:spMkLst>
        </pc:spChg>
        <pc:spChg chg="mod ord">
          <ac:chgData name="parizah shaikh" userId="65d526e2cf7dc3a7" providerId="Windows Live" clId="Web-{83087E00-7594-C5BD-84AD-366CAC2F9741}" dt="2024-11-03T08:22:02.676" v="316" actId="20577"/>
          <ac:spMkLst>
            <pc:docMk/>
            <pc:sldMk cId="0" sldId="295"/>
            <ac:spMk id="3" creationId="{00000000-0000-0000-0000-000000000000}"/>
          </ac:spMkLst>
        </pc:spChg>
      </pc:sldChg>
      <pc:sldChg chg="modSp mod modClrScheme chgLayout">
        <pc:chgData name="parizah shaikh" userId="65d526e2cf7dc3a7" providerId="Windows Live" clId="Web-{83087E00-7594-C5BD-84AD-366CAC2F9741}" dt="2024-11-03T08:22:23.427" v="319" actId="20577"/>
        <pc:sldMkLst>
          <pc:docMk/>
          <pc:sldMk cId="0" sldId="296"/>
        </pc:sldMkLst>
        <pc:spChg chg="mod ord">
          <ac:chgData name="parizah shaikh" userId="65d526e2cf7dc3a7" providerId="Windows Live" clId="Web-{83087E00-7594-C5BD-84AD-366CAC2F9741}" dt="2024-11-03T08:22:12.364" v="317" actId="20577"/>
          <ac:spMkLst>
            <pc:docMk/>
            <pc:sldMk cId="0" sldId="296"/>
            <ac:spMk id="2" creationId="{00000000-0000-0000-0000-000000000000}"/>
          </ac:spMkLst>
        </pc:spChg>
        <pc:spChg chg="mod ord">
          <ac:chgData name="parizah shaikh" userId="65d526e2cf7dc3a7" providerId="Windows Live" clId="Web-{83087E00-7594-C5BD-84AD-366CAC2F9741}" dt="2024-11-03T08:22:23.427" v="319" actId="20577"/>
          <ac:spMkLst>
            <pc:docMk/>
            <pc:sldMk cId="0" sldId="296"/>
            <ac:spMk id="3" creationId="{00000000-0000-0000-0000-000000000000}"/>
          </ac:spMkLst>
        </pc:spChg>
      </pc:sldChg>
      <pc:sldChg chg="modSp add ord replId">
        <pc:chgData name="parizah shaikh" userId="65d526e2cf7dc3a7" providerId="Windows Live" clId="Web-{83087E00-7594-C5BD-84AD-366CAC2F9741}" dt="2024-11-03T08:40:11.066" v="620" actId="20577"/>
        <pc:sldMkLst>
          <pc:docMk/>
          <pc:sldMk cId="765004945" sldId="297"/>
        </pc:sldMkLst>
        <pc:spChg chg="mod">
          <ac:chgData name="parizah shaikh" userId="65d526e2cf7dc3a7" providerId="Windows Live" clId="Web-{83087E00-7594-C5BD-84AD-366CAC2F9741}" dt="2024-11-03T08:37:00.824" v="433" actId="20577"/>
          <ac:spMkLst>
            <pc:docMk/>
            <pc:sldMk cId="765004945" sldId="297"/>
            <ac:spMk id="2" creationId="{00000000-0000-0000-0000-000000000000}"/>
          </ac:spMkLst>
        </pc:spChg>
        <pc:spChg chg="mod">
          <ac:chgData name="parizah shaikh" userId="65d526e2cf7dc3a7" providerId="Windows Live" clId="Web-{83087E00-7594-C5BD-84AD-366CAC2F9741}" dt="2024-11-03T08:40:11.066" v="620" actId="20577"/>
          <ac:spMkLst>
            <pc:docMk/>
            <pc:sldMk cId="765004945" sldId="297"/>
            <ac:spMk id="3" creationId="{00000000-0000-0000-0000-000000000000}"/>
          </ac:spMkLst>
        </pc:spChg>
      </pc:sldChg>
      <pc:sldChg chg="modSp add ord replId">
        <pc:chgData name="parizah shaikh" userId="65d526e2cf7dc3a7" providerId="Windows Live" clId="Web-{83087E00-7594-C5BD-84AD-366CAC2F9741}" dt="2024-11-03T08:48:03.273" v="948" actId="20577"/>
        <pc:sldMkLst>
          <pc:docMk/>
          <pc:sldMk cId="693076340" sldId="298"/>
        </pc:sldMkLst>
        <pc:spChg chg="mod">
          <ac:chgData name="parizah shaikh" userId="65d526e2cf7dc3a7" providerId="Windows Live" clId="Web-{83087E00-7594-C5BD-84AD-366CAC2F9741}" dt="2024-11-03T08:42:30.369" v="646" actId="20577"/>
          <ac:spMkLst>
            <pc:docMk/>
            <pc:sldMk cId="693076340" sldId="298"/>
            <ac:spMk id="2" creationId="{00000000-0000-0000-0000-000000000000}"/>
          </ac:spMkLst>
        </pc:spChg>
        <pc:spChg chg="mod">
          <ac:chgData name="parizah shaikh" userId="65d526e2cf7dc3a7" providerId="Windows Live" clId="Web-{83087E00-7594-C5BD-84AD-366CAC2F9741}" dt="2024-11-03T08:48:03.273" v="948" actId="20577"/>
          <ac:spMkLst>
            <pc:docMk/>
            <pc:sldMk cId="693076340" sldId="298"/>
            <ac:spMk id="3" creationId="{00000000-0000-0000-0000-000000000000}"/>
          </ac:spMkLst>
        </pc:spChg>
      </pc:sldChg>
      <pc:sldChg chg="modSp add ord replId">
        <pc:chgData name="parizah shaikh" userId="65d526e2cf7dc3a7" providerId="Windows Live" clId="Web-{83087E00-7594-C5BD-84AD-366CAC2F9741}" dt="2024-11-03T09:22:28.251" v="2337"/>
        <pc:sldMkLst>
          <pc:docMk/>
          <pc:sldMk cId="3470828559" sldId="299"/>
        </pc:sldMkLst>
        <pc:spChg chg="mod">
          <ac:chgData name="parizah shaikh" userId="65d526e2cf7dc3a7" providerId="Windows Live" clId="Web-{83087E00-7594-C5BD-84AD-366CAC2F9741}" dt="2024-11-03T08:50:43.874" v="983" actId="20577"/>
          <ac:spMkLst>
            <pc:docMk/>
            <pc:sldMk cId="3470828559" sldId="299"/>
            <ac:spMk id="2" creationId="{00000000-0000-0000-0000-000000000000}"/>
          </ac:spMkLst>
        </pc:spChg>
        <pc:spChg chg="mod">
          <ac:chgData name="parizah shaikh" userId="65d526e2cf7dc3a7" providerId="Windows Live" clId="Web-{83087E00-7594-C5BD-84AD-366CAC2F9741}" dt="2024-11-03T08:54:40.837" v="1128" actId="20577"/>
          <ac:spMkLst>
            <pc:docMk/>
            <pc:sldMk cId="3470828559" sldId="299"/>
            <ac:spMk id="3" creationId="{00000000-0000-0000-0000-000000000000}"/>
          </ac:spMkLst>
        </pc:spChg>
        <pc:spChg chg="mod">
          <ac:chgData name="parizah shaikh" userId="65d526e2cf7dc3a7" providerId="Windows Live" clId="Web-{83087E00-7594-C5BD-84AD-366CAC2F9741}" dt="2024-11-03T09:02:16.763" v="1425" actId="14100"/>
          <ac:spMkLst>
            <pc:docMk/>
            <pc:sldMk cId="3470828559" sldId="299"/>
            <ac:spMk id="6" creationId="{00000000-0000-0000-0000-000000000000}"/>
          </ac:spMkLst>
        </pc:spChg>
      </pc:sldChg>
      <pc:sldChg chg="modSp add ord replId">
        <pc:chgData name="parizah shaikh" userId="65d526e2cf7dc3a7" providerId="Windows Live" clId="Web-{83087E00-7594-C5BD-84AD-366CAC2F9741}" dt="2024-11-03T09:22:20.110" v="2336"/>
        <pc:sldMkLst>
          <pc:docMk/>
          <pc:sldMk cId="3388843278" sldId="300"/>
        </pc:sldMkLst>
        <pc:spChg chg="mod">
          <ac:chgData name="parizah shaikh" userId="65d526e2cf7dc3a7" providerId="Windows Live" clId="Web-{83087E00-7594-C5BD-84AD-366CAC2F9741}" dt="2024-11-03T09:03:03.608" v="1442" actId="20577"/>
          <ac:spMkLst>
            <pc:docMk/>
            <pc:sldMk cId="3388843278" sldId="300"/>
            <ac:spMk id="2" creationId="{00000000-0000-0000-0000-000000000000}"/>
          </ac:spMkLst>
        </pc:spChg>
        <pc:spChg chg="mod">
          <ac:chgData name="parizah shaikh" userId="65d526e2cf7dc3a7" providerId="Windows Live" clId="Web-{83087E00-7594-C5BD-84AD-366CAC2F9741}" dt="2024-11-03T09:06:42.430" v="1607" actId="20577"/>
          <ac:spMkLst>
            <pc:docMk/>
            <pc:sldMk cId="3388843278" sldId="300"/>
            <ac:spMk id="3" creationId="{00000000-0000-0000-0000-000000000000}"/>
          </ac:spMkLst>
        </pc:spChg>
      </pc:sldChg>
      <pc:sldChg chg="modSp add ord replId">
        <pc:chgData name="parizah shaikh" userId="65d526e2cf7dc3a7" providerId="Windows Live" clId="Web-{83087E00-7594-C5BD-84AD-366CAC2F9741}" dt="2024-11-03T09:22:07.516" v="2335"/>
        <pc:sldMkLst>
          <pc:docMk/>
          <pc:sldMk cId="1494526342" sldId="301"/>
        </pc:sldMkLst>
        <pc:spChg chg="mod">
          <ac:chgData name="parizah shaikh" userId="65d526e2cf7dc3a7" providerId="Windows Live" clId="Web-{83087E00-7594-C5BD-84AD-366CAC2F9741}" dt="2024-11-03T09:07:44.511" v="1632" actId="20577"/>
          <ac:spMkLst>
            <pc:docMk/>
            <pc:sldMk cId="1494526342" sldId="301"/>
            <ac:spMk id="2" creationId="{00000000-0000-0000-0000-000000000000}"/>
          </ac:spMkLst>
        </pc:spChg>
        <pc:spChg chg="mod">
          <ac:chgData name="parizah shaikh" userId="65d526e2cf7dc3a7" providerId="Windows Live" clId="Web-{83087E00-7594-C5BD-84AD-366CAC2F9741}" dt="2024-11-03T09:11:53.287" v="1870" actId="20577"/>
          <ac:spMkLst>
            <pc:docMk/>
            <pc:sldMk cId="1494526342" sldId="301"/>
            <ac:spMk id="3" creationId="{00000000-0000-0000-0000-000000000000}"/>
          </ac:spMkLst>
        </pc:spChg>
      </pc:sldChg>
      <pc:sldChg chg="modSp add ord replId">
        <pc:chgData name="parizah shaikh" userId="65d526e2cf7dc3a7" providerId="Windows Live" clId="Web-{83087E00-7594-C5BD-84AD-366CAC2F9741}" dt="2024-11-03T11:12:26.229" v="5662" actId="20577"/>
        <pc:sldMkLst>
          <pc:docMk/>
          <pc:sldMk cId="1078789087" sldId="302"/>
        </pc:sldMkLst>
        <pc:spChg chg="mod">
          <ac:chgData name="parizah shaikh" userId="65d526e2cf7dc3a7" providerId="Windows Live" clId="Web-{83087E00-7594-C5BD-84AD-366CAC2F9741}" dt="2024-11-03T09:12:44.242" v="1905" actId="20577"/>
          <ac:spMkLst>
            <pc:docMk/>
            <pc:sldMk cId="1078789087" sldId="302"/>
            <ac:spMk id="2" creationId="{00000000-0000-0000-0000-000000000000}"/>
          </ac:spMkLst>
        </pc:spChg>
        <pc:spChg chg="mod">
          <ac:chgData name="parizah shaikh" userId="65d526e2cf7dc3a7" providerId="Windows Live" clId="Web-{83087E00-7594-C5BD-84AD-366CAC2F9741}" dt="2024-11-03T09:14:43.935" v="2040" actId="20577"/>
          <ac:spMkLst>
            <pc:docMk/>
            <pc:sldMk cId="1078789087" sldId="302"/>
            <ac:spMk id="3" creationId="{00000000-0000-0000-0000-000000000000}"/>
          </ac:spMkLst>
        </pc:spChg>
        <pc:spChg chg="mod">
          <ac:chgData name="parizah shaikh" userId="65d526e2cf7dc3a7" providerId="Windows Live" clId="Web-{83087E00-7594-C5BD-84AD-366CAC2F9741}" dt="2024-11-03T11:12:26.229" v="5662" actId="20577"/>
          <ac:spMkLst>
            <pc:docMk/>
            <pc:sldMk cId="1078789087" sldId="302"/>
            <ac:spMk id="6" creationId="{00000000-0000-0000-0000-000000000000}"/>
          </ac:spMkLst>
        </pc:spChg>
      </pc:sldChg>
      <pc:sldChg chg="modSp add replId">
        <pc:chgData name="parizah shaikh" userId="65d526e2cf7dc3a7" providerId="Windows Live" clId="Web-{83087E00-7594-C5BD-84AD-366CAC2F9741}" dt="2024-11-03T09:26:24.699" v="2535" actId="20577"/>
        <pc:sldMkLst>
          <pc:docMk/>
          <pc:sldMk cId="350638774" sldId="303"/>
        </pc:sldMkLst>
        <pc:spChg chg="mod">
          <ac:chgData name="parizah shaikh" userId="65d526e2cf7dc3a7" providerId="Windows Live" clId="Web-{83087E00-7594-C5BD-84AD-366CAC2F9741}" dt="2024-11-03T09:23:53.333" v="2349" actId="20577"/>
          <ac:spMkLst>
            <pc:docMk/>
            <pc:sldMk cId="350638774" sldId="303"/>
            <ac:spMk id="2" creationId="{00000000-0000-0000-0000-000000000000}"/>
          </ac:spMkLst>
        </pc:spChg>
        <pc:spChg chg="mod">
          <ac:chgData name="parizah shaikh" userId="65d526e2cf7dc3a7" providerId="Windows Live" clId="Web-{83087E00-7594-C5BD-84AD-366CAC2F9741}" dt="2024-11-03T09:26:24.699" v="2535" actId="20577"/>
          <ac:spMkLst>
            <pc:docMk/>
            <pc:sldMk cId="350638774" sldId="303"/>
            <ac:spMk id="3" creationId="{00000000-0000-0000-0000-000000000000}"/>
          </ac:spMkLst>
        </pc:spChg>
      </pc:sldChg>
      <pc:sldChg chg="add del ord replId">
        <pc:chgData name="parizah shaikh" userId="65d526e2cf7dc3a7" providerId="Windows Live" clId="Web-{83087E00-7594-C5BD-84AD-366CAC2F9741}" dt="2024-11-03T09:22:44.314" v="2338"/>
        <pc:sldMkLst>
          <pc:docMk/>
          <pc:sldMk cId="887196691" sldId="303"/>
        </pc:sldMkLst>
      </pc:sldChg>
      <pc:sldChg chg="add replId">
        <pc:chgData name="parizah shaikh" userId="65d526e2cf7dc3a7" providerId="Windows Live" clId="Web-{83087E00-7594-C5BD-84AD-366CAC2F9741}" dt="2024-11-03T09:35:01.299" v="2826"/>
        <pc:sldMkLst>
          <pc:docMk/>
          <pc:sldMk cId="146449841" sldId="304"/>
        </pc:sldMkLst>
      </pc:sldChg>
      <pc:sldChg chg="modSp add replId">
        <pc:chgData name="parizah shaikh" userId="65d526e2cf7dc3a7" providerId="Windows Live" clId="Web-{83087E00-7594-C5BD-84AD-366CAC2F9741}" dt="2024-11-03T09:51:33.826" v="3918" actId="20577"/>
        <pc:sldMkLst>
          <pc:docMk/>
          <pc:sldMk cId="2598668529" sldId="305"/>
        </pc:sldMkLst>
        <pc:spChg chg="mod">
          <ac:chgData name="parizah shaikh" userId="65d526e2cf7dc3a7" providerId="Windows Live" clId="Web-{83087E00-7594-C5BD-84AD-366CAC2F9741}" dt="2024-11-03T09:51:33.826" v="3918" actId="20577"/>
          <ac:spMkLst>
            <pc:docMk/>
            <pc:sldMk cId="2598668529" sldId="305"/>
            <ac:spMk id="3" creationId="{00000000-0000-0000-0000-000000000000}"/>
          </ac:spMkLst>
        </pc:spChg>
      </pc:sldChg>
      <pc:sldChg chg="modSp add replId">
        <pc:chgData name="parizah shaikh" userId="65d526e2cf7dc3a7" providerId="Windows Live" clId="Web-{83087E00-7594-C5BD-84AD-366CAC2F9741}" dt="2024-11-03T10:02:45.838" v="4547" actId="20577"/>
        <pc:sldMkLst>
          <pc:docMk/>
          <pc:sldMk cId="1533773892" sldId="306"/>
        </pc:sldMkLst>
        <pc:spChg chg="mod">
          <ac:chgData name="parizah shaikh" userId="65d526e2cf7dc3a7" providerId="Windows Live" clId="Web-{83087E00-7594-C5BD-84AD-366CAC2F9741}" dt="2024-11-03T09:52:34.781" v="3932" actId="20577"/>
          <ac:spMkLst>
            <pc:docMk/>
            <pc:sldMk cId="1533773892" sldId="306"/>
            <ac:spMk id="2" creationId="{00000000-0000-0000-0000-000000000000}"/>
          </ac:spMkLst>
        </pc:spChg>
        <pc:spChg chg="mod">
          <ac:chgData name="parizah shaikh" userId="65d526e2cf7dc3a7" providerId="Windows Live" clId="Web-{83087E00-7594-C5BD-84AD-366CAC2F9741}" dt="2024-11-03T10:02:45.838" v="4547" actId="20577"/>
          <ac:spMkLst>
            <pc:docMk/>
            <pc:sldMk cId="1533773892" sldId="306"/>
            <ac:spMk id="3" creationId="{00000000-0000-0000-0000-000000000000}"/>
          </ac:spMkLst>
        </pc:spChg>
      </pc:sldChg>
      <pc:sldChg chg="modSp add replId">
        <pc:chgData name="parizah shaikh" userId="65d526e2cf7dc3a7" providerId="Windows Live" clId="Web-{83087E00-7594-C5BD-84AD-366CAC2F9741}" dt="2024-11-03T10:33:09.691" v="5035" actId="20577"/>
        <pc:sldMkLst>
          <pc:docMk/>
          <pc:sldMk cId="893563850" sldId="307"/>
        </pc:sldMkLst>
        <pc:spChg chg="mod">
          <ac:chgData name="parizah shaikh" userId="65d526e2cf7dc3a7" providerId="Windows Live" clId="Web-{83087E00-7594-C5BD-84AD-366CAC2F9741}" dt="2024-11-03T10:03:13.355" v="4567" actId="20577"/>
          <ac:spMkLst>
            <pc:docMk/>
            <pc:sldMk cId="893563850" sldId="307"/>
            <ac:spMk id="2" creationId="{00000000-0000-0000-0000-000000000000}"/>
          </ac:spMkLst>
        </pc:spChg>
        <pc:spChg chg="mod">
          <ac:chgData name="parizah shaikh" userId="65d526e2cf7dc3a7" providerId="Windows Live" clId="Web-{83087E00-7594-C5BD-84AD-366CAC2F9741}" dt="2024-11-03T10:33:09.691" v="5035" actId="20577"/>
          <ac:spMkLst>
            <pc:docMk/>
            <pc:sldMk cId="893563850" sldId="307"/>
            <ac:spMk id="3" creationId="{00000000-0000-0000-0000-000000000000}"/>
          </ac:spMkLst>
        </pc:spChg>
      </pc:sldChg>
      <pc:sldChg chg="modSp add replId">
        <pc:chgData name="parizah shaikh" userId="65d526e2cf7dc3a7" providerId="Windows Live" clId="Web-{83087E00-7594-C5BD-84AD-366CAC2F9741}" dt="2024-11-03T10:38:52.466" v="5282" actId="20577"/>
        <pc:sldMkLst>
          <pc:docMk/>
          <pc:sldMk cId="3195848586" sldId="308"/>
        </pc:sldMkLst>
        <pc:spChg chg="mod">
          <ac:chgData name="parizah shaikh" userId="65d526e2cf7dc3a7" providerId="Windows Live" clId="Web-{83087E00-7594-C5BD-84AD-366CAC2F9741}" dt="2024-11-03T10:29:09.059" v="4938" actId="20577"/>
          <ac:spMkLst>
            <pc:docMk/>
            <pc:sldMk cId="3195848586" sldId="308"/>
            <ac:spMk id="2" creationId="{00000000-0000-0000-0000-000000000000}"/>
          </ac:spMkLst>
        </pc:spChg>
        <pc:spChg chg="mod">
          <ac:chgData name="parizah shaikh" userId="65d526e2cf7dc3a7" providerId="Windows Live" clId="Web-{83087E00-7594-C5BD-84AD-366CAC2F9741}" dt="2024-11-03T10:38:52.466" v="5282" actId="20577"/>
          <ac:spMkLst>
            <pc:docMk/>
            <pc:sldMk cId="3195848586" sldId="308"/>
            <ac:spMk id="3" creationId="{00000000-0000-0000-0000-000000000000}"/>
          </ac:spMkLst>
        </pc:spChg>
      </pc:sldChg>
      <pc:sldChg chg="modSp add replId">
        <pc:chgData name="parizah shaikh" userId="65d526e2cf7dc3a7" providerId="Windows Live" clId="Web-{83087E00-7594-C5BD-84AD-366CAC2F9741}" dt="2024-11-03T10:43:10.755" v="5504" actId="20577"/>
        <pc:sldMkLst>
          <pc:docMk/>
          <pc:sldMk cId="3623052178" sldId="309"/>
        </pc:sldMkLst>
        <pc:spChg chg="mod">
          <ac:chgData name="parizah shaikh" userId="65d526e2cf7dc3a7" providerId="Windows Live" clId="Web-{83087E00-7594-C5BD-84AD-366CAC2F9741}" dt="2024-11-03T10:39:23.639" v="5293" actId="20577"/>
          <ac:spMkLst>
            <pc:docMk/>
            <pc:sldMk cId="3623052178" sldId="309"/>
            <ac:spMk id="2" creationId="{00000000-0000-0000-0000-000000000000}"/>
          </ac:spMkLst>
        </pc:spChg>
        <pc:spChg chg="mod">
          <ac:chgData name="parizah shaikh" userId="65d526e2cf7dc3a7" providerId="Windows Live" clId="Web-{83087E00-7594-C5BD-84AD-366CAC2F9741}" dt="2024-11-03T10:43:10.755" v="5504" actId="20577"/>
          <ac:spMkLst>
            <pc:docMk/>
            <pc:sldMk cId="3623052178" sldId="309"/>
            <ac:spMk id="3" creationId="{00000000-0000-0000-0000-000000000000}"/>
          </ac:spMkLst>
        </pc:spChg>
      </pc:sldChg>
      <pc:sldMasterChg chg="add del mod setBg addSldLayout delSldLayout modSldLayout">
        <pc:chgData name="parizah shaikh" userId="65d526e2cf7dc3a7" providerId="Windows Live" clId="Web-{83087E00-7594-C5BD-84AD-366CAC2F9741}" dt="2024-11-03T07:47:31.661" v="19"/>
        <pc:sldMasterMkLst>
          <pc:docMk/>
          <pc:sldMasterMk cId="0" sldId="2147483648"/>
        </pc:sldMasterMkLst>
        <pc:sldLayoutChg chg="add del mod">
          <pc:chgData name="parizah shaikh" userId="65d526e2cf7dc3a7" providerId="Windows Live" clId="Web-{83087E00-7594-C5BD-84AD-366CAC2F9741}" dt="2024-11-03T07:47:31.661" v="19"/>
          <pc:sldLayoutMkLst>
            <pc:docMk/>
            <pc:sldMasterMk cId="0" sldId="2147483648"/>
            <pc:sldLayoutMk cId="0" sldId="2147483649"/>
          </pc:sldLayoutMkLst>
        </pc:sldLayoutChg>
        <pc:sldLayoutChg chg="add del mod">
          <pc:chgData name="parizah shaikh" userId="65d526e2cf7dc3a7" providerId="Windows Live" clId="Web-{83087E00-7594-C5BD-84AD-366CAC2F9741}" dt="2024-11-03T07:47:31.661" v="19"/>
          <pc:sldLayoutMkLst>
            <pc:docMk/>
            <pc:sldMasterMk cId="0" sldId="2147483648"/>
            <pc:sldLayoutMk cId="0" sldId="2147483650"/>
          </pc:sldLayoutMkLst>
        </pc:sldLayoutChg>
        <pc:sldLayoutChg chg="add del mod">
          <pc:chgData name="parizah shaikh" userId="65d526e2cf7dc3a7" providerId="Windows Live" clId="Web-{83087E00-7594-C5BD-84AD-366CAC2F9741}" dt="2024-11-03T07:47:31.661" v="19"/>
          <pc:sldLayoutMkLst>
            <pc:docMk/>
            <pc:sldMasterMk cId="0" sldId="2147483648"/>
            <pc:sldLayoutMk cId="0" sldId="2147483651"/>
          </pc:sldLayoutMkLst>
        </pc:sldLayoutChg>
        <pc:sldLayoutChg chg="add del mod">
          <pc:chgData name="parizah shaikh" userId="65d526e2cf7dc3a7" providerId="Windows Live" clId="Web-{83087E00-7594-C5BD-84AD-366CAC2F9741}" dt="2024-11-03T07:47:31.661" v="19"/>
          <pc:sldLayoutMkLst>
            <pc:docMk/>
            <pc:sldMasterMk cId="0" sldId="2147483648"/>
            <pc:sldLayoutMk cId="0" sldId="2147483652"/>
          </pc:sldLayoutMkLst>
        </pc:sldLayoutChg>
        <pc:sldLayoutChg chg="add del mod">
          <pc:chgData name="parizah shaikh" userId="65d526e2cf7dc3a7" providerId="Windows Live" clId="Web-{83087E00-7594-C5BD-84AD-366CAC2F9741}" dt="2024-11-03T07:47:31.661" v="19"/>
          <pc:sldLayoutMkLst>
            <pc:docMk/>
            <pc:sldMasterMk cId="0" sldId="2147483648"/>
            <pc:sldLayoutMk cId="0" sldId="2147483653"/>
          </pc:sldLayoutMkLst>
        </pc:sldLayoutChg>
        <pc:sldLayoutChg chg="add del mod">
          <pc:chgData name="parizah shaikh" userId="65d526e2cf7dc3a7" providerId="Windows Live" clId="Web-{83087E00-7594-C5BD-84AD-366CAC2F9741}" dt="2024-11-03T07:47:31.661" v="19"/>
          <pc:sldLayoutMkLst>
            <pc:docMk/>
            <pc:sldMasterMk cId="0" sldId="2147483648"/>
            <pc:sldLayoutMk cId="0" sldId="2147483654"/>
          </pc:sldLayoutMkLst>
        </pc:sldLayoutChg>
        <pc:sldLayoutChg chg="add del mod">
          <pc:chgData name="parizah shaikh" userId="65d526e2cf7dc3a7" providerId="Windows Live" clId="Web-{83087E00-7594-C5BD-84AD-366CAC2F9741}" dt="2024-11-03T07:47:31.661" v="19"/>
          <pc:sldLayoutMkLst>
            <pc:docMk/>
            <pc:sldMasterMk cId="0" sldId="2147483648"/>
            <pc:sldLayoutMk cId="0" sldId="2147483655"/>
          </pc:sldLayoutMkLst>
        </pc:sldLayoutChg>
        <pc:sldLayoutChg chg="add del mod">
          <pc:chgData name="parizah shaikh" userId="65d526e2cf7dc3a7" providerId="Windows Live" clId="Web-{83087E00-7594-C5BD-84AD-366CAC2F9741}" dt="2024-11-03T07:47:31.661" v="19"/>
          <pc:sldLayoutMkLst>
            <pc:docMk/>
            <pc:sldMasterMk cId="0" sldId="2147483648"/>
            <pc:sldLayoutMk cId="0" sldId="2147483656"/>
          </pc:sldLayoutMkLst>
        </pc:sldLayoutChg>
        <pc:sldLayoutChg chg="add del mod">
          <pc:chgData name="parizah shaikh" userId="65d526e2cf7dc3a7" providerId="Windows Live" clId="Web-{83087E00-7594-C5BD-84AD-366CAC2F9741}" dt="2024-11-03T07:47:31.661" v="19"/>
          <pc:sldLayoutMkLst>
            <pc:docMk/>
            <pc:sldMasterMk cId="0" sldId="2147483648"/>
            <pc:sldLayoutMk cId="0" sldId="2147483657"/>
          </pc:sldLayoutMkLst>
        </pc:sldLayoutChg>
        <pc:sldLayoutChg chg="add del mod">
          <pc:chgData name="parizah shaikh" userId="65d526e2cf7dc3a7" providerId="Windows Live" clId="Web-{83087E00-7594-C5BD-84AD-366CAC2F9741}" dt="2024-11-03T07:47:31.661" v="19"/>
          <pc:sldLayoutMkLst>
            <pc:docMk/>
            <pc:sldMasterMk cId="0" sldId="2147483648"/>
            <pc:sldLayoutMk cId="0" sldId="2147483658"/>
          </pc:sldLayoutMkLst>
        </pc:sldLayoutChg>
        <pc:sldLayoutChg chg="add del mod">
          <pc:chgData name="parizah shaikh" userId="65d526e2cf7dc3a7" providerId="Windows Live" clId="Web-{83087E00-7594-C5BD-84AD-366CAC2F9741}" dt="2024-11-03T07:47:31.661" v="19"/>
          <pc:sldLayoutMkLst>
            <pc:docMk/>
            <pc:sldMasterMk cId="0" sldId="2147483648"/>
            <pc:sldLayoutMk cId="0" sldId="2147483659"/>
          </pc:sldLayoutMkLst>
        </pc:sldLayoutChg>
      </pc:sldMasterChg>
      <pc:sldMasterChg chg="add del addSldLayout delSldLayout modSldLayout">
        <pc:chgData name="parizah shaikh" userId="65d526e2cf7dc3a7" providerId="Windows Live" clId="Web-{83087E00-7594-C5BD-84AD-366CAC2F9741}" dt="2024-11-03T07:45:34.156" v="15"/>
        <pc:sldMasterMkLst>
          <pc:docMk/>
          <pc:sldMasterMk cId="1340182590" sldId="2147483660"/>
        </pc:sldMasterMkLst>
        <pc:sldLayoutChg chg="add del mod replId">
          <pc:chgData name="parizah shaikh" userId="65d526e2cf7dc3a7" providerId="Windows Live" clId="Web-{83087E00-7594-C5BD-84AD-366CAC2F9741}" dt="2024-11-03T07:45:34.156" v="15"/>
          <pc:sldLayoutMkLst>
            <pc:docMk/>
            <pc:sldMasterMk cId="1340182590" sldId="2147483660"/>
            <pc:sldLayoutMk cId="3547312516" sldId="2147483661"/>
          </pc:sldLayoutMkLst>
        </pc:sldLayoutChg>
        <pc:sldLayoutChg chg="add del mod replId">
          <pc:chgData name="parizah shaikh" userId="65d526e2cf7dc3a7" providerId="Windows Live" clId="Web-{83087E00-7594-C5BD-84AD-366CAC2F9741}" dt="2024-11-03T07:45:34.156" v="15"/>
          <pc:sldLayoutMkLst>
            <pc:docMk/>
            <pc:sldMasterMk cId="1340182590" sldId="2147483660"/>
            <pc:sldLayoutMk cId="249632255" sldId="2147483662"/>
          </pc:sldLayoutMkLst>
        </pc:sldLayoutChg>
        <pc:sldLayoutChg chg="add del mod replId">
          <pc:chgData name="parizah shaikh" userId="65d526e2cf7dc3a7" providerId="Windows Live" clId="Web-{83087E00-7594-C5BD-84AD-366CAC2F9741}" dt="2024-11-03T07:45:34.156" v="15"/>
          <pc:sldLayoutMkLst>
            <pc:docMk/>
            <pc:sldMasterMk cId="1340182590" sldId="2147483660"/>
            <pc:sldLayoutMk cId="2354526869" sldId="2147483663"/>
          </pc:sldLayoutMkLst>
        </pc:sldLayoutChg>
        <pc:sldLayoutChg chg="add del mod replId">
          <pc:chgData name="parizah shaikh" userId="65d526e2cf7dc3a7" providerId="Windows Live" clId="Web-{83087E00-7594-C5BD-84AD-366CAC2F9741}" dt="2024-11-03T07:45:34.156" v="15"/>
          <pc:sldLayoutMkLst>
            <pc:docMk/>
            <pc:sldMasterMk cId="1340182590" sldId="2147483660"/>
            <pc:sldLayoutMk cId="617568113" sldId="2147483664"/>
          </pc:sldLayoutMkLst>
        </pc:sldLayoutChg>
        <pc:sldLayoutChg chg="add del mod replId">
          <pc:chgData name="parizah shaikh" userId="65d526e2cf7dc3a7" providerId="Windows Live" clId="Web-{83087E00-7594-C5BD-84AD-366CAC2F9741}" dt="2024-11-03T07:45:34.156" v="15"/>
          <pc:sldLayoutMkLst>
            <pc:docMk/>
            <pc:sldMasterMk cId="1340182590" sldId="2147483660"/>
            <pc:sldLayoutMk cId="3065614972" sldId="2147483665"/>
          </pc:sldLayoutMkLst>
        </pc:sldLayoutChg>
        <pc:sldLayoutChg chg="add del mod replId">
          <pc:chgData name="parizah shaikh" userId="65d526e2cf7dc3a7" providerId="Windows Live" clId="Web-{83087E00-7594-C5BD-84AD-366CAC2F9741}" dt="2024-11-03T07:45:34.156" v="15"/>
          <pc:sldLayoutMkLst>
            <pc:docMk/>
            <pc:sldMasterMk cId="1340182590" sldId="2147483660"/>
            <pc:sldLayoutMk cId="2713115298" sldId="2147483666"/>
          </pc:sldLayoutMkLst>
        </pc:sldLayoutChg>
        <pc:sldLayoutChg chg="add del mod replId">
          <pc:chgData name="parizah shaikh" userId="65d526e2cf7dc3a7" providerId="Windows Live" clId="Web-{83087E00-7594-C5BD-84AD-366CAC2F9741}" dt="2024-11-03T07:45:34.156" v="15"/>
          <pc:sldLayoutMkLst>
            <pc:docMk/>
            <pc:sldMasterMk cId="1340182590" sldId="2147483660"/>
            <pc:sldLayoutMk cId="1723147067" sldId="2147483667"/>
          </pc:sldLayoutMkLst>
        </pc:sldLayoutChg>
        <pc:sldLayoutChg chg="add del mod replId">
          <pc:chgData name="parizah shaikh" userId="65d526e2cf7dc3a7" providerId="Windows Live" clId="Web-{83087E00-7594-C5BD-84AD-366CAC2F9741}" dt="2024-11-03T07:45:34.156" v="15"/>
          <pc:sldLayoutMkLst>
            <pc:docMk/>
            <pc:sldMasterMk cId="1340182590" sldId="2147483660"/>
            <pc:sldLayoutMk cId="3707554547" sldId="2147483668"/>
          </pc:sldLayoutMkLst>
        </pc:sldLayoutChg>
        <pc:sldLayoutChg chg="add del mod replId">
          <pc:chgData name="parizah shaikh" userId="65d526e2cf7dc3a7" providerId="Windows Live" clId="Web-{83087E00-7594-C5BD-84AD-366CAC2F9741}" dt="2024-11-03T07:45:34.156" v="15"/>
          <pc:sldLayoutMkLst>
            <pc:docMk/>
            <pc:sldMasterMk cId="1340182590" sldId="2147483660"/>
            <pc:sldLayoutMk cId="1764474283" sldId="2147483669"/>
          </pc:sldLayoutMkLst>
        </pc:sldLayoutChg>
        <pc:sldLayoutChg chg="add del mod replId">
          <pc:chgData name="parizah shaikh" userId="65d526e2cf7dc3a7" providerId="Windows Live" clId="Web-{83087E00-7594-C5BD-84AD-366CAC2F9741}" dt="2024-11-03T07:45:34.156" v="15"/>
          <pc:sldLayoutMkLst>
            <pc:docMk/>
            <pc:sldMasterMk cId="1340182590" sldId="2147483660"/>
            <pc:sldLayoutMk cId="65877564" sldId="2147483670"/>
          </pc:sldLayoutMkLst>
        </pc:sldLayoutChg>
        <pc:sldLayoutChg chg="add del mod replId">
          <pc:chgData name="parizah shaikh" userId="65d526e2cf7dc3a7" providerId="Windows Live" clId="Web-{83087E00-7594-C5BD-84AD-366CAC2F9741}" dt="2024-11-03T07:45:34.156" v="15"/>
          <pc:sldLayoutMkLst>
            <pc:docMk/>
            <pc:sldMasterMk cId="1340182590" sldId="2147483660"/>
            <pc:sldLayoutMk cId="299693660" sldId="2147483671"/>
          </pc:sldLayoutMkLst>
        </pc:sldLayoutChg>
      </pc:sldMasterChg>
      <pc:sldMasterChg chg="add del addSldLayout delSldLayout modSldLayout">
        <pc:chgData name="parizah shaikh" userId="65d526e2cf7dc3a7" providerId="Windows Live" clId="Web-{83087E00-7594-C5BD-84AD-366CAC2F9741}" dt="2024-11-03T07:45:31.266" v="14"/>
        <pc:sldMasterMkLst>
          <pc:docMk/>
          <pc:sldMasterMk cId="2007377080" sldId="2147483672"/>
        </pc:sldMasterMkLst>
        <pc:sldLayoutChg chg="add del mod replId">
          <pc:chgData name="parizah shaikh" userId="65d526e2cf7dc3a7" providerId="Windows Live" clId="Web-{83087E00-7594-C5BD-84AD-366CAC2F9741}" dt="2024-11-03T07:45:31.266" v="14"/>
          <pc:sldLayoutMkLst>
            <pc:docMk/>
            <pc:sldMasterMk cId="2007377080" sldId="2147483672"/>
            <pc:sldLayoutMk cId="4071893357" sldId="2147483673"/>
          </pc:sldLayoutMkLst>
        </pc:sldLayoutChg>
        <pc:sldLayoutChg chg="add del mod replId">
          <pc:chgData name="parizah shaikh" userId="65d526e2cf7dc3a7" providerId="Windows Live" clId="Web-{83087E00-7594-C5BD-84AD-366CAC2F9741}" dt="2024-11-03T07:45:31.266" v="14"/>
          <pc:sldLayoutMkLst>
            <pc:docMk/>
            <pc:sldMasterMk cId="2007377080" sldId="2147483672"/>
            <pc:sldLayoutMk cId="994899371" sldId="2147483674"/>
          </pc:sldLayoutMkLst>
        </pc:sldLayoutChg>
        <pc:sldLayoutChg chg="add del mod replId">
          <pc:chgData name="parizah shaikh" userId="65d526e2cf7dc3a7" providerId="Windows Live" clId="Web-{83087E00-7594-C5BD-84AD-366CAC2F9741}" dt="2024-11-03T07:45:31.266" v="14"/>
          <pc:sldLayoutMkLst>
            <pc:docMk/>
            <pc:sldMasterMk cId="2007377080" sldId="2147483672"/>
            <pc:sldLayoutMk cId="16796260" sldId="2147483675"/>
          </pc:sldLayoutMkLst>
        </pc:sldLayoutChg>
        <pc:sldLayoutChg chg="add del mod replId">
          <pc:chgData name="parizah shaikh" userId="65d526e2cf7dc3a7" providerId="Windows Live" clId="Web-{83087E00-7594-C5BD-84AD-366CAC2F9741}" dt="2024-11-03T07:45:31.266" v="14"/>
          <pc:sldLayoutMkLst>
            <pc:docMk/>
            <pc:sldMasterMk cId="2007377080" sldId="2147483672"/>
            <pc:sldLayoutMk cId="1526202246" sldId="2147483676"/>
          </pc:sldLayoutMkLst>
        </pc:sldLayoutChg>
        <pc:sldLayoutChg chg="add del mod replId">
          <pc:chgData name="parizah shaikh" userId="65d526e2cf7dc3a7" providerId="Windows Live" clId="Web-{83087E00-7594-C5BD-84AD-366CAC2F9741}" dt="2024-11-03T07:45:31.266" v="14"/>
          <pc:sldLayoutMkLst>
            <pc:docMk/>
            <pc:sldMasterMk cId="2007377080" sldId="2147483672"/>
            <pc:sldLayoutMk cId="1417649553" sldId="2147483677"/>
          </pc:sldLayoutMkLst>
        </pc:sldLayoutChg>
        <pc:sldLayoutChg chg="add del mod replId">
          <pc:chgData name="parizah shaikh" userId="65d526e2cf7dc3a7" providerId="Windows Live" clId="Web-{83087E00-7594-C5BD-84AD-366CAC2F9741}" dt="2024-11-03T07:45:31.266" v="14"/>
          <pc:sldLayoutMkLst>
            <pc:docMk/>
            <pc:sldMasterMk cId="2007377080" sldId="2147483672"/>
            <pc:sldLayoutMk cId="846766056" sldId="2147483678"/>
          </pc:sldLayoutMkLst>
        </pc:sldLayoutChg>
        <pc:sldLayoutChg chg="add del mod replId">
          <pc:chgData name="parizah shaikh" userId="65d526e2cf7dc3a7" providerId="Windows Live" clId="Web-{83087E00-7594-C5BD-84AD-366CAC2F9741}" dt="2024-11-03T07:45:31.266" v="14"/>
          <pc:sldLayoutMkLst>
            <pc:docMk/>
            <pc:sldMasterMk cId="2007377080" sldId="2147483672"/>
            <pc:sldLayoutMk cId="997937328" sldId="2147483679"/>
          </pc:sldLayoutMkLst>
        </pc:sldLayoutChg>
        <pc:sldLayoutChg chg="add del mod replId">
          <pc:chgData name="parizah shaikh" userId="65d526e2cf7dc3a7" providerId="Windows Live" clId="Web-{83087E00-7594-C5BD-84AD-366CAC2F9741}" dt="2024-11-03T07:45:31.266" v="14"/>
          <pc:sldLayoutMkLst>
            <pc:docMk/>
            <pc:sldMasterMk cId="2007377080" sldId="2147483672"/>
            <pc:sldLayoutMk cId="213856698" sldId="2147483680"/>
          </pc:sldLayoutMkLst>
        </pc:sldLayoutChg>
        <pc:sldLayoutChg chg="add del mod replId">
          <pc:chgData name="parizah shaikh" userId="65d526e2cf7dc3a7" providerId="Windows Live" clId="Web-{83087E00-7594-C5BD-84AD-366CAC2F9741}" dt="2024-11-03T07:45:31.266" v="14"/>
          <pc:sldLayoutMkLst>
            <pc:docMk/>
            <pc:sldMasterMk cId="2007377080" sldId="2147483672"/>
            <pc:sldLayoutMk cId="718057339" sldId="2147483681"/>
          </pc:sldLayoutMkLst>
        </pc:sldLayoutChg>
        <pc:sldLayoutChg chg="add del mod replId">
          <pc:chgData name="parizah shaikh" userId="65d526e2cf7dc3a7" providerId="Windows Live" clId="Web-{83087E00-7594-C5BD-84AD-366CAC2F9741}" dt="2024-11-03T07:45:31.266" v="14"/>
          <pc:sldLayoutMkLst>
            <pc:docMk/>
            <pc:sldMasterMk cId="2007377080" sldId="2147483672"/>
            <pc:sldLayoutMk cId="832358463" sldId="2147483682"/>
          </pc:sldLayoutMkLst>
        </pc:sldLayoutChg>
        <pc:sldLayoutChg chg="add del mod replId">
          <pc:chgData name="parizah shaikh" userId="65d526e2cf7dc3a7" providerId="Windows Live" clId="Web-{83087E00-7594-C5BD-84AD-366CAC2F9741}" dt="2024-11-03T07:45:31.266" v="14"/>
          <pc:sldLayoutMkLst>
            <pc:docMk/>
            <pc:sldMasterMk cId="2007377080" sldId="2147483672"/>
            <pc:sldLayoutMk cId="557429943" sldId="2147483683"/>
          </pc:sldLayoutMkLst>
        </pc:sldLayoutChg>
      </pc:sldMasterChg>
      <pc:sldMasterChg chg="add del addSldLayout delSldLayout modSldLayout">
        <pc:chgData name="parizah shaikh" userId="65d526e2cf7dc3a7" providerId="Windows Live" clId="Web-{83087E00-7594-C5BD-84AD-366CAC2F9741}" dt="2024-11-03T07:45:28.500" v="13"/>
        <pc:sldMasterMkLst>
          <pc:docMk/>
          <pc:sldMasterMk cId="2367522473" sldId="2147483684"/>
        </pc:sldMasterMkLst>
        <pc:sldLayoutChg chg="add del mod replId">
          <pc:chgData name="parizah shaikh" userId="65d526e2cf7dc3a7" providerId="Windows Live" clId="Web-{83087E00-7594-C5BD-84AD-366CAC2F9741}" dt="2024-11-03T07:45:28.500" v="13"/>
          <pc:sldLayoutMkLst>
            <pc:docMk/>
            <pc:sldMasterMk cId="2367522473" sldId="2147483684"/>
            <pc:sldLayoutMk cId="1621090403" sldId="2147483685"/>
          </pc:sldLayoutMkLst>
        </pc:sldLayoutChg>
        <pc:sldLayoutChg chg="add del mod replId">
          <pc:chgData name="parizah shaikh" userId="65d526e2cf7dc3a7" providerId="Windows Live" clId="Web-{83087E00-7594-C5BD-84AD-366CAC2F9741}" dt="2024-11-03T07:45:28.500" v="13"/>
          <pc:sldLayoutMkLst>
            <pc:docMk/>
            <pc:sldMasterMk cId="2367522473" sldId="2147483684"/>
            <pc:sldLayoutMk cId="1324903782" sldId="2147483686"/>
          </pc:sldLayoutMkLst>
        </pc:sldLayoutChg>
        <pc:sldLayoutChg chg="add del mod replId">
          <pc:chgData name="parizah shaikh" userId="65d526e2cf7dc3a7" providerId="Windows Live" clId="Web-{83087E00-7594-C5BD-84AD-366CAC2F9741}" dt="2024-11-03T07:45:28.500" v="13"/>
          <pc:sldLayoutMkLst>
            <pc:docMk/>
            <pc:sldMasterMk cId="2367522473" sldId="2147483684"/>
            <pc:sldLayoutMk cId="455541841" sldId="2147483687"/>
          </pc:sldLayoutMkLst>
        </pc:sldLayoutChg>
        <pc:sldLayoutChg chg="add del mod replId">
          <pc:chgData name="parizah shaikh" userId="65d526e2cf7dc3a7" providerId="Windows Live" clId="Web-{83087E00-7594-C5BD-84AD-366CAC2F9741}" dt="2024-11-03T07:45:28.500" v="13"/>
          <pc:sldLayoutMkLst>
            <pc:docMk/>
            <pc:sldMasterMk cId="2367522473" sldId="2147483684"/>
            <pc:sldLayoutMk cId="1311524104" sldId="2147483688"/>
          </pc:sldLayoutMkLst>
        </pc:sldLayoutChg>
        <pc:sldLayoutChg chg="add del mod replId">
          <pc:chgData name="parizah shaikh" userId="65d526e2cf7dc3a7" providerId="Windows Live" clId="Web-{83087E00-7594-C5BD-84AD-366CAC2F9741}" dt="2024-11-03T07:45:28.500" v="13"/>
          <pc:sldLayoutMkLst>
            <pc:docMk/>
            <pc:sldMasterMk cId="2367522473" sldId="2147483684"/>
            <pc:sldLayoutMk cId="2459871024" sldId="2147483689"/>
          </pc:sldLayoutMkLst>
        </pc:sldLayoutChg>
        <pc:sldLayoutChg chg="add del mod replId">
          <pc:chgData name="parizah shaikh" userId="65d526e2cf7dc3a7" providerId="Windows Live" clId="Web-{83087E00-7594-C5BD-84AD-366CAC2F9741}" dt="2024-11-03T07:45:28.500" v="13"/>
          <pc:sldLayoutMkLst>
            <pc:docMk/>
            <pc:sldMasterMk cId="2367522473" sldId="2147483684"/>
            <pc:sldLayoutMk cId="1118801903" sldId="2147483690"/>
          </pc:sldLayoutMkLst>
        </pc:sldLayoutChg>
        <pc:sldLayoutChg chg="add del mod replId">
          <pc:chgData name="parizah shaikh" userId="65d526e2cf7dc3a7" providerId="Windows Live" clId="Web-{83087E00-7594-C5BD-84AD-366CAC2F9741}" dt="2024-11-03T07:45:28.500" v="13"/>
          <pc:sldLayoutMkLst>
            <pc:docMk/>
            <pc:sldMasterMk cId="2367522473" sldId="2147483684"/>
            <pc:sldLayoutMk cId="551436178" sldId="2147483691"/>
          </pc:sldLayoutMkLst>
        </pc:sldLayoutChg>
        <pc:sldLayoutChg chg="add del mod replId">
          <pc:chgData name="parizah shaikh" userId="65d526e2cf7dc3a7" providerId="Windows Live" clId="Web-{83087E00-7594-C5BD-84AD-366CAC2F9741}" dt="2024-11-03T07:45:28.500" v="13"/>
          <pc:sldLayoutMkLst>
            <pc:docMk/>
            <pc:sldMasterMk cId="2367522473" sldId="2147483684"/>
            <pc:sldLayoutMk cId="1081710373" sldId="2147483692"/>
          </pc:sldLayoutMkLst>
        </pc:sldLayoutChg>
        <pc:sldLayoutChg chg="add del mod replId">
          <pc:chgData name="parizah shaikh" userId="65d526e2cf7dc3a7" providerId="Windows Live" clId="Web-{83087E00-7594-C5BD-84AD-366CAC2F9741}" dt="2024-11-03T07:45:28.500" v="13"/>
          <pc:sldLayoutMkLst>
            <pc:docMk/>
            <pc:sldMasterMk cId="2367522473" sldId="2147483684"/>
            <pc:sldLayoutMk cId="2827215747" sldId="2147483693"/>
          </pc:sldLayoutMkLst>
        </pc:sldLayoutChg>
        <pc:sldLayoutChg chg="add del mod replId">
          <pc:chgData name="parizah shaikh" userId="65d526e2cf7dc3a7" providerId="Windows Live" clId="Web-{83087E00-7594-C5BD-84AD-366CAC2F9741}" dt="2024-11-03T07:45:28.500" v="13"/>
          <pc:sldLayoutMkLst>
            <pc:docMk/>
            <pc:sldMasterMk cId="2367522473" sldId="2147483684"/>
            <pc:sldLayoutMk cId="176593740" sldId="2147483694"/>
          </pc:sldLayoutMkLst>
        </pc:sldLayoutChg>
        <pc:sldLayoutChg chg="add del mod replId">
          <pc:chgData name="parizah shaikh" userId="65d526e2cf7dc3a7" providerId="Windows Live" clId="Web-{83087E00-7594-C5BD-84AD-366CAC2F9741}" dt="2024-11-03T07:45:28.500" v="13"/>
          <pc:sldLayoutMkLst>
            <pc:docMk/>
            <pc:sldMasterMk cId="2367522473" sldId="2147483684"/>
            <pc:sldLayoutMk cId="1079086399" sldId="2147483695"/>
          </pc:sldLayoutMkLst>
        </pc:sldLayoutChg>
      </pc:sldMasterChg>
      <pc:sldMasterChg chg="add del addSldLayout delSldLayout modSldLayout">
        <pc:chgData name="parizah shaikh" userId="65d526e2cf7dc3a7" providerId="Windows Live" clId="Web-{83087E00-7594-C5BD-84AD-366CAC2F9741}" dt="2024-11-03T07:45:22.562" v="12"/>
        <pc:sldMasterMkLst>
          <pc:docMk/>
          <pc:sldMasterMk cId="3772601716" sldId="2147483696"/>
        </pc:sldMasterMkLst>
        <pc:sldLayoutChg chg="add del mod replId">
          <pc:chgData name="parizah shaikh" userId="65d526e2cf7dc3a7" providerId="Windows Live" clId="Web-{83087E00-7594-C5BD-84AD-366CAC2F9741}" dt="2024-11-03T07:45:22.562" v="12"/>
          <pc:sldLayoutMkLst>
            <pc:docMk/>
            <pc:sldMasterMk cId="3772601716" sldId="2147483696"/>
            <pc:sldLayoutMk cId="447769191" sldId="2147483697"/>
          </pc:sldLayoutMkLst>
        </pc:sldLayoutChg>
        <pc:sldLayoutChg chg="add del mod replId">
          <pc:chgData name="parizah shaikh" userId="65d526e2cf7dc3a7" providerId="Windows Live" clId="Web-{83087E00-7594-C5BD-84AD-366CAC2F9741}" dt="2024-11-03T07:45:22.562" v="12"/>
          <pc:sldLayoutMkLst>
            <pc:docMk/>
            <pc:sldMasterMk cId="3772601716" sldId="2147483696"/>
            <pc:sldLayoutMk cId="2077454949" sldId="2147483698"/>
          </pc:sldLayoutMkLst>
        </pc:sldLayoutChg>
        <pc:sldLayoutChg chg="add del mod replId">
          <pc:chgData name="parizah shaikh" userId="65d526e2cf7dc3a7" providerId="Windows Live" clId="Web-{83087E00-7594-C5BD-84AD-366CAC2F9741}" dt="2024-11-03T07:45:22.562" v="12"/>
          <pc:sldLayoutMkLst>
            <pc:docMk/>
            <pc:sldMasterMk cId="3772601716" sldId="2147483696"/>
            <pc:sldLayoutMk cId="1379719761" sldId="2147483699"/>
          </pc:sldLayoutMkLst>
        </pc:sldLayoutChg>
        <pc:sldLayoutChg chg="add del mod replId">
          <pc:chgData name="parizah shaikh" userId="65d526e2cf7dc3a7" providerId="Windows Live" clId="Web-{83087E00-7594-C5BD-84AD-366CAC2F9741}" dt="2024-11-03T07:45:22.562" v="12"/>
          <pc:sldLayoutMkLst>
            <pc:docMk/>
            <pc:sldMasterMk cId="3772601716" sldId="2147483696"/>
            <pc:sldLayoutMk cId="2765309869" sldId="2147483700"/>
          </pc:sldLayoutMkLst>
        </pc:sldLayoutChg>
        <pc:sldLayoutChg chg="add del mod replId">
          <pc:chgData name="parizah shaikh" userId="65d526e2cf7dc3a7" providerId="Windows Live" clId="Web-{83087E00-7594-C5BD-84AD-366CAC2F9741}" dt="2024-11-03T07:45:22.562" v="12"/>
          <pc:sldLayoutMkLst>
            <pc:docMk/>
            <pc:sldMasterMk cId="3772601716" sldId="2147483696"/>
            <pc:sldLayoutMk cId="3149660317" sldId="2147483701"/>
          </pc:sldLayoutMkLst>
        </pc:sldLayoutChg>
        <pc:sldLayoutChg chg="add del mod replId">
          <pc:chgData name="parizah shaikh" userId="65d526e2cf7dc3a7" providerId="Windows Live" clId="Web-{83087E00-7594-C5BD-84AD-366CAC2F9741}" dt="2024-11-03T07:45:22.562" v="12"/>
          <pc:sldLayoutMkLst>
            <pc:docMk/>
            <pc:sldMasterMk cId="3772601716" sldId="2147483696"/>
            <pc:sldLayoutMk cId="307251519" sldId="2147483702"/>
          </pc:sldLayoutMkLst>
        </pc:sldLayoutChg>
        <pc:sldLayoutChg chg="add del mod replId">
          <pc:chgData name="parizah shaikh" userId="65d526e2cf7dc3a7" providerId="Windows Live" clId="Web-{83087E00-7594-C5BD-84AD-366CAC2F9741}" dt="2024-11-03T07:45:22.562" v="12"/>
          <pc:sldLayoutMkLst>
            <pc:docMk/>
            <pc:sldMasterMk cId="3772601716" sldId="2147483696"/>
            <pc:sldLayoutMk cId="3517820243" sldId="2147483703"/>
          </pc:sldLayoutMkLst>
        </pc:sldLayoutChg>
        <pc:sldLayoutChg chg="add del mod replId">
          <pc:chgData name="parizah shaikh" userId="65d526e2cf7dc3a7" providerId="Windows Live" clId="Web-{83087E00-7594-C5BD-84AD-366CAC2F9741}" dt="2024-11-03T07:45:22.562" v="12"/>
          <pc:sldLayoutMkLst>
            <pc:docMk/>
            <pc:sldMasterMk cId="3772601716" sldId="2147483696"/>
            <pc:sldLayoutMk cId="4153938372" sldId="2147483704"/>
          </pc:sldLayoutMkLst>
        </pc:sldLayoutChg>
        <pc:sldLayoutChg chg="add del mod replId">
          <pc:chgData name="parizah shaikh" userId="65d526e2cf7dc3a7" providerId="Windows Live" clId="Web-{83087E00-7594-C5BD-84AD-366CAC2F9741}" dt="2024-11-03T07:45:22.562" v="12"/>
          <pc:sldLayoutMkLst>
            <pc:docMk/>
            <pc:sldMasterMk cId="3772601716" sldId="2147483696"/>
            <pc:sldLayoutMk cId="1592267872" sldId="2147483705"/>
          </pc:sldLayoutMkLst>
        </pc:sldLayoutChg>
        <pc:sldLayoutChg chg="add del mod replId">
          <pc:chgData name="parizah shaikh" userId="65d526e2cf7dc3a7" providerId="Windows Live" clId="Web-{83087E00-7594-C5BD-84AD-366CAC2F9741}" dt="2024-11-03T07:45:22.562" v="12"/>
          <pc:sldLayoutMkLst>
            <pc:docMk/>
            <pc:sldMasterMk cId="3772601716" sldId="2147483696"/>
            <pc:sldLayoutMk cId="3359709108" sldId="2147483706"/>
          </pc:sldLayoutMkLst>
        </pc:sldLayoutChg>
        <pc:sldLayoutChg chg="add del mod replId">
          <pc:chgData name="parizah shaikh" userId="65d526e2cf7dc3a7" providerId="Windows Live" clId="Web-{83087E00-7594-C5BD-84AD-366CAC2F9741}" dt="2024-11-03T07:45:22.562" v="12"/>
          <pc:sldLayoutMkLst>
            <pc:docMk/>
            <pc:sldMasterMk cId="3772601716" sldId="2147483696"/>
            <pc:sldLayoutMk cId="219764965" sldId="2147483707"/>
          </pc:sldLayoutMkLst>
        </pc:sldLayoutChg>
      </pc:sldMasterChg>
      <pc:sldMasterChg chg="add del addSldLayout delSldLayout modSldLayout">
        <pc:chgData name="parizah shaikh" userId="65d526e2cf7dc3a7" providerId="Windows Live" clId="Web-{83087E00-7594-C5BD-84AD-366CAC2F9741}" dt="2024-11-03T07:45:20.265" v="11"/>
        <pc:sldMasterMkLst>
          <pc:docMk/>
          <pc:sldMasterMk cId="1959690321" sldId="2147483708"/>
        </pc:sldMasterMkLst>
        <pc:sldLayoutChg chg="add del mod replId">
          <pc:chgData name="parizah shaikh" userId="65d526e2cf7dc3a7" providerId="Windows Live" clId="Web-{83087E00-7594-C5BD-84AD-366CAC2F9741}" dt="2024-11-03T07:45:20.265" v="11"/>
          <pc:sldLayoutMkLst>
            <pc:docMk/>
            <pc:sldMasterMk cId="1959690321" sldId="2147483708"/>
            <pc:sldLayoutMk cId="3436618740" sldId="2147483709"/>
          </pc:sldLayoutMkLst>
        </pc:sldLayoutChg>
        <pc:sldLayoutChg chg="add del mod replId">
          <pc:chgData name="parizah shaikh" userId="65d526e2cf7dc3a7" providerId="Windows Live" clId="Web-{83087E00-7594-C5BD-84AD-366CAC2F9741}" dt="2024-11-03T07:45:20.265" v="11"/>
          <pc:sldLayoutMkLst>
            <pc:docMk/>
            <pc:sldMasterMk cId="1959690321" sldId="2147483708"/>
            <pc:sldLayoutMk cId="3649352060" sldId="2147483710"/>
          </pc:sldLayoutMkLst>
        </pc:sldLayoutChg>
        <pc:sldLayoutChg chg="add del mod replId">
          <pc:chgData name="parizah shaikh" userId="65d526e2cf7dc3a7" providerId="Windows Live" clId="Web-{83087E00-7594-C5BD-84AD-366CAC2F9741}" dt="2024-11-03T07:45:20.265" v="11"/>
          <pc:sldLayoutMkLst>
            <pc:docMk/>
            <pc:sldMasterMk cId="1959690321" sldId="2147483708"/>
            <pc:sldLayoutMk cId="415536676" sldId="2147483711"/>
          </pc:sldLayoutMkLst>
        </pc:sldLayoutChg>
        <pc:sldLayoutChg chg="add del mod replId">
          <pc:chgData name="parizah shaikh" userId="65d526e2cf7dc3a7" providerId="Windows Live" clId="Web-{83087E00-7594-C5BD-84AD-366CAC2F9741}" dt="2024-11-03T07:45:20.265" v="11"/>
          <pc:sldLayoutMkLst>
            <pc:docMk/>
            <pc:sldMasterMk cId="1959690321" sldId="2147483708"/>
            <pc:sldLayoutMk cId="1975190440" sldId="2147483712"/>
          </pc:sldLayoutMkLst>
        </pc:sldLayoutChg>
        <pc:sldLayoutChg chg="add del mod replId">
          <pc:chgData name="parizah shaikh" userId="65d526e2cf7dc3a7" providerId="Windows Live" clId="Web-{83087E00-7594-C5BD-84AD-366CAC2F9741}" dt="2024-11-03T07:45:20.265" v="11"/>
          <pc:sldLayoutMkLst>
            <pc:docMk/>
            <pc:sldMasterMk cId="1959690321" sldId="2147483708"/>
            <pc:sldLayoutMk cId="716476265" sldId="2147483713"/>
          </pc:sldLayoutMkLst>
        </pc:sldLayoutChg>
        <pc:sldLayoutChg chg="add del mod replId">
          <pc:chgData name="parizah shaikh" userId="65d526e2cf7dc3a7" providerId="Windows Live" clId="Web-{83087E00-7594-C5BD-84AD-366CAC2F9741}" dt="2024-11-03T07:45:20.265" v="11"/>
          <pc:sldLayoutMkLst>
            <pc:docMk/>
            <pc:sldMasterMk cId="1959690321" sldId="2147483708"/>
            <pc:sldLayoutMk cId="4239357834" sldId="2147483714"/>
          </pc:sldLayoutMkLst>
        </pc:sldLayoutChg>
        <pc:sldLayoutChg chg="add del mod replId">
          <pc:chgData name="parizah shaikh" userId="65d526e2cf7dc3a7" providerId="Windows Live" clId="Web-{83087E00-7594-C5BD-84AD-366CAC2F9741}" dt="2024-11-03T07:45:20.265" v="11"/>
          <pc:sldLayoutMkLst>
            <pc:docMk/>
            <pc:sldMasterMk cId="1959690321" sldId="2147483708"/>
            <pc:sldLayoutMk cId="2038311252" sldId="2147483715"/>
          </pc:sldLayoutMkLst>
        </pc:sldLayoutChg>
        <pc:sldLayoutChg chg="add del mod replId">
          <pc:chgData name="parizah shaikh" userId="65d526e2cf7dc3a7" providerId="Windows Live" clId="Web-{83087E00-7594-C5BD-84AD-366CAC2F9741}" dt="2024-11-03T07:45:20.265" v="11"/>
          <pc:sldLayoutMkLst>
            <pc:docMk/>
            <pc:sldMasterMk cId="1959690321" sldId="2147483708"/>
            <pc:sldLayoutMk cId="2301470488" sldId="2147483716"/>
          </pc:sldLayoutMkLst>
        </pc:sldLayoutChg>
        <pc:sldLayoutChg chg="add del mod replId">
          <pc:chgData name="parizah shaikh" userId="65d526e2cf7dc3a7" providerId="Windows Live" clId="Web-{83087E00-7594-C5BD-84AD-366CAC2F9741}" dt="2024-11-03T07:45:20.265" v="11"/>
          <pc:sldLayoutMkLst>
            <pc:docMk/>
            <pc:sldMasterMk cId="1959690321" sldId="2147483708"/>
            <pc:sldLayoutMk cId="3441330782" sldId="2147483717"/>
          </pc:sldLayoutMkLst>
        </pc:sldLayoutChg>
        <pc:sldLayoutChg chg="add del mod replId">
          <pc:chgData name="parizah shaikh" userId="65d526e2cf7dc3a7" providerId="Windows Live" clId="Web-{83087E00-7594-C5BD-84AD-366CAC2F9741}" dt="2024-11-03T07:45:20.265" v="11"/>
          <pc:sldLayoutMkLst>
            <pc:docMk/>
            <pc:sldMasterMk cId="1959690321" sldId="2147483708"/>
            <pc:sldLayoutMk cId="3356463334" sldId="2147483718"/>
          </pc:sldLayoutMkLst>
        </pc:sldLayoutChg>
        <pc:sldLayoutChg chg="add del mod replId">
          <pc:chgData name="parizah shaikh" userId="65d526e2cf7dc3a7" providerId="Windows Live" clId="Web-{83087E00-7594-C5BD-84AD-366CAC2F9741}" dt="2024-11-03T07:45:20.265" v="11"/>
          <pc:sldLayoutMkLst>
            <pc:docMk/>
            <pc:sldMasterMk cId="1959690321" sldId="2147483708"/>
            <pc:sldLayoutMk cId="1807911886" sldId="2147483719"/>
          </pc:sldLayoutMkLst>
        </pc:sldLayoutChg>
        <pc:sldLayoutChg chg="add del mod replId">
          <pc:chgData name="parizah shaikh" userId="65d526e2cf7dc3a7" providerId="Windows Live" clId="Web-{83087E00-7594-C5BD-84AD-366CAC2F9741}" dt="2024-11-03T07:45:20.265" v="11"/>
          <pc:sldLayoutMkLst>
            <pc:docMk/>
            <pc:sldMasterMk cId="1959690321" sldId="2147483708"/>
            <pc:sldLayoutMk cId="3191076597" sldId="2147483720"/>
          </pc:sldLayoutMkLst>
        </pc:sldLayoutChg>
        <pc:sldLayoutChg chg="add del mod replId">
          <pc:chgData name="parizah shaikh" userId="65d526e2cf7dc3a7" providerId="Windows Live" clId="Web-{83087E00-7594-C5BD-84AD-366CAC2F9741}" dt="2024-11-03T07:45:20.265" v="11"/>
          <pc:sldLayoutMkLst>
            <pc:docMk/>
            <pc:sldMasterMk cId="1959690321" sldId="2147483708"/>
            <pc:sldLayoutMk cId="182665367" sldId="2147483721"/>
          </pc:sldLayoutMkLst>
        </pc:sldLayoutChg>
        <pc:sldLayoutChg chg="add del mod replId">
          <pc:chgData name="parizah shaikh" userId="65d526e2cf7dc3a7" providerId="Windows Live" clId="Web-{83087E00-7594-C5BD-84AD-366CAC2F9741}" dt="2024-11-03T07:45:20.265" v="11"/>
          <pc:sldLayoutMkLst>
            <pc:docMk/>
            <pc:sldMasterMk cId="1959690321" sldId="2147483708"/>
            <pc:sldLayoutMk cId="939236841" sldId="2147483722"/>
          </pc:sldLayoutMkLst>
        </pc:sldLayoutChg>
        <pc:sldLayoutChg chg="add del mod replId">
          <pc:chgData name="parizah shaikh" userId="65d526e2cf7dc3a7" providerId="Windows Live" clId="Web-{83087E00-7594-C5BD-84AD-366CAC2F9741}" dt="2024-11-03T07:45:20.265" v="11"/>
          <pc:sldLayoutMkLst>
            <pc:docMk/>
            <pc:sldMasterMk cId="1959690321" sldId="2147483708"/>
            <pc:sldLayoutMk cId="1945423306" sldId="2147483723"/>
          </pc:sldLayoutMkLst>
        </pc:sldLayoutChg>
        <pc:sldLayoutChg chg="add del mod replId">
          <pc:chgData name="parizah shaikh" userId="65d526e2cf7dc3a7" providerId="Windows Live" clId="Web-{83087E00-7594-C5BD-84AD-366CAC2F9741}" dt="2024-11-03T07:45:20.265" v="11"/>
          <pc:sldLayoutMkLst>
            <pc:docMk/>
            <pc:sldMasterMk cId="1959690321" sldId="2147483708"/>
            <pc:sldLayoutMk cId="1319228356" sldId="2147483724"/>
          </pc:sldLayoutMkLst>
        </pc:sldLayoutChg>
        <pc:sldLayoutChg chg="add del mod replId">
          <pc:chgData name="parizah shaikh" userId="65d526e2cf7dc3a7" providerId="Windows Live" clId="Web-{83087E00-7594-C5BD-84AD-366CAC2F9741}" dt="2024-11-03T07:45:20.265" v="11"/>
          <pc:sldLayoutMkLst>
            <pc:docMk/>
            <pc:sldMasterMk cId="1959690321" sldId="2147483708"/>
            <pc:sldLayoutMk cId="1997591131" sldId="2147483725"/>
          </pc:sldLayoutMkLst>
        </pc:sldLayoutChg>
      </pc:sldMasterChg>
      <pc:sldMasterChg chg="add del addSldLayout delSldLayout modSldLayout">
        <pc:chgData name="parizah shaikh" userId="65d526e2cf7dc3a7" providerId="Windows Live" clId="Web-{83087E00-7594-C5BD-84AD-366CAC2F9741}" dt="2024-11-03T07:45:12.077" v="10"/>
        <pc:sldMasterMkLst>
          <pc:docMk/>
          <pc:sldMasterMk cId="2367473983" sldId="2147483726"/>
        </pc:sldMasterMkLst>
        <pc:sldLayoutChg chg="add del mod replId">
          <pc:chgData name="parizah shaikh" userId="65d526e2cf7dc3a7" providerId="Windows Live" clId="Web-{83087E00-7594-C5BD-84AD-366CAC2F9741}" dt="2024-11-03T07:45:12.077" v="10"/>
          <pc:sldLayoutMkLst>
            <pc:docMk/>
            <pc:sldMasterMk cId="2367473983" sldId="2147483726"/>
            <pc:sldLayoutMk cId="230453735" sldId="2147483727"/>
          </pc:sldLayoutMkLst>
        </pc:sldLayoutChg>
        <pc:sldLayoutChg chg="add del mod replId">
          <pc:chgData name="parizah shaikh" userId="65d526e2cf7dc3a7" providerId="Windows Live" clId="Web-{83087E00-7594-C5BD-84AD-366CAC2F9741}" dt="2024-11-03T07:45:12.077" v="10"/>
          <pc:sldLayoutMkLst>
            <pc:docMk/>
            <pc:sldMasterMk cId="2367473983" sldId="2147483726"/>
            <pc:sldLayoutMk cId="1215388962" sldId="2147483728"/>
          </pc:sldLayoutMkLst>
        </pc:sldLayoutChg>
        <pc:sldLayoutChg chg="add del mod replId">
          <pc:chgData name="parizah shaikh" userId="65d526e2cf7dc3a7" providerId="Windows Live" clId="Web-{83087E00-7594-C5BD-84AD-366CAC2F9741}" dt="2024-11-03T07:45:12.077" v="10"/>
          <pc:sldLayoutMkLst>
            <pc:docMk/>
            <pc:sldMasterMk cId="2367473983" sldId="2147483726"/>
            <pc:sldLayoutMk cId="2019560433" sldId="2147483729"/>
          </pc:sldLayoutMkLst>
        </pc:sldLayoutChg>
        <pc:sldLayoutChg chg="add del mod replId">
          <pc:chgData name="parizah shaikh" userId="65d526e2cf7dc3a7" providerId="Windows Live" clId="Web-{83087E00-7594-C5BD-84AD-366CAC2F9741}" dt="2024-11-03T07:45:12.077" v="10"/>
          <pc:sldLayoutMkLst>
            <pc:docMk/>
            <pc:sldMasterMk cId="2367473983" sldId="2147483726"/>
            <pc:sldLayoutMk cId="2430034941" sldId="2147483730"/>
          </pc:sldLayoutMkLst>
        </pc:sldLayoutChg>
        <pc:sldLayoutChg chg="add del mod replId">
          <pc:chgData name="parizah shaikh" userId="65d526e2cf7dc3a7" providerId="Windows Live" clId="Web-{83087E00-7594-C5BD-84AD-366CAC2F9741}" dt="2024-11-03T07:45:12.077" v="10"/>
          <pc:sldLayoutMkLst>
            <pc:docMk/>
            <pc:sldMasterMk cId="2367473983" sldId="2147483726"/>
            <pc:sldLayoutMk cId="3125481576" sldId="2147483731"/>
          </pc:sldLayoutMkLst>
        </pc:sldLayoutChg>
        <pc:sldLayoutChg chg="add del mod replId">
          <pc:chgData name="parizah shaikh" userId="65d526e2cf7dc3a7" providerId="Windows Live" clId="Web-{83087E00-7594-C5BD-84AD-366CAC2F9741}" dt="2024-11-03T07:45:12.077" v="10"/>
          <pc:sldLayoutMkLst>
            <pc:docMk/>
            <pc:sldMasterMk cId="2367473983" sldId="2147483726"/>
            <pc:sldLayoutMk cId="4029178040" sldId="2147483732"/>
          </pc:sldLayoutMkLst>
        </pc:sldLayoutChg>
        <pc:sldLayoutChg chg="add del mod replId">
          <pc:chgData name="parizah shaikh" userId="65d526e2cf7dc3a7" providerId="Windows Live" clId="Web-{83087E00-7594-C5BD-84AD-366CAC2F9741}" dt="2024-11-03T07:45:12.077" v="10"/>
          <pc:sldLayoutMkLst>
            <pc:docMk/>
            <pc:sldMasterMk cId="2367473983" sldId="2147483726"/>
            <pc:sldLayoutMk cId="2395784819" sldId="2147483733"/>
          </pc:sldLayoutMkLst>
        </pc:sldLayoutChg>
        <pc:sldLayoutChg chg="add del mod replId">
          <pc:chgData name="parizah shaikh" userId="65d526e2cf7dc3a7" providerId="Windows Live" clId="Web-{83087E00-7594-C5BD-84AD-366CAC2F9741}" dt="2024-11-03T07:45:12.077" v="10"/>
          <pc:sldLayoutMkLst>
            <pc:docMk/>
            <pc:sldMasterMk cId="2367473983" sldId="2147483726"/>
            <pc:sldLayoutMk cId="2503156145" sldId="2147483734"/>
          </pc:sldLayoutMkLst>
        </pc:sldLayoutChg>
        <pc:sldLayoutChg chg="add del mod replId">
          <pc:chgData name="parizah shaikh" userId="65d526e2cf7dc3a7" providerId="Windows Live" clId="Web-{83087E00-7594-C5BD-84AD-366CAC2F9741}" dt="2024-11-03T07:45:12.077" v="10"/>
          <pc:sldLayoutMkLst>
            <pc:docMk/>
            <pc:sldMasterMk cId="2367473983" sldId="2147483726"/>
            <pc:sldLayoutMk cId="2895827926" sldId="2147483735"/>
          </pc:sldLayoutMkLst>
        </pc:sldLayoutChg>
        <pc:sldLayoutChg chg="add del mod replId">
          <pc:chgData name="parizah shaikh" userId="65d526e2cf7dc3a7" providerId="Windows Live" clId="Web-{83087E00-7594-C5BD-84AD-366CAC2F9741}" dt="2024-11-03T07:45:12.077" v="10"/>
          <pc:sldLayoutMkLst>
            <pc:docMk/>
            <pc:sldMasterMk cId="2367473983" sldId="2147483726"/>
            <pc:sldLayoutMk cId="2478827897" sldId="2147483736"/>
          </pc:sldLayoutMkLst>
        </pc:sldLayoutChg>
        <pc:sldLayoutChg chg="add del mod replId">
          <pc:chgData name="parizah shaikh" userId="65d526e2cf7dc3a7" providerId="Windows Live" clId="Web-{83087E00-7594-C5BD-84AD-366CAC2F9741}" dt="2024-11-03T07:45:12.077" v="10"/>
          <pc:sldLayoutMkLst>
            <pc:docMk/>
            <pc:sldMasterMk cId="2367473983" sldId="2147483726"/>
            <pc:sldLayoutMk cId="2066730053" sldId="2147483737"/>
          </pc:sldLayoutMkLst>
        </pc:sldLayoutChg>
      </pc:sldMasterChg>
      <pc:sldMasterChg chg="add del addSldLayout delSldLayout modSldLayout">
        <pc:chgData name="parizah shaikh" userId="65d526e2cf7dc3a7" providerId="Windows Live" clId="Web-{83087E00-7594-C5BD-84AD-366CAC2F9741}" dt="2024-11-03T07:45:11.015" v="9"/>
        <pc:sldMasterMkLst>
          <pc:docMk/>
          <pc:sldMasterMk cId="2056386372" sldId="2147483738"/>
        </pc:sldMasterMkLst>
        <pc:sldLayoutChg chg="add del mod replId">
          <pc:chgData name="parizah shaikh" userId="65d526e2cf7dc3a7" providerId="Windows Live" clId="Web-{83087E00-7594-C5BD-84AD-366CAC2F9741}" dt="2024-11-03T07:45:11.015" v="9"/>
          <pc:sldLayoutMkLst>
            <pc:docMk/>
            <pc:sldMasterMk cId="2056386372" sldId="2147483738"/>
            <pc:sldLayoutMk cId="1603756523" sldId="2147483739"/>
          </pc:sldLayoutMkLst>
        </pc:sldLayoutChg>
        <pc:sldLayoutChg chg="add del mod replId">
          <pc:chgData name="parizah shaikh" userId="65d526e2cf7dc3a7" providerId="Windows Live" clId="Web-{83087E00-7594-C5BD-84AD-366CAC2F9741}" dt="2024-11-03T07:45:11.015" v="9"/>
          <pc:sldLayoutMkLst>
            <pc:docMk/>
            <pc:sldMasterMk cId="2056386372" sldId="2147483738"/>
            <pc:sldLayoutMk cId="2601011345" sldId="2147483740"/>
          </pc:sldLayoutMkLst>
        </pc:sldLayoutChg>
        <pc:sldLayoutChg chg="add del mod replId">
          <pc:chgData name="parizah shaikh" userId="65d526e2cf7dc3a7" providerId="Windows Live" clId="Web-{83087E00-7594-C5BD-84AD-366CAC2F9741}" dt="2024-11-03T07:45:11.015" v="9"/>
          <pc:sldLayoutMkLst>
            <pc:docMk/>
            <pc:sldMasterMk cId="2056386372" sldId="2147483738"/>
            <pc:sldLayoutMk cId="4287474212" sldId="2147483741"/>
          </pc:sldLayoutMkLst>
        </pc:sldLayoutChg>
        <pc:sldLayoutChg chg="add del mod replId">
          <pc:chgData name="parizah shaikh" userId="65d526e2cf7dc3a7" providerId="Windows Live" clId="Web-{83087E00-7594-C5BD-84AD-366CAC2F9741}" dt="2024-11-03T07:45:11.015" v="9"/>
          <pc:sldLayoutMkLst>
            <pc:docMk/>
            <pc:sldMasterMk cId="2056386372" sldId="2147483738"/>
            <pc:sldLayoutMk cId="583165810" sldId="2147483742"/>
          </pc:sldLayoutMkLst>
        </pc:sldLayoutChg>
        <pc:sldLayoutChg chg="add del mod replId">
          <pc:chgData name="parizah shaikh" userId="65d526e2cf7dc3a7" providerId="Windows Live" clId="Web-{83087E00-7594-C5BD-84AD-366CAC2F9741}" dt="2024-11-03T07:45:11.015" v="9"/>
          <pc:sldLayoutMkLst>
            <pc:docMk/>
            <pc:sldMasterMk cId="2056386372" sldId="2147483738"/>
            <pc:sldLayoutMk cId="3541602201" sldId="2147483743"/>
          </pc:sldLayoutMkLst>
        </pc:sldLayoutChg>
        <pc:sldLayoutChg chg="add del mod replId">
          <pc:chgData name="parizah shaikh" userId="65d526e2cf7dc3a7" providerId="Windows Live" clId="Web-{83087E00-7594-C5BD-84AD-366CAC2F9741}" dt="2024-11-03T07:45:11.015" v="9"/>
          <pc:sldLayoutMkLst>
            <pc:docMk/>
            <pc:sldMasterMk cId="2056386372" sldId="2147483738"/>
            <pc:sldLayoutMk cId="3638811509" sldId="2147483744"/>
          </pc:sldLayoutMkLst>
        </pc:sldLayoutChg>
        <pc:sldLayoutChg chg="add del mod replId">
          <pc:chgData name="parizah shaikh" userId="65d526e2cf7dc3a7" providerId="Windows Live" clId="Web-{83087E00-7594-C5BD-84AD-366CAC2F9741}" dt="2024-11-03T07:45:11.015" v="9"/>
          <pc:sldLayoutMkLst>
            <pc:docMk/>
            <pc:sldMasterMk cId="2056386372" sldId="2147483738"/>
            <pc:sldLayoutMk cId="3497143438" sldId="2147483745"/>
          </pc:sldLayoutMkLst>
        </pc:sldLayoutChg>
        <pc:sldLayoutChg chg="add del mod replId">
          <pc:chgData name="parizah shaikh" userId="65d526e2cf7dc3a7" providerId="Windows Live" clId="Web-{83087E00-7594-C5BD-84AD-366CAC2F9741}" dt="2024-11-03T07:45:11.015" v="9"/>
          <pc:sldLayoutMkLst>
            <pc:docMk/>
            <pc:sldMasterMk cId="2056386372" sldId="2147483738"/>
            <pc:sldLayoutMk cId="3338278224" sldId="2147483746"/>
          </pc:sldLayoutMkLst>
        </pc:sldLayoutChg>
        <pc:sldLayoutChg chg="add del mod replId">
          <pc:chgData name="parizah shaikh" userId="65d526e2cf7dc3a7" providerId="Windows Live" clId="Web-{83087E00-7594-C5BD-84AD-366CAC2F9741}" dt="2024-11-03T07:45:11.015" v="9"/>
          <pc:sldLayoutMkLst>
            <pc:docMk/>
            <pc:sldMasterMk cId="2056386372" sldId="2147483738"/>
            <pc:sldLayoutMk cId="3644135082" sldId="2147483747"/>
          </pc:sldLayoutMkLst>
        </pc:sldLayoutChg>
        <pc:sldLayoutChg chg="add del mod replId">
          <pc:chgData name="parizah shaikh" userId="65d526e2cf7dc3a7" providerId="Windows Live" clId="Web-{83087E00-7594-C5BD-84AD-366CAC2F9741}" dt="2024-11-03T07:45:11.015" v="9"/>
          <pc:sldLayoutMkLst>
            <pc:docMk/>
            <pc:sldMasterMk cId="2056386372" sldId="2147483738"/>
            <pc:sldLayoutMk cId="818220206" sldId="2147483748"/>
          </pc:sldLayoutMkLst>
        </pc:sldLayoutChg>
        <pc:sldLayoutChg chg="add del mod replId">
          <pc:chgData name="parizah shaikh" userId="65d526e2cf7dc3a7" providerId="Windows Live" clId="Web-{83087E00-7594-C5BD-84AD-366CAC2F9741}" dt="2024-11-03T07:45:11.015" v="9"/>
          <pc:sldLayoutMkLst>
            <pc:docMk/>
            <pc:sldMasterMk cId="2056386372" sldId="2147483738"/>
            <pc:sldLayoutMk cId="774678560" sldId="2147483749"/>
          </pc:sldLayoutMkLst>
        </pc:sldLayoutChg>
      </pc:sldMasterChg>
      <pc:sldMasterChg chg="add del addSldLayout delSldLayout modSldLayout">
        <pc:chgData name="parizah shaikh" userId="65d526e2cf7dc3a7" providerId="Windows Live" clId="Web-{83087E00-7594-C5BD-84AD-366CAC2F9741}" dt="2024-11-03T07:45:09.999" v="8"/>
        <pc:sldMasterMkLst>
          <pc:docMk/>
          <pc:sldMasterMk cId="3706472308" sldId="2147483750"/>
        </pc:sldMasterMkLst>
        <pc:sldLayoutChg chg="add del mod replId">
          <pc:chgData name="parizah shaikh" userId="65d526e2cf7dc3a7" providerId="Windows Live" clId="Web-{83087E00-7594-C5BD-84AD-366CAC2F9741}" dt="2024-11-03T07:45:09.999" v="8"/>
          <pc:sldLayoutMkLst>
            <pc:docMk/>
            <pc:sldMasterMk cId="3706472308" sldId="2147483750"/>
            <pc:sldLayoutMk cId="1834748935" sldId="2147483751"/>
          </pc:sldLayoutMkLst>
        </pc:sldLayoutChg>
        <pc:sldLayoutChg chg="add del mod replId">
          <pc:chgData name="parizah shaikh" userId="65d526e2cf7dc3a7" providerId="Windows Live" clId="Web-{83087E00-7594-C5BD-84AD-366CAC2F9741}" dt="2024-11-03T07:45:09.999" v="8"/>
          <pc:sldLayoutMkLst>
            <pc:docMk/>
            <pc:sldMasterMk cId="3706472308" sldId="2147483750"/>
            <pc:sldLayoutMk cId="1636649875" sldId="2147483752"/>
          </pc:sldLayoutMkLst>
        </pc:sldLayoutChg>
        <pc:sldLayoutChg chg="add del mod replId">
          <pc:chgData name="parizah shaikh" userId="65d526e2cf7dc3a7" providerId="Windows Live" clId="Web-{83087E00-7594-C5BD-84AD-366CAC2F9741}" dt="2024-11-03T07:45:09.999" v="8"/>
          <pc:sldLayoutMkLst>
            <pc:docMk/>
            <pc:sldMasterMk cId="3706472308" sldId="2147483750"/>
            <pc:sldLayoutMk cId="1999091741" sldId="2147483753"/>
          </pc:sldLayoutMkLst>
        </pc:sldLayoutChg>
        <pc:sldLayoutChg chg="add del mod replId">
          <pc:chgData name="parizah shaikh" userId="65d526e2cf7dc3a7" providerId="Windows Live" clId="Web-{83087E00-7594-C5BD-84AD-366CAC2F9741}" dt="2024-11-03T07:45:09.999" v="8"/>
          <pc:sldLayoutMkLst>
            <pc:docMk/>
            <pc:sldMasterMk cId="3706472308" sldId="2147483750"/>
            <pc:sldLayoutMk cId="3010035630" sldId="2147483754"/>
          </pc:sldLayoutMkLst>
        </pc:sldLayoutChg>
        <pc:sldLayoutChg chg="add del mod replId">
          <pc:chgData name="parizah shaikh" userId="65d526e2cf7dc3a7" providerId="Windows Live" clId="Web-{83087E00-7594-C5BD-84AD-366CAC2F9741}" dt="2024-11-03T07:45:09.999" v="8"/>
          <pc:sldLayoutMkLst>
            <pc:docMk/>
            <pc:sldMasterMk cId="3706472308" sldId="2147483750"/>
            <pc:sldLayoutMk cId="2535199351" sldId="2147483755"/>
          </pc:sldLayoutMkLst>
        </pc:sldLayoutChg>
        <pc:sldLayoutChg chg="add del mod replId">
          <pc:chgData name="parizah shaikh" userId="65d526e2cf7dc3a7" providerId="Windows Live" clId="Web-{83087E00-7594-C5BD-84AD-366CAC2F9741}" dt="2024-11-03T07:45:09.999" v="8"/>
          <pc:sldLayoutMkLst>
            <pc:docMk/>
            <pc:sldMasterMk cId="3706472308" sldId="2147483750"/>
            <pc:sldLayoutMk cId="1737054778" sldId="2147483756"/>
          </pc:sldLayoutMkLst>
        </pc:sldLayoutChg>
        <pc:sldLayoutChg chg="add del mod replId">
          <pc:chgData name="parizah shaikh" userId="65d526e2cf7dc3a7" providerId="Windows Live" clId="Web-{83087E00-7594-C5BD-84AD-366CAC2F9741}" dt="2024-11-03T07:45:09.999" v="8"/>
          <pc:sldLayoutMkLst>
            <pc:docMk/>
            <pc:sldMasterMk cId="3706472308" sldId="2147483750"/>
            <pc:sldLayoutMk cId="4144101352" sldId="2147483757"/>
          </pc:sldLayoutMkLst>
        </pc:sldLayoutChg>
        <pc:sldLayoutChg chg="add del mod replId">
          <pc:chgData name="parizah shaikh" userId="65d526e2cf7dc3a7" providerId="Windows Live" clId="Web-{83087E00-7594-C5BD-84AD-366CAC2F9741}" dt="2024-11-03T07:45:09.999" v="8"/>
          <pc:sldLayoutMkLst>
            <pc:docMk/>
            <pc:sldMasterMk cId="3706472308" sldId="2147483750"/>
            <pc:sldLayoutMk cId="3534100105" sldId="2147483758"/>
          </pc:sldLayoutMkLst>
        </pc:sldLayoutChg>
        <pc:sldLayoutChg chg="add del mod replId">
          <pc:chgData name="parizah shaikh" userId="65d526e2cf7dc3a7" providerId="Windows Live" clId="Web-{83087E00-7594-C5BD-84AD-366CAC2F9741}" dt="2024-11-03T07:45:09.999" v="8"/>
          <pc:sldLayoutMkLst>
            <pc:docMk/>
            <pc:sldMasterMk cId="3706472308" sldId="2147483750"/>
            <pc:sldLayoutMk cId="3375619556" sldId="2147483759"/>
          </pc:sldLayoutMkLst>
        </pc:sldLayoutChg>
        <pc:sldLayoutChg chg="add del mod replId">
          <pc:chgData name="parizah shaikh" userId="65d526e2cf7dc3a7" providerId="Windows Live" clId="Web-{83087E00-7594-C5BD-84AD-366CAC2F9741}" dt="2024-11-03T07:45:09.999" v="8"/>
          <pc:sldLayoutMkLst>
            <pc:docMk/>
            <pc:sldMasterMk cId="3706472308" sldId="2147483750"/>
            <pc:sldLayoutMk cId="2317600108" sldId="2147483760"/>
          </pc:sldLayoutMkLst>
        </pc:sldLayoutChg>
        <pc:sldLayoutChg chg="add del mod replId">
          <pc:chgData name="parizah shaikh" userId="65d526e2cf7dc3a7" providerId="Windows Live" clId="Web-{83087E00-7594-C5BD-84AD-366CAC2F9741}" dt="2024-11-03T07:45:09.999" v="8"/>
          <pc:sldLayoutMkLst>
            <pc:docMk/>
            <pc:sldMasterMk cId="3706472308" sldId="2147483750"/>
            <pc:sldLayoutMk cId="1252384004" sldId="214748376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a:p>
          <a:p>
            <a:r>
              <a:rPr lang="en-US"/>
              <a:t>*</a:t>
            </a:r>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endParaRPr/>
          </a:p>
          <a:p>
            <a:r>
              <a:rPr lang="en-US"/>
              <a:t>#</a:t>
            </a: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883A2D38-0A2A-4704-8E1A-2F8F48DBE697}"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noEditPoints="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4" name="Date Placeholder 3"/>
          <p:cNvSpPr>
            <a:spLocks noGrp="1" noEditPoints="1"/>
          </p:cNvSpPr>
          <p:nvPr>
            <p:ph type="dt" sz="half" idx="10"/>
          </p:nvPr>
        </p:nvSpPr>
        <p:spPr/>
        <p:txBody>
          <a:bodyPr/>
          <a:lstStyle/>
          <a:p>
            <a:fld id="{71FD7FF2-845F-41B9-944F-35B90659B7D6}" type="datetimeFigureOut">
              <a:rPr lang="en-US" smtClean="0"/>
              <a:t>11/3/2024</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Vertical Text Placeholder 2"/>
          <p:cNvSpPr>
            <a:spLocks noGrp="1" noEditPoints="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71FD7FF2-845F-41B9-944F-35B90659B7D6}" type="datetimeFigureOut">
              <a:rPr lang="en-US" smtClean="0"/>
              <a:t>11/3/2024</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noEditPoints="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71FD7FF2-845F-41B9-944F-35B90659B7D6}" type="datetimeFigureOut">
              <a:rPr lang="en-US" smtClean="0"/>
              <a:t>11/3/2024</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71FD7FF2-845F-41B9-944F-35B90659B7D6}" type="datetimeFigureOut">
              <a:rPr lang="en-US" smtClean="0"/>
              <a:t>11/3/2024</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noEditPoints="1"/>
          </p:cNvSpPr>
          <p:nvPr>
            <p:ph type="dt" sz="half" idx="10"/>
          </p:nvPr>
        </p:nvSpPr>
        <p:spPr/>
        <p:txBody>
          <a:bodyPr/>
          <a:lstStyle/>
          <a:p>
            <a:fld id="{71FD7FF2-845F-41B9-944F-35B90659B7D6}" type="datetimeFigureOut">
              <a:rPr lang="en-US" smtClean="0"/>
              <a:t>11/3/2024</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noEditPoints="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EditPoints="1"/>
          </p:cNvSpPr>
          <p:nvPr>
            <p:ph type="dt" sz="half" idx="10"/>
          </p:nvPr>
        </p:nvSpPr>
        <p:spPr/>
        <p:txBody>
          <a:bodyPr/>
          <a:lstStyle/>
          <a:p>
            <a:fld id="{71FD7FF2-845F-41B9-944F-35B90659B7D6}" type="datetimeFigureOut">
              <a:rPr lang="en-US" smtClean="0"/>
              <a:t>11/3/2024</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noEditPoints="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noEditPoints="1"/>
          </p:cNvSpPr>
          <p:nvPr>
            <p:ph type="dt" sz="half" idx="10"/>
          </p:nvPr>
        </p:nvSpPr>
        <p:spPr/>
        <p:txBody>
          <a:bodyPr/>
          <a:lstStyle/>
          <a:p>
            <a:fld id="{71FD7FF2-845F-41B9-944F-35B90659B7D6}" type="datetimeFigureOut">
              <a:rPr lang="en-US" smtClean="0"/>
              <a:t>11/3/2024</a:t>
            </a:fld>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Date Placeholder 2"/>
          <p:cNvSpPr>
            <a:spLocks noGrp="1" noEditPoints="1"/>
          </p:cNvSpPr>
          <p:nvPr>
            <p:ph type="dt" sz="half" idx="10"/>
          </p:nvPr>
        </p:nvSpPr>
        <p:spPr/>
        <p:txBody>
          <a:bodyPr/>
          <a:lstStyle/>
          <a:p>
            <a:fld id="{71FD7FF2-845F-41B9-944F-35B90659B7D6}" type="datetimeFigureOut">
              <a:rPr lang="en-US" smtClean="0"/>
              <a:t>11/3/2024</a:t>
            </a:fld>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71FD7FF2-845F-41B9-944F-35B90659B7D6}" type="datetimeFigureOut">
              <a:rPr lang="en-US" smtClean="0"/>
              <a:t>11/3/2024</a:t>
            </a:fld>
            <a:endParaRPr lang="en-US"/>
          </a:p>
        </p:txBody>
      </p:sp>
      <p:sp>
        <p:nvSpPr>
          <p:cNvPr id="3" name="Footer Placeholder 2"/>
          <p:cNvSpPr>
            <a:spLocks noGrp="1" noEditPoints="1"/>
          </p:cNvSpPr>
          <p:nvPr>
            <p:ph type="ftr" sz="quarter" idx="11"/>
          </p:nvPr>
        </p:nvSpPr>
        <p:spPr/>
        <p:txBody>
          <a:bodyPr/>
          <a:lstStyle/>
          <a:p>
            <a:endParaRPr lang="en-US"/>
          </a:p>
        </p:txBody>
      </p:sp>
      <p:sp>
        <p:nvSpPr>
          <p:cNvPr id="4" name="Slide Number Placeholder 3"/>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noEditPoints="1"/>
          </p:cNvSpPr>
          <p:nvPr>
            <p:ph type="dt" sz="half" idx="10"/>
          </p:nvPr>
        </p:nvSpPr>
        <p:spPr/>
        <p:txBody>
          <a:bodyPr/>
          <a:lstStyle/>
          <a:p>
            <a:fld id="{71FD7FF2-845F-41B9-944F-35B90659B7D6}" type="datetimeFigureOut">
              <a:rPr lang="en-US" smtClean="0"/>
              <a:t>11/3/2024</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EditPoints="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noEditPoints="1"/>
          </p:cNvSpPr>
          <p:nvPr>
            <p:ph type="dt" sz="half" idx="10"/>
          </p:nvPr>
        </p:nvSpPr>
        <p:spPr/>
        <p:txBody>
          <a:bodyPr/>
          <a:lstStyle/>
          <a:p>
            <a:fld id="{71FD7FF2-845F-41B9-944F-35B90659B7D6}" type="datetimeFigureOut">
              <a:rPr lang="en-US" smtClean="0"/>
              <a:t>11/3/2024</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21132"/>
        </a:solidFill>
        <a:effectLst/>
      </p:bgPr>
    </p:bg>
    <p:spTree>
      <p:nvGrpSpPr>
        <p:cNvPr id="1" name=""/>
        <p:cNvGrpSpPr/>
        <p:nvPr/>
      </p:nvGrpSpPr>
      <p:grpSpPr>
        <a:xfrm>
          <a:off x="0" y="0"/>
          <a:ext cx="0" cy="0"/>
          <a:chOff x="0" y="0"/>
          <a:chExt cx="0" cy="0"/>
        </a:xfrm>
      </p:grpSpPr>
      <p:sp>
        <p:nvSpPr>
          <p:cNvPr id="2" name="Title Placeholder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FD7FF2-845F-41B9-944F-35B90659B7D6}" type="datetimeFigureOut">
              <a:rPr lang="en-US" smtClean="0"/>
              <a:t>11/3/2024</a:t>
            </a:fld>
            <a:endParaRPr lang="en-US"/>
          </a:p>
        </p:txBody>
      </p:sp>
      <p:sp>
        <p:nvSpPr>
          <p:cNvPr id="5" name="Footer Placeholder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7E345D-6FE0-4977-A3DF-5875ED8E59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778437"/>
            <a:ext cx="9144000" cy="3126795"/>
          </a:xfrm>
        </p:spPr>
        <p:txBody>
          <a:bodyPr>
            <a:normAutofit/>
          </a:bodyPr>
          <a:lstStyle/>
          <a:p>
            <a:r>
              <a:rPr lang="en-US" b="1" u="sng">
                <a:solidFill>
                  <a:srgbClr val="C7253E"/>
                </a:solidFill>
                <a:latin typeface="Rockwell Extra Bold"/>
                <a:ea typeface="Rockwell Extra Bold" pitchFamily="18" charset="0"/>
                <a:cs typeface="Rockwell Extra Bold" pitchFamily="18" charset="0"/>
              </a:rPr>
              <a:t>Next.js Unpacked</a:t>
            </a:r>
            <a:r>
              <a:rPr lang="en-US" b="1" u="none">
                <a:solidFill>
                  <a:srgbClr val="C7253E"/>
                </a:solidFill>
                <a:latin typeface="Rockwell Extra Bold"/>
                <a:ea typeface="Rockwell Extra Bold" pitchFamily="18" charset="0"/>
                <a:cs typeface="Rockwell Extra Bold" pitchFamily="18" charset="0"/>
              </a:rPr>
              <a:t>:</a:t>
            </a:r>
            <a:r>
              <a:rPr lang="en-US" b="1">
                <a:solidFill>
                  <a:srgbClr val="C7253E"/>
                </a:solidFill>
                <a:latin typeface="Rockwell Extra Bold"/>
                <a:ea typeface="Calibri"/>
                <a:cs typeface="Calibri"/>
              </a:rPr>
              <a:t> </a:t>
            </a:r>
            <a:r>
              <a:rPr lang="en-US" sz="4400" b="1">
                <a:solidFill>
                  <a:srgbClr val="C7253E"/>
                </a:solidFill>
                <a:latin typeface="Rockwell Extra Bold"/>
                <a:ea typeface="Calibri"/>
                <a:cs typeface="Calibri"/>
              </a:rPr>
              <a:t>Core Components, Navigation, and Tailwind Integration.</a:t>
            </a:r>
            <a:r>
              <a:rPr lang="en-US" b="1">
                <a:solidFill>
                  <a:srgbClr val="C7253E"/>
                </a:solidFill>
                <a:latin typeface="Rockwell Extra Bold"/>
                <a:ea typeface="Calibri"/>
                <a:cs typeface="Calibri"/>
              </a:rPr>
              <a:t> </a:t>
            </a:r>
            <a:endParaRPr lang="en-US" b="1">
              <a:solidFill>
                <a:srgbClr val="C7253E"/>
              </a:solidFill>
              <a:latin typeface="Calibri"/>
              <a:ea typeface="Calibri"/>
              <a:cs typeface="Calibri"/>
            </a:endParaRPr>
          </a:p>
        </p:txBody>
      </p:sp>
      <p:sp>
        <p:nvSpPr>
          <p:cNvPr id="3" name="Subtitle 2"/>
          <p:cNvSpPr>
            <a:spLocks noGrp="1" noEditPoints="1"/>
          </p:cNvSpPr>
          <p:nvPr>
            <p:ph type="subTitle" idx="1"/>
          </p:nvPr>
        </p:nvSpPr>
        <p:spPr>
          <a:xfrm>
            <a:off x="1524000" y="4864034"/>
            <a:ext cx="9144000" cy="1655762"/>
          </a:xfrm>
        </p:spPr>
        <p:txBody>
          <a:bodyPr vert="horz" lIns="91440" tIns="45720" rIns="91440" bIns="45720" rtlCol="0" anchor="t">
            <a:normAutofit/>
          </a:bodyPr>
          <a:lstStyle/>
          <a:p>
            <a:r>
              <a:rPr lang="en-US" sz="5400" b="1" u="sng">
                <a:solidFill>
                  <a:srgbClr val="FFAABB"/>
                </a:solidFill>
                <a:ea typeface="Calibri"/>
                <a:cs typeface="Calibri"/>
              </a:rPr>
              <a:t>Presented By Parizah Shaikh</a:t>
            </a:r>
          </a:p>
        </p:txBody>
      </p:sp>
      <p:grpSp>
        <p:nvGrpSpPr>
          <p:cNvPr id="7" name="Group 6">
            <a:extLst>
              <a:ext uri="{FF2B5EF4-FFF2-40B4-BE49-F238E27FC236}">
                <a16:creationId xmlns:a16="http://schemas.microsoft.com/office/drawing/2014/main" id="{E9EA3961-8360-F0EE-5AF8-59332A9EFC99}"/>
              </a:ext>
            </a:extLst>
          </p:cNvPr>
          <p:cNvGrpSpPr/>
          <p:nvPr/>
        </p:nvGrpSpPr>
        <p:grpSpPr>
          <a:xfrm>
            <a:off x="110961" y="87258"/>
            <a:ext cx="840699" cy="6654995"/>
            <a:chOff x="100664" y="66664"/>
            <a:chExt cx="861293" cy="6737373"/>
          </a:xfrm>
        </p:grpSpPr>
        <p:sp>
          <p:nvSpPr>
            <p:cNvPr id="4" name="Rectangle: Rounded Corners 3">
              <a:extLst>
                <a:ext uri="{FF2B5EF4-FFF2-40B4-BE49-F238E27FC236}">
                  <a16:creationId xmlns:a16="http://schemas.microsoft.com/office/drawing/2014/main" id="{34FF0BA5-314C-720B-C68B-90DDDFBB796A}"/>
                </a:ext>
              </a:extLst>
            </p:cNvPr>
            <p:cNvSpPr/>
            <p:nvPr/>
          </p:nvSpPr>
          <p:spPr>
            <a:xfrm rot="16200000">
              <a:off x="-2837376" y="3004704"/>
              <a:ext cx="6737373" cy="861293"/>
            </a:xfrm>
            <a:prstGeom prst="roundRect">
              <a:avLst/>
            </a:prstGeom>
            <a:solidFill>
              <a:srgbClr val="FFAAB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53BE1BDE-8DE8-DD76-F7BF-9D31C2BFCFA0}"/>
                </a:ext>
              </a:extLst>
            </p:cNvPr>
            <p:cNvSpPr/>
            <p:nvPr/>
          </p:nvSpPr>
          <p:spPr>
            <a:xfrm>
              <a:off x="280545" y="314007"/>
              <a:ext cx="477049" cy="6297443"/>
            </a:xfrm>
            <a:prstGeom prst="roundRect">
              <a:avLst/>
            </a:prstGeom>
            <a:solidFill>
              <a:srgbClr val="821132"/>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000">
                <a:cs typeface="Calibri"/>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noFill/>
          <a:ln w="12700">
            <a:solidFill>
              <a:schemeClr val="tx1"/>
            </a:solidFill>
          </a:ln>
        </p:spPr>
        <p:txBody>
          <a:bodyPr/>
          <a:lstStyle/>
          <a:p>
            <a:pPr algn="ctr"/>
            <a:r>
              <a:rPr lang="en-US" sz="5400" b="1" u="sng" err="1">
                <a:solidFill>
                  <a:srgbClr val="C7253E"/>
                </a:solidFill>
                <a:latin typeface="Rockwell Extra Bold"/>
                <a:ea typeface="Rockwell Extra Bold" pitchFamily="18" charset="0"/>
                <a:cs typeface="Rockwell Extra Bold" pitchFamily="18" charset="0"/>
              </a:rPr>
              <a:t>Page.tsx</a:t>
            </a:r>
            <a:r>
              <a:rPr lang="en-US" sz="5400" b="1" u="sng">
                <a:solidFill>
                  <a:srgbClr val="C7253E"/>
                </a:solidFill>
                <a:latin typeface="Rockwell Extra Bold"/>
                <a:ea typeface="Rockwell Extra Bold" pitchFamily="18" charset="0"/>
                <a:cs typeface="Rockwell Extra Bold" pitchFamily="18" charset="0"/>
              </a:rPr>
              <a:t> Files</a:t>
            </a:r>
            <a:r>
              <a:rPr lang="en-US" sz="5400" b="1">
                <a:solidFill>
                  <a:srgbClr val="C7253E"/>
                </a:solidFill>
                <a:latin typeface="Rockwell Extra Bold"/>
                <a:ea typeface="Rockwell Extra Bold" pitchFamily="18" charset="0"/>
                <a:cs typeface="Rockwell Extra Bold" pitchFamily="18" charset="0"/>
              </a:rPr>
              <a:t>:</a:t>
            </a:r>
            <a:endParaRPr lang="en-US" sz="6600" b="1">
              <a:solidFill>
                <a:srgbClr val="C7253E"/>
              </a:solidFill>
              <a:latin typeface="Rockwell Extra Bold"/>
              <a:ea typeface="Rockwell Extra Bold" pitchFamily="18" charset="0"/>
              <a:cs typeface="Rockwell Extra Bold" pitchFamily="18" charset="0"/>
            </a:endParaRPr>
          </a:p>
        </p:txBody>
      </p:sp>
      <p:sp>
        <p:nvSpPr>
          <p:cNvPr id="3" name="Content Placeholder 2"/>
          <p:cNvSpPr>
            <a:spLocks noGrp="1" noEditPoints="1"/>
          </p:cNvSpPr>
          <p:nvPr>
            <p:ph idx="1"/>
          </p:nvPr>
        </p:nvSpPr>
        <p:spPr>
          <a:ln w="12700">
            <a:solidFill>
              <a:schemeClr val="tx1"/>
            </a:solidFill>
          </a:ln>
        </p:spPr>
        <p:txBody>
          <a:bodyPr vert="horz" lIns="91440" tIns="45720" rIns="91440" bIns="45720" rtlCol="0" anchor="t">
            <a:normAutofit/>
          </a:bodyPr>
          <a:lstStyle/>
          <a:p>
            <a:pPr marL="0" indent="0" algn="ctr">
              <a:buNone/>
            </a:pPr>
            <a:r>
              <a:rPr lang="en-US" sz="3600" b="1" u="sng">
                <a:solidFill>
                  <a:schemeClr val="bg1"/>
                </a:solidFill>
              </a:rPr>
              <a:t>Explanation</a:t>
            </a:r>
            <a:r>
              <a:rPr lang="en-US" b="1">
                <a:solidFill>
                  <a:schemeClr val="bg1"/>
                </a:solidFill>
              </a:rPr>
              <a:t>:</a:t>
            </a:r>
            <a:endParaRPr lang="en-US" b="1" u="sng">
              <a:solidFill>
                <a:schemeClr val="bg1"/>
              </a:solidFill>
              <a:ea typeface="Calibri"/>
              <a:cs typeface="Calibri"/>
            </a:endParaRPr>
          </a:p>
          <a:p>
            <a:r>
              <a:rPr lang="en-US" b="1" u="sng" err="1">
                <a:solidFill>
                  <a:schemeClr val="bg1"/>
                </a:solidFill>
              </a:rPr>
              <a:t>Page.tsx</a:t>
            </a:r>
            <a:r>
              <a:rPr lang="en-US" b="1">
                <a:solidFill>
                  <a:schemeClr val="bg1"/>
                </a:solidFill>
              </a:rPr>
              <a:t>: </a:t>
            </a:r>
            <a:r>
              <a:rPr lang="en-US" b="0">
                <a:solidFill>
                  <a:schemeClr val="bg1"/>
                </a:solidFill>
              </a:rPr>
              <a:t>The </a:t>
            </a:r>
            <a:r>
              <a:rPr lang="en-US" b="0" err="1">
                <a:solidFill>
                  <a:schemeClr val="bg1"/>
                </a:solidFill>
              </a:rPr>
              <a:t>page.tsx</a:t>
            </a:r>
            <a:r>
              <a:rPr lang="en-US" b="0">
                <a:solidFill>
                  <a:schemeClr val="bg1"/>
                </a:solidFill>
              </a:rPr>
              <a:t> file in Next.js is a key component of the framework that defines the structure and content of a specific page within your application. It follows the file-based routing system that Next.js employs, meaning that the structure of your files directly corresponds to the routes in your application.</a:t>
            </a:r>
            <a:endParaRPr lang="en-US" b="1">
              <a:solidFill>
                <a:schemeClr val="bg1"/>
              </a:solidFill>
              <a:ea typeface="Calibri"/>
              <a:cs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noFill/>
          <a:ln w="12700">
            <a:solidFill>
              <a:schemeClr val="tx1"/>
            </a:solidFill>
          </a:ln>
        </p:spPr>
        <p:txBody>
          <a:bodyPr>
            <a:normAutofit/>
          </a:bodyPr>
          <a:lstStyle/>
          <a:p>
            <a:pPr algn="ctr"/>
            <a:r>
              <a:rPr lang="en-US" sz="4800" b="1" u="sng">
                <a:solidFill>
                  <a:srgbClr val="C7253E"/>
                </a:solidFill>
                <a:latin typeface="Rockwell Extra Bold"/>
                <a:ea typeface="Rockwell Extra Bold" pitchFamily="18" charset="0"/>
                <a:cs typeface="Rockwell Extra Bold" pitchFamily="18" charset="0"/>
              </a:rPr>
              <a:t>Key Points about </a:t>
            </a:r>
            <a:r>
              <a:rPr lang="en-US" sz="4800" b="1" u="sng" err="1">
                <a:solidFill>
                  <a:srgbClr val="FFAABB"/>
                </a:solidFill>
                <a:latin typeface="Rockwell Extra Bold"/>
                <a:ea typeface="Rockwell Extra Bold" pitchFamily="18" charset="0"/>
                <a:cs typeface="Rockwell Extra Bold" pitchFamily="18" charset="0"/>
              </a:rPr>
              <a:t>page.tsx</a:t>
            </a:r>
            <a:r>
              <a:rPr lang="en-US" sz="4800" b="1">
                <a:solidFill>
                  <a:srgbClr val="C7253E"/>
                </a:solidFill>
                <a:latin typeface="Rockwell Extra Bold"/>
                <a:ea typeface="Rockwell Extra Bold" pitchFamily="18" charset="0"/>
                <a:cs typeface="Rockwell Extra Bold" pitchFamily="18" charset="0"/>
              </a:rPr>
              <a:t>:</a:t>
            </a:r>
            <a:endParaRPr lang="en-US" sz="4800" b="1">
              <a:solidFill>
                <a:srgbClr val="C7253E"/>
              </a:solidFill>
              <a:highlight>
                <a:srgbClr val="C0C0C0"/>
              </a:highlight>
              <a:latin typeface="Rockwell Extra Bold"/>
              <a:ea typeface="Rockwell Extra Bold" pitchFamily="18" charset="0"/>
              <a:cs typeface="Rockwell Extra Bold" pitchFamily="18" charset="0"/>
            </a:endParaRPr>
          </a:p>
        </p:txBody>
      </p:sp>
      <p:sp>
        <p:nvSpPr>
          <p:cNvPr id="3" name="Content Placeholder 2"/>
          <p:cNvSpPr>
            <a:spLocks noGrp="1" noEditPoints="1"/>
          </p:cNvSpPr>
          <p:nvPr>
            <p:ph idx="1"/>
          </p:nvPr>
        </p:nvSpPr>
        <p:spPr>
          <a:xfrm>
            <a:off x="838200" y="1946577"/>
            <a:ext cx="10515600" cy="4548930"/>
          </a:xfrm>
          <a:ln w="12700">
            <a:solidFill>
              <a:schemeClr val="tx1"/>
            </a:solidFill>
          </a:ln>
        </p:spPr>
        <p:txBody>
          <a:bodyPr vert="horz" lIns="91440" tIns="45720" rIns="91440" bIns="45720" rtlCol="0" anchor="t">
            <a:normAutofit lnSpcReduction="10000"/>
          </a:bodyPr>
          <a:lstStyle/>
          <a:p>
            <a:pPr>
              <a:buFont typeface="Arial" panose="020B0604020202020204" pitchFamily="34" charset="0"/>
              <a:buChar char="•"/>
            </a:pPr>
            <a:r>
              <a:rPr lang="en-US" b="1" u="sng">
                <a:solidFill>
                  <a:schemeClr val="bg1"/>
                </a:solidFill>
              </a:rPr>
              <a:t>File-Based Routing</a:t>
            </a:r>
            <a:r>
              <a:rPr lang="en-US" b="1">
                <a:solidFill>
                  <a:schemeClr val="bg1"/>
                </a:solidFill>
              </a:rPr>
              <a:t>: </a:t>
            </a:r>
            <a:r>
              <a:rPr lang="en-US" b="0">
                <a:solidFill>
                  <a:schemeClr val="bg1"/>
                </a:solidFill>
              </a:rPr>
              <a:t>In Next.js, each </a:t>
            </a:r>
            <a:r>
              <a:rPr lang="en-US" b="0" err="1">
                <a:solidFill>
                  <a:schemeClr val="bg1"/>
                </a:solidFill>
              </a:rPr>
              <a:t>page.tsx</a:t>
            </a:r>
            <a:r>
              <a:rPr lang="en-US" b="0">
                <a:solidFill>
                  <a:schemeClr val="bg1"/>
                </a:solidFill>
              </a:rPr>
              <a:t> file corresponds to a route. For example, a file named about/</a:t>
            </a:r>
            <a:r>
              <a:rPr lang="en-US" b="0" err="1">
                <a:solidFill>
                  <a:schemeClr val="bg1"/>
                </a:solidFill>
              </a:rPr>
              <a:t>page.tsx</a:t>
            </a:r>
            <a:r>
              <a:rPr lang="en-US" b="0">
                <a:solidFill>
                  <a:schemeClr val="bg1"/>
                </a:solidFill>
              </a:rPr>
              <a:t> will be accessible via the /about URL.</a:t>
            </a:r>
            <a:endParaRPr lang="en-US" b="0">
              <a:solidFill>
                <a:schemeClr val="bg1"/>
              </a:solidFill>
              <a:ea typeface="Calibri"/>
              <a:cs typeface="Calibri"/>
            </a:endParaRPr>
          </a:p>
          <a:p>
            <a:pPr>
              <a:buFont typeface="Arial" panose="020B0604020202020204" pitchFamily="34" charset="0"/>
              <a:buChar char="•"/>
            </a:pPr>
            <a:r>
              <a:rPr lang="en-US" b="1" u="sng">
                <a:solidFill>
                  <a:schemeClr val="bg1"/>
                </a:solidFill>
              </a:rPr>
              <a:t>Component Structure</a:t>
            </a:r>
            <a:r>
              <a:rPr lang="en-US" b="1">
                <a:solidFill>
                  <a:schemeClr val="bg1"/>
                </a:solidFill>
              </a:rPr>
              <a:t>: </a:t>
            </a:r>
            <a:r>
              <a:rPr lang="en-US" b="0">
                <a:solidFill>
                  <a:schemeClr val="bg1"/>
                </a:solidFill>
              </a:rPr>
              <a:t>The </a:t>
            </a:r>
            <a:r>
              <a:rPr lang="en-US" b="0" err="1">
                <a:solidFill>
                  <a:schemeClr val="bg1"/>
                </a:solidFill>
              </a:rPr>
              <a:t>page.tsx</a:t>
            </a:r>
            <a:r>
              <a:rPr lang="en-US" b="0">
                <a:solidFill>
                  <a:schemeClr val="bg1"/>
                </a:solidFill>
              </a:rPr>
              <a:t> file typically exports a React component. This component defines what the user will see when they navigate to that specific route. You can use standard React features like state and props within this component.</a:t>
            </a:r>
            <a:r>
              <a:rPr lang="en-US" b="1">
                <a:solidFill>
                  <a:schemeClr val="bg1"/>
                </a:solidFill>
              </a:rPr>
              <a:t> </a:t>
            </a:r>
            <a:endParaRPr lang="en-US" b="1">
              <a:solidFill>
                <a:schemeClr val="bg1"/>
              </a:solidFill>
              <a:ea typeface="Calibri"/>
              <a:cs typeface="Calibri"/>
            </a:endParaRPr>
          </a:p>
          <a:p>
            <a:pPr>
              <a:buFont typeface="Arial" panose="020B0604020202020204" pitchFamily="34" charset="0"/>
              <a:buChar char="•"/>
            </a:pPr>
            <a:r>
              <a:rPr lang="en-US" b="1" u="sng">
                <a:solidFill>
                  <a:schemeClr val="bg1"/>
                </a:solidFill>
              </a:rPr>
              <a:t>Server-Side Rendering (SSR)</a:t>
            </a:r>
            <a:r>
              <a:rPr lang="en-US" b="1" u="none">
                <a:solidFill>
                  <a:schemeClr val="bg1"/>
                </a:solidFill>
              </a:rPr>
              <a:t>: </a:t>
            </a:r>
            <a:r>
              <a:rPr lang="en-US" b="0" u="none">
                <a:solidFill>
                  <a:schemeClr val="bg1"/>
                </a:solidFill>
              </a:rPr>
              <a:t>By default, pages in Next.js, including those created with </a:t>
            </a:r>
            <a:r>
              <a:rPr lang="en-US" b="0" u="none" err="1">
                <a:solidFill>
                  <a:schemeClr val="bg1"/>
                </a:solidFill>
              </a:rPr>
              <a:t>page.tsx</a:t>
            </a:r>
            <a:r>
              <a:rPr lang="en-US" b="0" u="none">
                <a:solidFill>
                  <a:schemeClr val="bg1"/>
                </a:solidFill>
              </a:rPr>
              <a:t>, support server-side rendering, allowing you to fetch data on the server before sending the page to the client. You can also implement static generation for improved performance.</a:t>
            </a:r>
            <a:endParaRPr lang="en-US" b="0" u="sng">
              <a:solidFill>
                <a:schemeClr val="bg1"/>
              </a:solidFill>
              <a:ea typeface="Calibri"/>
              <a:cs typeface="Calibri"/>
            </a:endParaRPr>
          </a:p>
        </p:txBody>
      </p:sp>
    </p:spTree>
    <p:extLst>
      <p:ext uri="{BB962C8B-B14F-4D97-AF65-F5344CB8AC3E}">
        <p14:creationId xmlns:p14="http://schemas.microsoft.com/office/powerpoint/2010/main" val="1464498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noFill/>
          <a:ln w="12700">
            <a:solidFill>
              <a:schemeClr val="tx1"/>
            </a:solidFill>
          </a:ln>
        </p:spPr>
        <p:txBody>
          <a:bodyPr/>
          <a:lstStyle/>
          <a:p>
            <a:pPr algn="ctr"/>
            <a:r>
              <a:rPr lang="en-US" sz="4800" b="1" u="sng">
                <a:solidFill>
                  <a:srgbClr val="C7253E"/>
                </a:solidFill>
                <a:latin typeface="Rockwell Extra Bold"/>
                <a:ea typeface="Rockwell Extra Bold" pitchFamily="18" charset="0"/>
                <a:cs typeface="Rockwell Extra Bold" pitchFamily="18" charset="0"/>
              </a:rPr>
              <a:t>Key Points about </a:t>
            </a:r>
            <a:r>
              <a:rPr lang="en-US" sz="4800" b="1" u="sng" err="1">
                <a:solidFill>
                  <a:srgbClr val="FFAABB"/>
                </a:solidFill>
                <a:latin typeface="Rockwell Extra Bold"/>
                <a:ea typeface="Rockwell Extra Bold" pitchFamily="18" charset="0"/>
                <a:cs typeface="Rockwell Extra Bold" pitchFamily="18" charset="0"/>
              </a:rPr>
              <a:t>page.tsx</a:t>
            </a:r>
            <a:r>
              <a:rPr lang="en-US" sz="4800" b="1">
                <a:solidFill>
                  <a:srgbClr val="C7253E"/>
                </a:solidFill>
                <a:latin typeface="Rockwell Extra Bold"/>
                <a:ea typeface="Rockwell Extra Bold" pitchFamily="18" charset="0"/>
                <a:cs typeface="Rockwell Extra Bold" pitchFamily="18" charset="0"/>
              </a:rPr>
              <a:t>:</a:t>
            </a:r>
            <a:endParaRPr lang="en-US" sz="4800" b="1">
              <a:solidFill>
                <a:srgbClr val="C7253E"/>
              </a:solidFill>
              <a:highlight>
                <a:srgbClr val="C0C0C0"/>
              </a:highlight>
              <a:latin typeface="Rockwell Extra Bold"/>
              <a:ea typeface="Rockwell Extra Bold" pitchFamily="18" charset="0"/>
              <a:cs typeface="Rockwell Extra Bold" pitchFamily="18" charset="0"/>
            </a:endParaRPr>
          </a:p>
        </p:txBody>
      </p:sp>
      <p:sp>
        <p:nvSpPr>
          <p:cNvPr id="3" name="Content Placeholder 2"/>
          <p:cNvSpPr>
            <a:spLocks noGrp="1" noEditPoints="1"/>
          </p:cNvSpPr>
          <p:nvPr>
            <p:ph idx="1"/>
          </p:nvPr>
        </p:nvSpPr>
        <p:spPr>
          <a:xfrm>
            <a:off x="838200" y="1946577"/>
            <a:ext cx="10515600" cy="4440073"/>
          </a:xfrm>
          <a:ln w="12700">
            <a:solidFill>
              <a:schemeClr val="tx1"/>
            </a:solidFill>
          </a:ln>
        </p:spPr>
        <p:txBody>
          <a:bodyPr vert="horz" lIns="91440" tIns="45720" rIns="91440" bIns="45720" rtlCol="0" anchor="t">
            <a:normAutofit/>
          </a:bodyPr>
          <a:lstStyle/>
          <a:p>
            <a:pPr>
              <a:buFont typeface="Arial" panose="020B0604020202020204" pitchFamily="34" charset="0"/>
              <a:buChar char="•"/>
            </a:pPr>
            <a:r>
              <a:rPr lang="en-US" b="1" u="sng">
                <a:solidFill>
                  <a:schemeClr val="bg1"/>
                </a:solidFill>
              </a:rPr>
              <a:t>Styling and Layout</a:t>
            </a:r>
            <a:r>
              <a:rPr lang="en-US" b="1">
                <a:solidFill>
                  <a:schemeClr val="bg1"/>
                </a:solidFill>
              </a:rPr>
              <a:t>: </a:t>
            </a:r>
            <a:r>
              <a:rPr lang="en-US" b="0">
                <a:solidFill>
                  <a:schemeClr val="bg1"/>
                </a:solidFill>
              </a:rPr>
              <a:t>You can import CSS or other styling solutions (like Tailwind CSS) directly within your </a:t>
            </a:r>
            <a:r>
              <a:rPr lang="en-US" b="0" err="1">
                <a:solidFill>
                  <a:schemeClr val="bg1"/>
                </a:solidFill>
              </a:rPr>
              <a:t>page.tsx</a:t>
            </a:r>
            <a:r>
              <a:rPr lang="en-US" b="0">
                <a:solidFill>
                  <a:schemeClr val="bg1"/>
                </a:solidFill>
              </a:rPr>
              <a:t> to style your components. Additionally, you can incorporate layout components that wrap around your page content for consistent styling across multiple pages.</a:t>
            </a:r>
            <a:endParaRPr lang="en-US" b="0">
              <a:solidFill>
                <a:schemeClr val="bg1"/>
              </a:solidFill>
              <a:ea typeface="Calibri"/>
              <a:cs typeface="Calibri"/>
            </a:endParaRPr>
          </a:p>
          <a:p>
            <a:pPr>
              <a:buFont typeface="Arial" panose="020B0604020202020204" pitchFamily="34" charset="0"/>
              <a:buChar char="•"/>
            </a:pPr>
            <a:r>
              <a:rPr lang="en-US" b="1" u="sng">
                <a:solidFill>
                  <a:schemeClr val="bg1"/>
                </a:solidFill>
              </a:rPr>
              <a:t>Dynamic Pages</a:t>
            </a:r>
            <a:r>
              <a:rPr lang="en-US" b="1" u="none">
                <a:solidFill>
                  <a:schemeClr val="bg1"/>
                </a:solidFill>
              </a:rPr>
              <a:t>: </a:t>
            </a:r>
            <a:r>
              <a:rPr lang="en-US" b="0" u="none">
                <a:solidFill>
                  <a:schemeClr val="bg1"/>
                </a:solidFill>
              </a:rPr>
              <a:t>The </a:t>
            </a:r>
            <a:r>
              <a:rPr lang="en-US" b="0" u="none" err="1">
                <a:solidFill>
                  <a:schemeClr val="bg1"/>
                </a:solidFill>
              </a:rPr>
              <a:t>page.tsx</a:t>
            </a:r>
            <a:r>
              <a:rPr lang="en-US" b="0" u="none">
                <a:solidFill>
                  <a:schemeClr val="bg1"/>
                </a:solidFill>
              </a:rPr>
              <a:t> can also handle dynamic routes by using square brackets in the filename (e.g., [id].</a:t>
            </a:r>
            <a:r>
              <a:rPr lang="en-US" b="0" u="none" err="1">
                <a:solidFill>
                  <a:schemeClr val="bg1"/>
                </a:solidFill>
              </a:rPr>
              <a:t>tsx</a:t>
            </a:r>
            <a:r>
              <a:rPr lang="en-US" b="0" u="none">
                <a:solidFill>
                  <a:schemeClr val="bg1"/>
                </a:solidFill>
              </a:rPr>
              <a:t>), enabling you to  create pages that respond to dynamic parameters in the URL.</a:t>
            </a:r>
            <a:endParaRPr lang="en-US" b="1" u="sng">
              <a:solidFill>
                <a:schemeClr val="bg1"/>
              </a:solidFill>
              <a:ea typeface="Calibri"/>
              <a:cs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noFill/>
          <a:ln w="12700">
            <a:solidFill>
              <a:schemeClr val="tx1"/>
            </a:solidFill>
          </a:ln>
        </p:spPr>
        <p:txBody>
          <a:bodyPr>
            <a:normAutofit/>
          </a:bodyPr>
          <a:lstStyle/>
          <a:p>
            <a:pPr algn="ctr"/>
            <a:r>
              <a:rPr lang="en-US" b="1" u="sng">
                <a:solidFill>
                  <a:srgbClr val="C7253E"/>
                </a:solidFill>
                <a:latin typeface="Rockwell Extra Bold"/>
                <a:ea typeface="Rockwell Extra Bold" pitchFamily="18" charset="0"/>
                <a:cs typeface="Rockwell Extra Bold" pitchFamily="18" charset="0"/>
              </a:rPr>
              <a:t>Example of a Simple </a:t>
            </a:r>
            <a:r>
              <a:rPr lang="en-US" b="1" u="sng" err="1">
                <a:solidFill>
                  <a:srgbClr val="FFAABB"/>
                </a:solidFill>
                <a:latin typeface="Rockwell Extra Bold"/>
                <a:ea typeface="Rockwell Extra Bold" pitchFamily="18" charset="0"/>
                <a:cs typeface="Rockwell Extra Bold" pitchFamily="18" charset="0"/>
              </a:rPr>
              <a:t>page.tsx</a:t>
            </a:r>
            <a:r>
              <a:rPr lang="en-US" b="1">
                <a:solidFill>
                  <a:srgbClr val="C7253E"/>
                </a:solidFill>
                <a:latin typeface="Rockwell Extra Bold"/>
                <a:ea typeface="Rockwell Extra Bold" pitchFamily="18" charset="0"/>
                <a:cs typeface="Rockwell Extra Bold" pitchFamily="18" charset="0"/>
              </a:rPr>
              <a:t>:</a:t>
            </a:r>
            <a:endParaRPr lang="en-US" b="1">
              <a:solidFill>
                <a:srgbClr val="C7253E"/>
              </a:solidFill>
              <a:highlight>
                <a:srgbClr val="C0C0C0"/>
              </a:highlight>
              <a:latin typeface="Rockwell Extra Bold"/>
              <a:ea typeface="Rockwell Extra Bold" pitchFamily="18" charset="0"/>
              <a:cs typeface="Rockwell Extra Bold" pitchFamily="18" charset="0"/>
            </a:endParaRPr>
          </a:p>
        </p:txBody>
      </p:sp>
      <p:sp>
        <p:nvSpPr>
          <p:cNvPr id="3" name="Content Placeholder 2"/>
          <p:cNvSpPr>
            <a:spLocks noGrp="1" noEditPoints="1"/>
          </p:cNvSpPr>
          <p:nvPr>
            <p:ph idx="1"/>
          </p:nvPr>
        </p:nvSpPr>
        <p:spPr>
          <a:xfrm>
            <a:off x="838200" y="1825625"/>
            <a:ext cx="10515600" cy="4733709"/>
          </a:xfrm>
          <a:ln w="12700">
            <a:solidFill>
              <a:schemeClr val="tx1"/>
            </a:solidFill>
          </a:ln>
        </p:spPr>
        <p:txBody>
          <a:bodyPr vert="horz" lIns="91440" tIns="45720" rIns="91440" bIns="45720" rtlCol="0" anchor="t">
            <a:normAutofit fontScale="92500" lnSpcReduction="10000"/>
          </a:bodyPr>
          <a:lstStyle/>
          <a:p>
            <a:pPr marL="0" indent="0">
              <a:buFont typeface="Arial" panose="020B0604020202020204" pitchFamily="34" charset="0"/>
              <a:buNone/>
            </a:pPr>
            <a:r>
              <a:rPr lang="en-US" b="0" u="none">
                <a:solidFill>
                  <a:schemeClr val="bg1"/>
                </a:solidFill>
              </a:rPr>
              <a:t>In this example, the </a:t>
            </a:r>
            <a:r>
              <a:rPr lang="en-US" b="0" u="none" err="1">
                <a:solidFill>
                  <a:schemeClr val="bg1"/>
                </a:solidFill>
              </a:rPr>
              <a:t>AboutPage</a:t>
            </a:r>
            <a:r>
              <a:rPr lang="en-US" b="0" u="none">
                <a:solidFill>
                  <a:schemeClr val="bg1"/>
                </a:solidFill>
              </a:rPr>
              <a:t> component </a:t>
            </a:r>
            <a:endParaRPr lang="en-US" b="0" u="none">
              <a:solidFill>
                <a:schemeClr val="bg1"/>
              </a:solidFill>
              <a:ea typeface="Calibri"/>
              <a:cs typeface="Calibri"/>
            </a:endParaRPr>
          </a:p>
          <a:p>
            <a:pPr marL="0" indent="0">
              <a:buFont typeface="Arial" panose="020B0604020202020204" pitchFamily="34" charset="0"/>
              <a:buNone/>
            </a:pPr>
            <a:r>
              <a:rPr lang="en-US" b="0" u="none">
                <a:solidFill>
                  <a:schemeClr val="bg1"/>
                </a:solidFill>
              </a:rPr>
              <a:t>is defined in about/</a:t>
            </a:r>
            <a:r>
              <a:rPr lang="en-US" b="0" u="none" err="1">
                <a:solidFill>
                  <a:schemeClr val="bg1"/>
                </a:solidFill>
              </a:rPr>
              <a:t>page.tsx</a:t>
            </a:r>
            <a:r>
              <a:rPr lang="en-US" b="0" u="none">
                <a:solidFill>
                  <a:schemeClr val="bg1"/>
                </a:solidFill>
              </a:rPr>
              <a:t>. When users </a:t>
            </a:r>
            <a:endParaRPr lang="en-US" b="0" u="none">
              <a:solidFill>
                <a:schemeClr val="bg1"/>
              </a:solidFill>
              <a:ea typeface="Calibri"/>
              <a:cs typeface="Calibri"/>
            </a:endParaRPr>
          </a:p>
          <a:p>
            <a:pPr marL="0" indent="0">
              <a:buFont typeface="Arial" panose="020B0604020202020204" pitchFamily="34" charset="0"/>
              <a:buNone/>
            </a:pPr>
            <a:r>
              <a:rPr lang="en-US" b="0" u="none">
                <a:solidFill>
                  <a:schemeClr val="bg1"/>
                </a:solidFill>
              </a:rPr>
              <a:t>navigate to /about, they will see the content </a:t>
            </a:r>
            <a:endParaRPr lang="en-US" b="0" u="none">
              <a:solidFill>
                <a:schemeClr val="bg1"/>
              </a:solidFill>
              <a:ea typeface="Calibri"/>
              <a:cs typeface="Calibri"/>
            </a:endParaRPr>
          </a:p>
          <a:p>
            <a:pPr marL="0" indent="0">
              <a:buFont typeface="Arial" panose="020B0604020202020204" pitchFamily="34" charset="0"/>
              <a:buNone/>
            </a:pPr>
            <a:r>
              <a:rPr lang="en-US" b="0" u="none">
                <a:solidFill>
                  <a:schemeClr val="bg1"/>
                </a:solidFill>
              </a:rPr>
              <a:t>specified in this file.</a:t>
            </a:r>
            <a:endParaRPr lang="en-US" b="0" u="none">
              <a:solidFill>
                <a:schemeClr val="bg1"/>
              </a:solidFill>
              <a:ea typeface="Calibri"/>
              <a:cs typeface="Calibri"/>
            </a:endParaRPr>
          </a:p>
          <a:p>
            <a:pPr>
              <a:buFont typeface="Arial" panose="020B0604020202020204" pitchFamily="34" charset="0"/>
              <a:buChar char="•"/>
            </a:pPr>
            <a:r>
              <a:rPr lang="en-US" b="1" u="sng">
                <a:solidFill>
                  <a:schemeClr val="bg1"/>
                </a:solidFill>
              </a:rPr>
              <a:t>Conclusion</a:t>
            </a:r>
            <a:r>
              <a:rPr lang="en-US" b="1" u="none">
                <a:solidFill>
                  <a:schemeClr val="bg1"/>
                </a:solidFill>
              </a:rPr>
              <a:t>: </a:t>
            </a:r>
            <a:r>
              <a:rPr lang="en-US" sz="2400" b="0" u="none">
                <a:solidFill>
                  <a:schemeClr val="bg1"/>
                </a:solidFill>
              </a:rPr>
              <a:t>The </a:t>
            </a:r>
            <a:r>
              <a:rPr lang="en-US" sz="2400" b="0" u="none" err="1">
                <a:solidFill>
                  <a:schemeClr val="bg1"/>
                </a:solidFill>
              </a:rPr>
              <a:t>page.tsx</a:t>
            </a:r>
            <a:r>
              <a:rPr lang="en-US" sz="2400" b="0" u="none">
                <a:solidFill>
                  <a:schemeClr val="bg1"/>
                </a:solidFill>
              </a:rPr>
              <a:t> file is essential </a:t>
            </a:r>
            <a:endParaRPr lang="en-US" sz="2400" b="0" u="none">
              <a:solidFill>
                <a:schemeClr val="bg1"/>
              </a:solidFill>
              <a:ea typeface="Calibri"/>
              <a:cs typeface="Calibri"/>
            </a:endParaRPr>
          </a:p>
          <a:p>
            <a:pPr marL="0" indent="0">
              <a:buFont typeface="Arial" panose="020B0604020202020204" pitchFamily="34" charset="0"/>
              <a:buNone/>
            </a:pPr>
            <a:r>
              <a:rPr lang="en-US" sz="2400" b="0" u="none">
                <a:solidFill>
                  <a:schemeClr val="bg1"/>
                </a:solidFill>
              </a:rPr>
              <a:t>for creating and managing pages in a Next.js </a:t>
            </a:r>
            <a:endParaRPr lang="en-US" sz="2400" b="0" u="none">
              <a:solidFill>
                <a:schemeClr val="bg1"/>
              </a:solidFill>
              <a:ea typeface="Calibri"/>
              <a:cs typeface="Calibri"/>
            </a:endParaRPr>
          </a:p>
          <a:p>
            <a:pPr marL="0" indent="0">
              <a:buFont typeface="Arial" panose="020B0604020202020204" pitchFamily="34" charset="0"/>
              <a:buNone/>
            </a:pPr>
            <a:r>
              <a:rPr lang="en-US" sz="2400" b="0" u="none">
                <a:solidFill>
                  <a:schemeClr val="bg1"/>
                </a:solidFill>
              </a:rPr>
              <a:t>application. By utilizing this structure, </a:t>
            </a:r>
            <a:endParaRPr lang="en-US" sz="2400" b="0" u="none">
              <a:solidFill>
                <a:schemeClr val="bg1"/>
              </a:solidFill>
              <a:ea typeface="Calibri"/>
              <a:cs typeface="Calibri"/>
            </a:endParaRPr>
          </a:p>
          <a:p>
            <a:pPr marL="0" indent="0">
              <a:buFont typeface="Arial" panose="020B0604020202020204" pitchFamily="34" charset="0"/>
              <a:buNone/>
            </a:pPr>
            <a:r>
              <a:rPr lang="en-US" sz="2400" b="0" u="none">
                <a:solidFill>
                  <a:schemeClr val="bg1"/>
                </a:solidFill>
              </a:rPr>
              <a:t>developers can </a:t>
            </a:r>
            <a:r>
              <a:rPr lang="en-US" sz="2400" b="0" u="none" err="1">
                <a:solidFill>
                  <a:schemeClr val="bg1"/>
                </a:solidFill>
              </a:rPr>
              <a:t>effeciently</a:t>
            </a:r>
            <a:r>
              <a:rPr lang="en-US" sz="2400" b="0" u="none">
                <a:solidFill>
                  <a:schemeClr val="bg1"/>
                </a:solidFill>
              </a:rPr>
              <a:t> manage routing, </a:t>
            </a:r>
            <a:endParaRPr lang="en-US" sz="2400" b="0" u="none">
              <a:solidFill>
                <a:schemeClr val="bg1"/>
              </a:solidFill>
              <a:ea typeface="Calibri"/>
              <a:cs typeface="Calibri"/>
            </a:endParaRPr>
          </a:p>
          <a:p>
            <a:pPr marL="0" indent="0">
              <a:buFont typeface="Arial" panose="020B0604020202020204" pitchFamily="34" charset="0"/>
              <a:buNone/>
            </a:pPr>
            <a:r>
              <a:rPr lang="en-US" sz="2400" b="0" u="none">
                <a:solidFill>
                  <a:schemeClr val="bg1"/>
                </a:solidFill>
              </a:rPr>
              <a:t>rendering, and styling, making it a powerful </a:t>
            </a:r>
            <a:endParaRPr lang="en-US" sz="2400" b="0" u="none">
              <a:solidFill>
                <a:schemeClr val="bg1"/>
              </a:solidFill>
              <a:ea typeface="Calibri"/>
              <a:cs typeface="Calibri"/>
            </a:endParaRPr>
          </a:p>
          <a:p>
            <a:pPr marL="0" indent="0">
              <a:buFont typeface="Arial" panose="020B0604020202020204" pitchFamily="34" charset="0"/>
              <a:buNone/>
            </a:pPr>
            <a:r>
              <a:rPr lang="en-US" sz="2400" b="0" u="none">
                <a:solidFill>
                  <a:schemeClr val="bg1"/>
                </a:solidFill>
              </a:rPr>
              <a:t>feature of the Next.js framework.</a:t>
            </a:r>
            <a:endParaRPr lang="en-US" b="0" u="none">
              <a:solidFill>
                <a:schemeClr val="bg1"/>
              </a:solidFill>
              <a:ea typeface="Calibri"/>
              <a:cs typeface="Calibri"/>
            </a:endParaRPr>
          </a:p>
          <a:p>
            <a:pPr marL="0" indent="0">
              <a:buFont typeface="Arial" panose="020B0604020202020204" pitchFamily="34" charset="0"/>
              <a:buNone/>
            </a:pPr>
            <a:r>
              <a:rPr lang="en-US" b="0" u="none">
                <a:solidFill>
                  <a:schemeClr val="bg1"/>
                </a:solidFill>
              </a:rPr>
              <a:t> </a:t>
            </a:r>
            <a:endParaRPr lang="en-US" b="1" u="sng">
              <a:solidFill>
                <a:schemeClr val="bg1"/>
              </a:solidFill>
              <a:ea typeface="Calibri"/>
              <a:cs typeface="Calibri"/>
            </a:endParaRPr>
          </a:p>
        </p:txBody>
      </p:sp>
      <p:cxnSp>
        <p:nvCxnSpPr>
          <p:cNvPr id="4" name="Bent Connector 2 3"/>
          <p:cNvCxnSpPr/>
          <p:nvPr/>
        </p:nvCxnSpPr>
        <p:spPr>
          <a:xfrm>
            <a:off x="8427248" y="85472"/>
            <a:ext cx="3644557" cy="6211489"/>
          </a:xfrm>
          <a:prstGeom prst="bentConnector2">
            <a:avLst/>
          </a:prstGeom>
          <a:ln>
            <a:solidFill>
              <a:srgbClr val="FFAABB"/>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 name="Bent Connector 2 4"/>
          <p:cNvCxnSpPr/>
          <p:nvPr/>
        </p:nvCxnSpPr>
        <p:spPr>
          <a:xfrm flipH="1">
            <a:off x="124142" y="97568"/>
            <a:ext cx="208282" cy="6199395"/>
          </a:xfrm>
          <a:prstGeom prst="bentConnector2">
            <a:avLst/>
          </a:prstGeom>
          <a:ln>
            <a:solidFill>
              <a:srgbClr val="FFAABB"/>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74441" y="2070766"/>
            <a:ext cx="3478339" cy="4481602"/>
          </a:xfrm>
          <a:prstGeom prst="rect">
            <a:avLst/>
          </a:prstGeom>
          <a:solidFill>
            <a:srgbClr val="FFAABB"/>
          </a:solidFill>
          <a:ln w="12700">
            <a:solidFill>
              <a:srgbClr val="821132"/>
            </a:solidFill>
          </a:ln>
        </p:spPr>
        <p:txBody>
          <a:bodyPr wrap="square" lIns="91440" tIns="45720" rIns="91440" bIns="45720" rtlCol="0" anchor="t">
            <a:spAutoFit/>
          </a:bodyPr>
          <a:lstStyle/>
          <a:p>
            <a:r>
              <a:rPr lang="en-US">
                <a:solidFill>
                  <a:srgbClr val="821132"/>
                </a:solidFill>
              </a:rPr>
              <a:t>// pages/about/</a:t>
            </a:r>
            <a:r>
              <a:rPr lang="en-US" err="1">
                <a:solidFill>
                  <a:srgbClr val="821132"/>
                </a:solidFill>
              </a:rPr>
              <a:t>page.tsx</a:t>
            </a:r>
            <a:endParaRPr lang="en-US">
              <a:solidFill>
                <a:srgbClr val="821132"/>
              </a:solidFill>
              <a:ea typeface="Calibri"/>
              <a:cs typeface="Calibri"/>
            </a:endParaRPr>
          </a:p>
          <a:p>
            <a:r>
              <a:rPr lang="en-US">
                <a:solidFill>
                  <a:srgbClr val="821132"/>
                </a:solidFill>
              </a:rPr>
              <a:t>import React from 'react';</a:t>
            </a:r>
            <a:endParaRPr lang="en-US">
              <a:solidFill>
                <a:srgbClr val="821132"/>
              </a:solidFill>
              <a:ea typeface="Calibri"/>
              <a:cs typeface="Calibri"/>
            </a:endParaRPr>
          </a:p>
          <a:p>
            <a:endParaRPr lang="en-US">
              <a:solidFill>
                <a:srgbClr val="821132"/>
              </a:solidFill>
              <a:ea typeface="Calibri"/>
              <a:cs typeface="Calibri"/>
            </a:endParaRPr>
          </a:p>
          <a:p>
            <a:r>
              <a:rPr lang="en-US">
                <a:solidFill>
                  <a:srgbClr val="821132"/>
                </a:solidFill>
              </a:rPr>
              <a:t>const </a:t>
            </a:r>
            <a:r>
              <a:rPr lang="en-US" err="1">
                <a:solidFill>
                  <a:srgbClr val="821132"/>
                </a:solidFill>
              </a:rPr>
              <a:t>AboutPage</a:t>
            </a:r>
            <a:r>
              <a:rPr lang="en-US">
                <a:solidFill>
                  <a:srgbClr val="821132"/>
                </a:solidFill>
              </a:rPr>
              <a:t>: </a:t>
            </a:r>
            <a:r>
              <a:rPr lang="en-US" err="1">
                <a:solidFill>
                  <a:srgbClr val="821132"/>
                </a:solidFill>
              </a:rPr>
              <a:t>React.FC</a:t>
            </a:r>
            <a:r>
              <a:rPr lang="en-US">
                <a:solidFill>
                  <a:srgbClr val="821132"/>
                </a:solidFill>
              </a:rPr>
              <a:t> = () =&gt; {</a:t>
            </a:r>
            <a:endParaRPr lang="en-US">
              <a:solidFill>
                <a:srgbClr val="821132"/>
              </a:solidFill>
              <a:ea typeface="Calibri"/>
              <a:cs typeface="Calibri"/>
            </a:endParaRPr>
          </a:p>
          <a:p>
            <a:pPr marL="457200" lvl="1"/>
            <a:r>
              <a:rPr lang="en-US">
                <a:solidFill>
                  <a:srgbClr val="821132"/>
                </a:solidFill>
              </a:rPr>
              <a:t>return (</a:t>
            </a:r>
            <a:endParaRPr lang="en-US">
              <a:solidFill>
                <a:srgbClr val="821132"/>
              </a:solidFill>
              <a:ea typeface="Calibri"/>
              <a:cs typeface="Calibri"/>
            </a:endParaRPr>
          </a:p>
          <a:p>
            <a:pPr marL="914400" lvl="2"/>
            <a:r>
              <a:rPr lang="en-US">
                <a:solidFill>
                  <a:srgbClr val="821132"/>
                </a:solidFill>
              </a:rPr>
              <a:t>&lt;div&gt;</a:t>
            </a:r>
            <a:endParaRPr lang="en-US">
              <a:solidFill>
                <a:srgbClr val="821132"/>
              </a:solidFill>
              <a:ea typeface="Calibri"/>
              <a:cs typeface="Calibri"/>
            </a:endParaRPr>
          </a:p>
          <a:p>
            <a:pPr marL="1371600" lvl="3"/>
            <a:r>
              <a:rPr lang="en-US">
                <a:solidFill>
                  <a:srgbClr val="821132"/>
                </a:solidFill>
              </a:rPr>
              <a:t>&lt;h1&gt;About Us&lt;/h1&gt;</a:t>
            </a:r>
            <a:endParaRPr lang="en-US">
              <a:solidFill>
                <a:srgbClr val="821132"/>
              </a:solidFill>
              <a:ea typeface="Calibri"/>
              <a:cs typeface="Calibri"/>
            </a:endParaRPr>
          </a:p>
          <a:p>
            <a:pPr marL="1371600" lvl="3"/>
            <a:r>
              <a:rPr lang="en-US">
                <a:solidFill>
                  <a:srgbClr val="821132"/>
                </a:solidFill>
              </a:rPr>
              <a:t>&lt;p&gt;Welcome to our website! We are dedicated to providing the best service.&lt;/p&gt;</a:t>
            </a:r>
            <a:endParaRPr lang="en-US">
              <a:solidFill>
                <a:srgbClr val="821132"/>
              </a:solidFill>
              <a:ea typeface="Calibri"/>
              <a:cs typeface="Calibri"/>
            </a:endParaRPr>
          </a:p>
          <a:p>
            <a:pPr marL="914400" lvl="2"/>
            <a:r>
              <a:rPr lang="en-US">
                <a:solidFill>
                  <a:srgbClr val="821132"/>
                </a:solidFill>
              </a:rPr>
              <a:t>&lt;/div&gt;</a:t>
            </a:r>
            <a:endParaRPr lang="en-US">
              <a:solidFill>
                <a:srgbClr val="821132"/>
              </a:solidFill>
              <a:ea typeface="Calibri"/>
              <a:cs typeface="Calibri"/>
            </a:endParaRPr>
          </a:p>
          <a:p>
            <a:pPr marL="457200" lvl="1"/>
            <a:r>
              <a:rPr lang="en-US">
                <a:solidFill>
                  <a:srgbClr val="821132"/>
                </a:solidFill>
              </a:rPr>
              <a:t>);</a:t>
            </a:r>
            <a:endParaRPr lang="en-US">
              <a:solidFill>
                <a:srgbClr val="821132"/>
              </a:solidFill>
              <a:ea typeface="Calibri"/>
              <a:cs typeface="Calibri"/>
            </a:endParaRPr>
          </a:p>
          <a:p>
            <a:r>
              <a:rPr lang="en-US">
                <a:solidFill>
                  <a:srgbClr val="821132"/>
                </a:solidFill>
              </a:rPr>
              <a:t>};</a:t>
            </a:r>
            <a:endParaRPr lang="en-US">
              <a:solidFill>
                <a:srgbClr val="821132"/>
              </a:solidFill>
              <a:ea typeface="Calibri"/>
              <a:cs typeface="Calibri"/>
            </a:endParaRPr>
          </a:p>
          <a:p>
            <a:r>
              <a:rPr lang="en-US">
                <a:solidFill>
                  <a:srgbClr val="821132"/>
                </a:solidFill>
              </a:rPr>
              <a:t>export default </a:t>
            </a:r>
            <a:r>
              <a:rPr lang="en-US" err="1">
                <a:solidFill>
                  <a:srgbClr val="821132"/>
                </a:solidFill>
              </a:rPr>
              <a:t>AboutPage</a:t>
            </a:r>
            <a:r>
              <a:rPr lang="en-US">
                <a:solidFill>
                  <a:srgbClr val="821132"/>
                </a:solidFill>
              </a:rPr>
              <a:t>;</a:t>
            </a:r>
            <a:endParaRPr lang="en-US">
              <a:solidFill>
                <a:srgbClr val="821132"/>
              </a:solidFill>
              <a:ea typeface="Calibri"/>
              <a:cs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noFill/>
          <a:ln w="12700">
            <a:solidFill>
              <a:schemeClr val="tx1"/>
            </a:solidFill>
          </a:ln>
        </p:spPr>
        <p:txBody>
          <a:bodyPr/>
          <a:lstStyle/>
          <a:p>
            <a:pPr algn="ctr"/>
            <a:r>
              <a:rPr lang="en-US" sz="5400" b="1" u="sng">
                <a:solidFill>
                  <a:srgbClr val="C7253E"/>
                </a:solidFill>
                <a:latin typeface="Rockwell Extra Bold"/>
                <a:ea typeface="Rockwell Extra Bold" pitchFamily="18" charset="0"/>
                <a:cs typeface="Rockwell Extra Bold" pitchFamily="18" charset="0"/>
              </a:rPr>
              <a:t>Layout.tsx File</a:t>
            </a:r>
            <a:r>
              <a:rPr lang="en-US" sz="5400" b="1">
                <a:solidFill>
                  <a:srgbClr val="C7253E"/>
                </a:solidFill>
                <a:latin typeface="Rockwell Extra Bold"/>
                <a:ea typeface="Rockwell Extra Bold" pitchFamily="18" charset="0"/>
                <a:cs typeface="Rockwell Extra Bold" pitchFamily="18" charset="0"/>
              </a:rPr>
              <a:t>:</a:t>
            </a:r>
            <a:endParaRPr lang="en-US" sz="6600" b="1">
              <a:solidFill>
                <a:srgbClr val="C7253E"/>
              </a:solidFill>
              <a:latin typeface="Rockwell Extra Bold"/>
              <a:ea typeface="Rockwell Extra Bold" pitchFamily="18" charset="0"/>
              <a:cs typeface="Rockwell Extra Bold" pitchFamily="18" charset="0"/>
            </a:endParaRPr>
          </a:p>
        </p:txBody>
      </p:sp>
      <p:sp>
        <p:nvSpPr>
          <p:cNvPr id="3" name="Content Placeholder 2"/>
          <p:cNvSpPr>
            <a:spLocks noGrp="1" noEditPoints="1"/>
          </p:cNvSpPr>
          <p:nvPr>
            <p:ph idx="1"/>
          </p:nvPr>
        </p:nvSpPr>
        <p:spPr>
          <a:ln w="12700">
            <a:solidFill>
              <a:schemeClr val="tx1"/>
            </a:solidFill>
          </a:ln>
        </p:spPr>
        <p:txBody>
          <a:bodyPr vert="horz" lIns="91440" tIns="45720" rIns="91440" bIns="45720" rtlCol="0" anchor="t">
            <a:normAutofit/>
          </a:bodyPr>
          <a:lstStyle/>
          <a:p>
            <a:pPr marL="0" indent="0" algn="ctr">
              <a:buNone/>
            </a:pPr>
            <a:r>
              <a:rPr lang="en-US" sz="3600" b="1" u="sng">
                <a:solidFill>
                  <a:schemeClr val="bg1"/>
                </a:solidFill>
              </a:rPr>
              <a:t>Explanation</a:t>
            </a:r>
            <a:r>
              <a:rPr lang="en-US" b="1">
                <a:solidFill>
                  <a:schemeClr val="bg1"/>
                </a:solidFill>
              </a:rPr>
              <a:t>:</a:t>
            </a:r>
            <a:endParaRPr lang="en-US" b="1" u="sng">
              <a:solidFill>
                <a:schemeClr val="bg1"/>
              </a:solidFill>
              <a:ea typeface="Calibri"/>
              <a:cs typeface="Calibri"/>
            </a:endParaRPr>
          </a:p>
          <a:p>
            <a:r>
              <a:rPr lang="en-US" b="1" u="sng">
                <a:solidFill>
                  <a:schemeClr val="bg1"/>
                </a:solidFill>
              </a:rPr>
              <a:t>Layout.tsx</a:t>
            </a:r>
            <a:r>
              <a:rPr lang="en-US" b="1">
                <a:solidFill>
                  <a:schemeClr val="bg1"/>
                </a:solidFill>
              </a:rPr>
              <a:t>: </a:t>
            </a:r>
            <a:r>
              <a:rPr lang="en-US">
                <a:solidFill>
                  <a:schemeClr val="bg1"/>
                </a:solidFill>
              </a:rPr>
              <a:t>In Next.js, the Layout.tsx file is used to define a consistent layout structure for pages in your application. This file helps to wrap pages in reusable components, such as headers, footers, and sidebars, and to establish a uniform look and feel across multiple pages. </a:t>
            </a:r>
            <a:endParaRPr lang="en-US">
              <a:solidFill>
                <a:schemeClr val="bg1"/>
              </a:solidFill>
              <a:ea typeface="Calibri"/>
              <a:cs typeface="Calibri"/>
            </a:endParaRPr>
          </a:p>
        </p:txBody>
      </p:sp>
    </p:spTree>
    <p:extLst>
      <p:ext uri="{BB962C8B-B14F-4D97-AF65-F5344CB8AC3E}">
        <p14:creationId xmlns:p14="http://schemas.microsoft.com/office/powerpoint/2010/main" val="7650049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noFill/>
          <a:ln w="12700">
            <a:solidFill>
              <a:schemeClr val="tx1"/>
            </a:solidFill>
          </a:ln>
        </p:spPr>
        <p:txBody>
          <a:bodyPr/>
          <a:lstStyle/>
          <a:p>
            <a:pPr algn="ctr"/>
            <a:r>
              <a:rPr lang="en-US" sz="4800" b="1" u="sng">
                <a:solidFill>
                  <a:srgbClr val="C7253E"/>
                </a:solidFill>
                <a:latin typeface="Rockwell Extra Bold"/>
                <a:ea typeface="Rockwell Extra Bold" pitchFamily="18" charset="0"/>
                <a:cs typeface="Rockwell Extra Bold" pitchFamily="18" charset="0"/>
              </a:rPr>
              <a:t>Purpose of </a:t>
            </a:r>
            <a:r>
              <a:rPr lang="en-US" sz="4800" b="1" u="sng">
                <a:solidFill>
                  <a:srgbClr val="FFAABB"/>
                </a:solidFill>
                <a:latin typeface="Rockwell Extra Bold"/>
                <a:ea typeface="Rockwell Extra Bold" pitchFamily="18" charset="0"/>
                <a:cs typeface="Rockwell Extra Bold" pitchFamily="18" charset="0"/>
              </a:rPr>
              <a:t>Layout.tsx</a:t>
            </a:r>
            <a:r>
              <a:rPr lang="en-US" sz="4800" b="1">
                <a:solidFill>
                  <a:srgbClr val="C7253E"/>
                </a:solidFill>
                <a:latin typeface="Rockwell Extra Bold"/>
                <a:ea typeface="Rockwell Extra Bold" pitchFamily="18" charset="0"/>
                <a:cs typeface="Rockwell Extra Bold" pitchFamily="18" charset="0"/>
              </a:rPr>
              <a:t>:</a:t>
            </a:r>
            <a:endParaRPr lang="en-US" sz="4800" b="1">
              <a:solidFill>
                <a:srgbClr val="C7253E"/>
              </a:solidFill>
              <a:highlight>
                <a:srgbClr val="C0C0C0"/>
              </a:highlight>
              <a:latin typeface="Rockwell Extra Bold"/>
              <a:ea typeface="Rockwell Extra Bold" pitchFamily="18" charset="0"/>
              <a:cs typeface="Rockwell Extra Bold" pitchFamily="18" charset="0"/>
            </a:endParaRPr>
          </a:p>
        </p:txBody>
      </p:sp>
      <p:sp>
        <p:nvSpPr>
          <p:cNvPr id="3" name="Content Placeholder 2"/>
          <p:cNvSpPr>
            <a:spLocks noGrp="1" noEditPoints="1"/>
          </p:cNvSpPr>
          <p:nvPr>
            <p:ph idx="1"/>
          </p:nvPr>
        </p:nvSpPr>
        <p:spPr>
          <a:xfrm>
            <a:off x="838200" y="1946577"/>
            <a:ext cx="10515600" cy="4440073"/>
          </a:xfrm>
          <a:ln w="12700">
            <a:solidFill>
              <a:schemeClr val="tx1"/>
            </a:solidFill>
          </a:ln>
        </p:spPr>
        <p:txBody>
          <a:bodyPr vert="horz" lIns="91440" tIns="45720" rIns="91440" bIns="45720" rtlCol="0" anchor="t">
            <a:normAutofit/>
          </a:bodyPr>
          <a:lstStyle/>
          <a:p>
            <a:r>
              <a:rPr lang="en-US" b="1" u="sng">
                <a:solidFill>
                  <a:schemeClr val="bg1"/>
                </a:solidFill>
              </a:rPr>
              <a:t>Consistency</a:t>
            </a:r>
            <a:r>
              <a:rPr lang="en-US" b="1">
                <a:solidFill>
                  <a:schemeClr val="bg1"/>
                </a:solidFill>
              </a:rPr>
              <a:t>: </a:t>
            </a:r>
            <a:r>
              <a:rPr lang="en-US">
                <a:solidFill>
                  <a:schemeClr val="bg1"/>
                </a:solidFill>
              </a:rPr>
              <a:t>By using Layout</a:t>
            </a:r>
            <a:r>
              <a:rPr lang="en-US" b="0">
                <a:solidFill>
                  <a:schemeClr val="bg1"/>
                </a:solidFill>
              </a:rPr>
              <a:t>.</a:t>
            </a:r>
            <a:r>
              <a:rPr lang="en-US">
                <a:solidFill>
                  <a:schemeClr val="bg1"/>
                </a:solidFill>
              </a:rPr>
              <a:t>tsx, you ensure that common elements, like navigation bars and footers, remain consistent across all pages.</a:t>
            </a:r>
            <a:endParaRPr lang="en-US" b="0">
              <a:solidFill>
                <a:schemeClr val="bg1"/>
              </a:solidFill>
              <a:ea typeface="Calibri"/>
              <a:cs typeface="Calibri"/>
            </a:endParaRPr>
          </a:p>
          <a:p>
            <a:r>
              <a:rPr lang="en-US" b="1" u="sng">
                <a:solidFill>
                  <a:schemeClr val="bg1"/>
                </a:solidFill>
              </a:rPr>
              <a:t>Reusability</a:t>
            </a:r>
            <a:r>
              <a:rPr lang="en-US" b="1" u="none">
                <a:solidFill>
                  <a:schemeClr val="bg1"/>
                </a:solidFill>
              </a:rPr>
              <a:t>: </a:t>
            </a:r>
            <a:r>
              <a:rPr lang="en-US">
                <a:solidFill>
                  <a:schemeClr val="bg1"/>
                </a:solidFill>
              </a:rPr>
              <a:t>Wrapping pages with a layout component prevents the need to repeat code on each page, making your project more manageable.</a:t>
            </a:r>
            <a:endParaRPr lang="en-US">
              <a:solidFill>
                <a:schemeClr val="bg1"/>
              </a:solidFill>
              <a:ea typeface="Calibri"/>
              <a:cs typeface="Calibri"/>
            </a:endParaRPr>
          </a:p>
          <a:p>
            <a:r>
              <a:rPr lang="en-US" b="1" u="sng">
                <a:solidFill>
                  <a:schemeClr val="bg1"/>
                </a:solidFill>
                <a:ea typeface="Calibri"/>
                <a:cs typeface="Calibri"/>
              </a:rPr>
              <a:t>Efficient Rendering</a:t>
            </a:r>
            <a:r>
              <a:rPr lang="en-US" b="1">
                <a:solidFill>
                  <a:schemeClr val="bg1"/>
                </a:solidFill>
                <a:ea typeface="Calibri"/>
                <a:cs typeface="Calibri"/>
              </a:rPr>
              <a:t>: </a:t>
            </a:r>
            <a:r>
              <a:rPr lang="en-US">
                <a:solidFill>
                  <a:schemeClr val="bg1"/>
                </a:solidFill>
                <a:ea typeface="Calibri"/>
                <a:cs typeface="Calibri"/>
              </a:rPr>
              <a:t>Layouts are rendered once and don't reloads as users navigate between pages, resulting in faster transitions.</a:t>
            </a:r>
          </a:p>
        </p:txBody>
      </p:sp>
    </p:spTree>
    <p:extLst>
      <p:ext uri="{BB962C8B-B14F-4D97-AF65-F5344CB8AC3E}">
        <p14:creationId xmlns:p14="http://schemas.microsoft.com/office/powerpoint/2010/main" val="6930763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noFill/>
          <a:ln w="12700">
            <a:solidFill>
              <a:schemeClr val="tx1"/>
            </a:solidFill>
          </a:ln>
        </p:spPr>
        <p:txBody>
          <a:bodyPr>
            <a:normAutofit/>
          </a:bodyPr>
          <a:lstStyle/>
          <a:p>
            <a:pPr algn="ctr"/>
            <a:r>
              <a:rPr lang="en-US" sz="4000" b="1" u="sng">
                <a:solidFill>
                  <a:srgbClr val="C7253E"/>
                </a:solidFill>
                <a:latin typeface="Rockwell Extra Bold"/>
                <a:ea typeface="Rockwell Extra Bold" pitchFamily="18" charset="0"/>
                <a:cs typeface="Rockwell Extra Bold" pitchFamily="18" charset="0"/>
              </a:rPr>
              <a:t>Creating a Basic </a:t>
            </a:r>
            <a:r>
              <a:rPr lang="en-US" sz="4000" b="1" u="sng">
                <a:solidFill>
                  <a:srgbClr val="FFAABB"/>
                </a:solidFill>
                <a:latin typeface="Rockwell Extra Bold"/>
                <a:ea typeface="Rockwell Extra Bold" pitchFamily="18" charset="0"/>
                <a:cs typeface="Rockwell Extra Bold" pitchFamily="18" charset="0"/>
              </a:rPr>
              <a:t>Layout.tsx</a:t>
            </a:r>
            <a:r>
              <a:rPr lang="en-US" sz="4000" b="1" u="sng">
                <a:solidFill>
                  <a:srgbClr val="C7253E"/>
                </a:solidFill>
                <a:latin typeface="Rockwell Extra Bold"/>
                <a:ea typeface="Rockwell Extra Bold" pitchFamily="18" charset="0"/>
                <a:cs typeface="Rockwell Extra Bold" pitchFamily="18" charset="0"/>
              </a:rPr>
              <a:t> File</a:t>
            </a:r>
            <a:r>
              <a:rPr lang="en-US" sz="4000" b="1">
                <a:solidFill>
                  <a:srgbClr val="C7253E"/>
                </a:solidFill>
                <a:latin typeface="Rockwell Extra Bold"/>
                <a:ea typeface="Rockwell Extra Bold" pitchFamily="18" charset="0"/>
                <a:cs typeface="Rockwell Extra Bold" pitchFamily="18" charset="0"/>
              </a:rPr>
              <a:t>:</a:t>
            </a:r>
            <a:endParaRPr lang="en-US" sz="4000" b="1">
              <a:solidFill>
                <a:srgbClr val="C7253E"/>
              </a:solidFill>
              <a:highlight>
                <a:srgbClr val="C0C0C0"/>
              </a:highlight>
              <a:latin typeface="Rockwell Extra Bold"/>
              <a:ea typeface="Rockwell Extra Bold" pitchFamily="18" charset="0"/>
              <a:cs typeface="Rockwell Extra Bold" pitchFamily="18" charset="0"/>
            </a:endParaRPr>
          </a:p>
        </p:txBody>
      </p:sp>
      <p:sp>
        <p:nvSpPr>
          <p:cNvPr id="3" name="Content Placeholder 2"/>
          <p:cNvSpPr>
            <a:spLocks noGrp="1" noEditPoints="1"/>
          </p:cNvSpPr>
          <p:nvPr>
            <p:ph idx="1"/>
          </p:nvPr>
        </p:nvSpPr>
        <p:spPr>
          <a:xfrm>
            <a:off x="838200" y="1740959"/>
            <a:ext cx="6832601" cy="4804264"/>
          </a:xfrm>
          <a:ln w="12700">
            <a:solidFill>
              <a:schemeClr val="tx1"/>
            </a:solidFill>
          </a:ln>
        </p:spPr>
        <p:txBody>
          <a:bodyPr vert="horz" lIns="91440" tIns="45720" rIns="91440" bIns="45720" rtlCol="0" anchor="t">
            <a:normAutofit/>
          </a:bodyPr>
          <a:lstStyle/>
          <a:p>
            <a:pPr marL="0" indent="0" algn="ctr">
              <a:buNone/>
            </a:pPr>
            <a:r>
              <a:rPr lang="en-US" sz="3200">
                <a:solidFill>
                  <a:schemeClr val="bg1"/>
                </a:solidFill>
                <a:ea typeface="Calibri"/>
                <a:cs typeface="Calibri"/>
              </a:rPr>
              <a:t>To set up a layout in Next.js, create a Layout.tsx file within the relevant folder (usually at the root of the app or within a subdirectory for section-specific layouts).</a:t>
            </a:r>
            <a:endParaRPr lang="en-US" sz="3200" b="1" u="sng">
              <a:solidFill>
                <a:schemeClr val="bg1"/>
              </a:solidFill>
              <a:ea typeface="Calibri"/>
              <a:cs typeface="Calibri"/>
            </a:endParaRPr>
          </a:p>
          <a:p>
            <a:endParaRPr lang="en-US">
              <a:solidFill>
                <a:schemeClr val="bg1"/>
              </a:solidFill>
            </a:endParaRPr>
          </a:p>
          <a:p>
            <a:pPr marL="0" indent="0" algn="ctr">
              <a:buNone/>
            </a:pPr>
            <a:r>
              <a:rPr lang="en-US" b="1" u="sng">
                <a:solidFill>
                  <a:schemeClr val="bg1"/>
                </a:solidFill>
              </a:rPr>
              <a:t>Here is the Simple Example</a:t>
            </a:r>
            <a:r>
              <a:rPr lang="en-US" b="1" u="none">
                <a:solidFill>
                  <a:schemeClr val="bg1"/>
                </a:solidFill>
              </a:rPr>
              <a:t>:</a:t>
            </a:r>
            <a:r>
              <a:rPr lang="en-US" b="1">
                <a:solidFill>
                  <a:schemeClr val="bg1"/>
                </a:solidFill>
              </a:rPr>
              <a:t> </a:t>
            </a:r>
            <a:r>
              <a:rPr lang="en-US" b="0" u="none">
                <a:solidFill>
                  <a:schemeClr val="bg1"/>
                </a:solidFill>
              </a:rPr>
              <a:t> </a:t>
            </a:r>
            <a:endParaRPr lang="en-US" b="1" u="sng">
              <a:solidFill>
                <a:schemeClr val="bg1"/>
              </a:solidFill>
              <a:ea typeface="Calibri"/>
              <a:cs typeface="Calibri"/>
            </a:endParaRPr>
          </a:p>
        </p:txBody>
      </p:sp>
      <p:cxnSp>
        <p:nvCxnSpPr>
          <p:cNvPr id="4" name="Bent Connector 2 3"/>
          <p:cNvCxnSpPr/>
          <p:nvPr/>
        </p:nvCxnSpPr>
        <p:spPr>
          <a:xfrm>
            <a:off x="8427248" y="85472"/>
            <a:ext cx="3644557" cy="6211489"/>
          </a:xfrm>
          <a:prstGeom prst="bentConnector2">
            <a:avLst/>
          </a:prstGeom>
          <a:ln>
            <a:solidFill>
              <a:srgbClr val="FFAABB"/>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 name="Bent Connector 2 4"/>
          <p:cNvCxnSpPr/>
          <p:nvPr/>
        </p:nvCxnSpPr>
        <p:spPr>
          <a:xfrm flipH="1">
            <a:off x="124142" y="97568"/>
            <a:ext cx="208282" cy="6199395"/>
          </a:xfrm>
          <a:prstGeom prst="bentConnector2">
            <a:avLst/>
          </a:prstGeom>
          <a:ln>
            <a:solidFill>
              <a:srgbClr val="FFAABB"/>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88552" y="1717988"/>
            <a:ext cx="3690005" cy="5047536"/>
          </a:xfrm>
          <a:prstGeom prst="rect">
            <a:avLst/>
          </a:prstGeom>
          <a:solidFill>
            <a:srgbClr val="FFAABB"/>
          </a:solidFill>
          <a:ln w="12700">
            <a:solidFill>
              <a:srgbClr val="821132"/>
            </a:solidFill>
          </a:ln>
        </p:spPr>
        <p:txBody>
          <a:bodyPr wrap="square" lIns="91440" tIns="45720" rIns="91440" bIns="45720" rtlCol="0" anchor="t">
            <a:spAutoFit/>
          </a:bodyPr>
          <a:lstStyle/>
          <a:p>
            <a:r>
              <a:rPr lang="en-US" sz="1400">
                <a:solidFill>
                  <a:srgbClr val="821132"/>
                </a:solidFill>
              </a:rPr>
              <a:t>// app/layout.tsx</a:t>
            </a:r>
            <a:endParaRPr lang="en-US" sz="1400">
              <a:solidFill>
                <a:srgbClr val="821132"/>
              </a:solidFill>
              <a:ea typeface="Calibri"/>
              <a:cs typeface="Calibri"/>
            </a:endParaRPr>
          </a:p>
          <a:p>
            <a:r>
              <a:rPr lang="en-US" sz="1400">
                <a:solidFill>
                  <a:srgbClr val="821132"/>
                </a:solidFill>
              </a:rPr>
              <a:t>import React from 'react';</a:t>
            </a:r>
            <a:endParaRPr lang="en-US" sz="1400">
              <a:solidFill>
                <a:srgbClr val="821132"/>
              </a:solidFill>
              <a:ea typeface="Calibri"/>
              <a:cs typeface="Calibri"/>
            </a:endParaRPr>
          </a:p>
          <a:p>
            <a:endParaRPr lang="en-US" sz="1400">
              <a:solidFill>
                <a:srgbClr val="821132"/>
              </a:solidFill>
              <a:ea typeface="Calibri"/>
              <a:cs typeface="Calibri"/>
            </a:endParaRPr>
          </a:p>
          <a:p>
            <a:r>
              <a:rPr lang="en-US" sz="1400">
                <a:solidFill>
                  <a:srgbClr val="821132"/>
                </a:solidFill>
              </a:rPr>
              <a:t>Export default function Layout({ children }: { children: React.ReactNode }) {</a:t>
            </a:r>
            <a:endParaRPr lang="en-US" sz="1400">
              <a:solidFill>
                <a:srgbClr val="821132"/>
              </a:solidFill>
              <a:ea typeface="Calibri"/>
              <a:cs typeface="Calibri"/>
            </a:endParaRPr>
          </a:p>
          <a:p>
            <a:pPr marL="457200" lvl="1"/>
            <a:r>
              <a:rPr lang="en-US" sz="1400">
                <a:solidFill>
                  <a:srgbClr val="821132"/>
                </a:solidFill>
              </a:rPr>
              <a:t>return (</a:t>
            </a:r>
            <a:endParaRPr lang="en-US" sz="1400">
              <a:solidFill>
                <a:srgbClr val="821132"/>
              </a:solidFill>
              <a:ea typeface="Calibri"/>
              <a:cs typeface="Calibri"/>
            </a:endParaRPr>
          </a:p>
          <a:p>
            <a:pPr marL="914400" lvl="2"/>
            <a:r>
              <a:rPr lang="en-US" sz="1400">
                <a:solidFill>
                  <a:srgbClr val="821132"/>
                </a:solidFill>
              </a:rPr>
              <a:t>&lt;div&gt;</a:t>
            </a:r>
            <a:endParaRPr lang="en-US" sz="1400">
              <a:solidFill>
                <a:srgbClr val="821132"/>
              </a:solidFill>
              <a:ea typeface="Calibri"/>
              <a:cs typeface="Calibri"/>
            </a:endParaRPr>
          </a:p>
          <a:p>
            <a:pPr lvl="2"/>
            <a:r>
              <a:rPr lang="en-US" sz="1400">
                <a:solidFill>
                  <a:srgbClr val="821132"/>
                </a:solidFill>
                <a:ea typeface="Calibri"/>
                <a:cs typeface="Calibri"/>
              </a:rPr>
              <a:t>&lt;header&gt; {/* Common header component */}</a:t>
            </a:r>
          </a:p>
          <a:p>
            <a:pPr lvl="2"/>
            <a:r>
              <a:rPr lang="en-US" sz="1400">
                <a:solidFill>
                  <a:srgbClr val="821132"/>
                </a:solidFill>
                <a:ea typeface="Calibri"/>
                <a:cs typeface="Calibri"/>
              </a:rPr>
              <a:t>&lt;h1&gt;My App Header&lt;/h1&gt;</a:t>
            </a:r>
          </a:p>
          <a:p>
            <a:pPr lvl="2"/>
            <a:r>
              <a:rPr lang="en-US" sz="1400">
                <a:solidFill>
                  <a:srgbClr val="821132"/>
                </a:solidFill>
                <a:ea typeface="Calibri"/>
                <a:cs typeface="Calibri"/>
              </a:rPr>
              <a:t>{/* Navigation or Logo can go here */}</a:t>
            </a:r>
            <a:endParaRPr lang="en-US" sz="1400">
              <a:solidFill>
                <a:srgbClr val="000000"/>
              </a:solidFill>
              <a:ea typeface="Calibri"/>
              <a:cs typeface="Calibri"/>
            </a:endParaRPr>
          </a:p>
          <a:p>
            <a:pPr lvl="2"/>
            <a:r>
              <a:rPr lang="en-US" sz="1400">
                <a:solidFill>
                  <a:srgbClr val="821132"/>
                </a:solidFill>
                <a:ea typeface="Calibri"/>
                <a:cs typeface="Calibri"/>
              </a:rPr>
              <a:t>&lt;/header&gt;</a:t>
            </a:r>
          </a:p>
          <a:p>
            <a:pPr lvl="2"/>
            <a:r>
              <a:rPr lang="en-US" sz="1400">
                <a:solidFill>
                  <a:srgbClr val="821132"/>
                </a:solidFill>
                <a:ea typeface="Calibri"/>
                <a:cs typeface="Calibri"/>
              </a:rPr>
              <a:t>&lt;main&gt;</a:t>
            </a:r>
          </a:p>
          <a:p>
            <a:pPr lvl="2"/>
            <a:r>
              <a:rPr lang="en-US" sz="1400">
                <a:solidFill>
                  <a:srgbClr val="821132"/>
                </a:solidFill>
                <a:ea typeface="Calibri"/>
                <a:cs typeface="Calibri"/>
              </a:rPr>
              <a:t>{children} {/* Render Page Content here */}</a:t>
            </a:r>
          </a:p>
          <a:p>
            <a:pPr lvl="2"/>
            <a:r>
              <a:rPr lang="en-US" sz="1400">
                <a:solidFill>
                  <a:srgbClr val="821132"/>
                </a:solidFill>
                <a:ea typeface="Calibri"/>
                <a:cs typeface="Calibri"/>
              </a:rPr>
              <a:t>&lt;/main&gt;</a:t>
            </a:r>
          </a:p>
          <a:p>
            <a:pPr lvl="2"/>
            <a:r>
              <a:rPr lang="en-US" sz="1400">
                <a:solidFill>
                  <a:srgbClr val="821132"/>
                </a:solidFill>
                <a:ea typeface="Calibri"/>
                <a:cs typeface="Calibri"/>
              </a:rPr>
              <a:t>&lt;footer&gt;</a:t>
            </a:r>
          </a:p>
          <a:p>
            <a:pPr lvl="2"/>
            <a:r>
              <a:rPr lang="en-US" sz="1400">
                <a:solidFill>
                  <a:srgbClr val="821132"/>
                </a:solidFill>
                <a:ea typeface="Calibri"/>
                <a:cs typeface="Calibri"/>
              </a:rPr>
              <a:t>{/* Common footer component */}</a:t>
            </a:r>
          </a:p>
          <a:p>
            <a:pPr lvl="2"/>
            <a:r>
              <a:rPr lang="en-US" sz="1400">
                <a:solidFill>
                  <a:srgbClr val="821132"/>
                </a:solidFill>
                <a:ea typeface="Calibri"/>
                <a:cs typeface="Calibri"/>
              </a:rPr>
              <a:t>&lt;p&gt;My App Footer&lt;/p&gt;</a:t>
            </a:r>
          </a:p>
          <a:p>
            <a:pPr lvl="2"/>
            <a:r>
              <a:rPr lang="en-US" sz="1400">
                <a:solidFill>
                  <a:srgbClr val="821132"/>
                </a:solidFill>
              </a:rPr>
              <a:t>&lt;/div&gt;</a:t>
            </a:r>
            <a:endParaRPr lang="en-US" sz="1400">
              <a:solidFill>
                <a:srgbClr val="821132"/>
              </a:solidFill>
              <a:ea typeface="Calibri"/>
              <a:cs typeface="Calibri"/>
            </a:endParaRPr>
          </a:p>
          <a:p>
            <a:pPr marL="457200" lvl="1"/>
            <a:r>
              <a:rPr lang="en-US" sz="1400">
                <a:solidFill>
                  <a:srgbClr val="821132"/>
                </a:solidFill>
              </a:rPr>
              <a:t>);</a:t>
            </a:r>
            <a:endParaRPr lang="en-US" sz="1400">
              <a:solidFill>
                <a:srgbClr val="821132"/>
              </a:solidFill>
              <a:ea typeface="Calibri"/>
              <a:cs typeface="Calibri"/>
            </a:endParaRPr>
          </a:p>
          <a:p>
            <a:r>
              <a:rPr lang="en-US" sz="1400">
                <a:solidFill>
                  <a:srgbClr val="821132"/>
                </a:solidFill>
              </a:rPr>
              <a:t>}</a:t>
            </a:r>
            <a:endParaRPr lang="en-US" sz="1400">
              <a:solidFill>
                <a:srgbClr val="821132"/>
              </a:solidFill>
              <a:ea typeface="Calibri"/>
              <a:cs typeface="Calibri"/>
            </a:endParaRPr>
          </a:p>
        </p:txBody>
      </p:sp>
    </p:spTree>
    <p:extLst>
      <p:ext uri="{BB962C8B-B14F-4D97-AF65-F5344CB8AC3E}">
        <p14:creationId xmlns:p14="http://schemas.microsoft.com/office/powerpoint/2010/main" val="34708285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noFill/>
          <a:ln w="12700">
            <a:solidFill>
              <a:schemeClr val="tx1"/>
            </a:solidFill>
          </a:ln>
        </p:spPr>
        <p:txBody>
          <a:bodyPr/>
          <a:lstStyle/>
          <a:p>
            <a:pPr algn="ctr"/>
            <a:r>
              <a:rPr lang="en-US" sz="4800" b="1" u="sng">
                <a:solidFill>
                  <a:srgbClr val="C7253E"/>
                </a:solidFill>
                <a:latin typeface="Rockwell Extra Bold"/>
                <a:ea typeface="Rockwell Extra Bold" pitchFamily="18" charset="0"/>
                <a:cs typeface="Rockwell Extra Bold" pitchFamily="18" charset="0"/>
              </a:rPr>
              <a:t>How it Works</a:t>
            </a:r>
            <a:r>
              <a:rPr lang="en-US" sz="4800" b="1">
                <a:solidFill>
                  <a:srgbClr val="C7253E"/>
                </a:solidFill>
                <a:latin typeface="Rockwell Extra Bold"/>
                <a:ea typeface="Rockwell Extra Bold" pitchFamily="18" charset="0"/>
                <a:cs typeface="Rockwell Extra Bold" pitchFamily="18" charset="0"/>
              </a:rPr>
              <a:t>:</a:t>
            </a:r>
            <a:endParaRPr lang="en-US" sz="4800" b="1">
              <a:solidFill>
                <a:srgbClr val="C7253E"/>
              </a:solidFill>
              <a:highlight>
                <a:srgbClr val="C0C0C0"/>
              </a:highlight>
              <a:latin typeface="Rockwell Extra Bold"/>
              <a:ea typeface="Rockwell Extra Bold" pitchFamily="18" charset="0"/>
              <a:cs typeface="Rockwell Extra Bold" pitchFamily="18" charset="0"/>
            </a:endParaRPr>
          </a:p>
        </p:txBody>
      </p:sp>
      <p:sp>
        <p:nvSpPr>
          <p:cNvPr id="3" name="Content Placeholder 2"/>
          <p:cNvSpPr>
            <a:spLocks noGrp="1" noEditPoints="1"/>
          </p:cNvSpPr>
          <p:nvPr>
            <p:ph idx="1"/>
          </p:nvPr>
        </p:nvSpPr>
        <p:spPr>
          <a:xfrm>
            <a:off x="838200" y="1946577"/>
            <a:ext cx="10515600" cy="4440073"/>
          </a:xfrm>
          <a:ln w="12700">
            <a:solidFill>
              <a:schemeClr val="tx1"/>
            </a:solidFill>
          </a:ln>
        </p:spPr>
        <p:txBody>
          <a:bodyPr vert="horz" lIns="91440" tIns="45720" rIns="91440" bIns="45720" rtlCol="0" anchor="t">
            <a:normAutofit/>
          </a:bodyPr>
          <a:lstStyle/>
          <a:p>
            <a:pPr marL="514350" indent="-514350">
              <a:buAutoNum type="arabicPeriod"/>
            </a:pPr>
            <a:r>
              <a:rPr lang="en-US" sz="4400" b="1" u="sng">
                <a:solidFill>
                  <a:schemeClr val="bg1"/>
                </a:solidFill>
                <a:ea typeface="Calibri"/>
                <a:cs typeface="Calibri"/>
              </a:rPr>
              <a:t>{ children } Props</a:t>
            </a:r>
            <a:r>
              <a:rPr lang="en-US" sz="4400" b="1">
                <a:solidFill>
                  <a:schemeClr val="bg1"/>
                </a:solidFill>
                <a:ea typeface="Calibri"/>
                <a:cs typeface="Calibri"/>
              </a:rPr>
              <a:t>:</a:t>
            </a:r>
            <a:r>
              <a:rPr lang="en-US" sz="4400">
                <a:solidFill>
                  <a:schemeClr val="bg1"/>
                </a:solidFill>
                <a:ea typeface="Calibri"/>
                <a:cs typeface="Calibri"/>
              </a:rPr>
              <a:t> This special prop represents the content of each page that the layout wraps around.</a:t>
            </a:r>
          </a:p>
          <a:p>
            <a:pPr marL="514350" indent="-514350">
              <a:buAutoNum type="arabicPeriod"/>
            </a:pPr>
            <a:r>
              <a:rPr lang="en-US" sz="4400" b="1" u="sng">
                <a:solidFill>
                  <a:schemeClr val="bg1"/>
                </a:solidFill>
                <a:ea typeface="Calibri"/>
                <a:cs typeface="Calibri"/>
              </a:rPr>
              <a:t>Header &amp; Footer</a:t>
            </a:r>
            <a:r>
              <a:rPr lang="en-US" sz="4400" b="1">
                <a:solidFill>
                  <a:schemeClr val="bg1"/>
                </a:solidFill>
                <a:ea typeface="Calibri"/>
                <a:cs typeface="Calibri"/>
              </a:rPr>
              <a:t>:</a:t>
            </a:r>
            <a:r>
              <a:rPr lang="en-US" sz="4400">
                <a:solidFill>
                  <a:schemeClr val="bg1"/>
                </a:solidFill>
                <a:ea typeface="Calibri"/>
                <a:cs typeface="Calibri"/>
              </a:rPr>
              <a:t> Placing components like headers and footers here means they will appear on every page that uses this layout.</a:t>
            </a:r>
          </a:p>
        </p:txBody>
      </p:sp>
    </p:spTree>
    <p:extLst>
      <p:ext uri="{BB962C8B-B14F-4D97-AF65-F5344CB8AC3E}">
        <p14:creationId xmlns:p14="http://schemas.microsoft.com/office/powerpoint/2010/main" val="33888432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noFill/>
          <a:ln w="12700">
            <a:solidFill>
              <a:schemeClr val="tx1"/>
            </a:solidFill>
          </a:ln>
        </p:spPr>
        <p:txBody>
          <a:bodyPr>
            <a:normAutofit/>
          </a:bodyPr>
          <a:lstStyle/>
          <a:p>
            <a:pPr algn="ctr"/>
            <a:r>
              <a:rPr lang="en-US" sz="4800" b="1" u="sng">
                <a:solidFill>
                  <a:srgbClr val="C7253E"/>
                </a:solidFill>
                <a:latin typeface="Rockwell Extra Bold"/>
                <a:ea typeface="Rockwell Extra Bold" pitchFamily="18" charset="0"/>
                <a:cs typeface="Rockwell Extra Bold" pitchFamily="18" charset="0"/>
              </a:rPr>
              <a:t>Using </a:t>
            </a:r>
            <a:r>
              <a:rPr lang="en-US" sz="4800" b="1" u="sng">
                <a:solidFill>
                  <a:srgbClr val="FFAABB"/>
                </a:solidFill>
                <a:latin typeface="Rockwell Extra Bold"/>
                <a:ea typeface="Rockwell Extra Bold" pitchFamily="18" charset="0"/>
                <a:cs typeface="Rockwell Extra Bold" pitchFamily="18" charset="0"/>
              </a:rPr>
              <a:t>Layout.tsx</a:t>
            </a:r>
            <a:r>
              <a:rPr lang="en-US" sz="4800" b="1" u="sng">
                <a:solidFill>
                  <a:srgbClr val="C7253E"/>
                </a:solidFill>
                <a:latin typeface="Rockwell Extra Bold"/>
                <a:ea typeface="Rockwell Extra Bold" pitchFamily="18" charset="0"/>
                <a:cs typeface="Rockwell Extra Bold" pitchFamily="18" charset="0"/>
              </a:rPr>
              <a:t> in Pages</a:t>
            </a:r>
            <a:r>
              <a:rPr lang="en-US" sz="4800" b="1">
                <a:solidFill>
                  <a:srgbClr val="C7253E"/>
                </a:solidFill>
                <a:latin typeface="Rockwell Extra Bold"/>
                <a:ea typeface="Rockwell Extra Bold" pitchFamily="18" charset="0"/>
                <a:cs typeface="Rockwell Extra Bold" pitchFamily="18" charset="0"/>
              </a:rPr>
              <a:t>:</a:t>
            </a:r>
            <a:endParaRPr lang="en-US" sz="4800" b="1">
              <a:solidFill>
                <a:srgbClr val="C7253E"/>
              </a:solidFill>
              <a:highlight>
                <a:srgbClr val="C0C0C0"/>
              </a:highlight>
              <a:latin typeface="Rockwell Extra Bold"/>
              <a:ea typeface="Rockwell Extra Bold" pitchFamily="18" charset="0"/>
              <a:cs typeface="Rockwell Extra Bold" pitchFamily="18" charset="0"/>
            </a:endParaRPr>
          </a:p>
        </p:txBody>
      </p:sp>
      <p:sp>
        <p:nvSpPr>
          <p:cNvPr id="3" name="Content Placeholder 2"/>
          <p:cNvSpPr>
            <a:spLocks noGrp="1" noEditPoints="1"/>
          </p:cNvSpPr>
          <p:nvPr>
            <p:ph idx="1"/>
          </p:nvPr>
        </p:nvSpPr>
        <p:spPr>
          <a:xfrm>
            <a:off x="838200" y="1946577"/>
            <a:ext cx="10515600" cy="4440073"/>
          </a:xfrm>
          <a:ln w="12700">
            <a:solidFill>
              <a:schemeClr val="tx1"/>
            </a:solidFill>
          </a:ln>
        </p:spPr>
        <p:txBody>
          <a:bodyPr vert="horz" lIns="91440" tIns="45720" rIns="91440" bIns="45720" rtlCol="0" anchor="t">
            <a:noAutofit/>
          </a:bodyPr>
          <a:lstStyle/>
          <a:p>
            <a:pPr marL="0" indent="0">
              <a:buNone/>
            </a:pPr>
            <a:r>
              <a:rPr lang="en-US" sz="3600">
                <a:solidFill>
                  <a:schemeClr val="bg1"/>
                </a:solidFill>
                <a:ea typeface="Calibri"/>
                <a:cs typeface="Calibri"/>
              </a:rPr>
              <a:t>In Next.js 13 and later, when using the new App Router, Next.js automatically uses layout.tsx for each route in the folder where it's placed. So, if you have app/layout.tsx, it will apply this layout to all pages within the app directory.</a:t>
            </a:r>
          </a:p>
          <a:p>
            <a:pPr marL="0" indent="0">
              <a:buNone/>
            </a:pPr>
            <a:r>
              <a:rPr lang="en-US" sz="3600">
                <a:solidFill>
                  <a:schemeClr val="bg1"/>
                </a:solidFill>
                <a:ea typeface="Calibri"/>
                <a:cs typeface="Calibri"/>
              </a:rPr>
              <a:t>For section-specific layouts, you can create multiple layout.tsx files in subfolders to apply different layouts to specific sections of your app.</a:t>
            </a:r>
          </a:p>
        </p:txBody>
      </p:sp>
    </p:spTree>
    <p:extLst>
      <p:ext uri="{BB962C8B-B14F-4D97-AF65-F5344CB8AC3E}">
        <p14:creationId xmlns:p14="http://schemas.microsoft.com/office/powerpoint/2010/main" val="14945263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noFill/>
          <a:ln w="12700">
            <a:solidFill>
              <a:schemeClr val="tx1"/>
            </a:solidFill>
          </a:ln>
        </p:spPr>
        <p:txBody>
          <a:bodyPr>
            <a:normAutofit/>
          </a:bodyPr>
          <a:lstStyle/>
          <a:p>
            <a:pPr algn="ctr"/>
            <a:r>
              <a:rPr lang="en-US" sz="4000" b="1" u="sng">
                <a:solidFill>
                  <a:srgbClr val="C7253E"/>
                </a:solidFill>
                <a:latin typeface="Rockwell Extra Bold"/>
                <a:ea typeface="Rockwell Extra Bold" pitchFamily="18" charset="0"/>
                <a:cs typeface="Rockwell Extra Bold" pitchFamily="18" charset="0"/>
              </a:rPr>
              <a:t>Example: Multiple Layouts</a:t>
            </a:r>
            <a:r>
              <a:rPr lang="en-US" sz="4000" b="1">
                <a:solidFill>
                  <a:srgbClr val="C7253E"/>
                </a:solidFill>
                <a:latin typeface="Rockwell Extra Bold"/>
                <a:ea typeface="Rockwell Extra Bold" pitchFamily="18" charset="0"/>
                <a:cs typeface="Rockwell Extra Bold" pitchFamily="18" charset="0"/>
              </a:rPr>
              <a:t>:</a:t>
            </a:r>
            <a:endParaRPr lang="en-US" sz="4000" b="1">
              <a:solidFill>
                <a:srgbClr val="C7253E"/>
              </a:solidFill>
              <a:highlight>
                <a:srgbClr val="C0C0C0"/>
              </a:highlight>
              <a:latin typeface="Rockwell Extra Bold"/>
              <a:ea typeface="Rockwell Extra Bold" pitchFamily="18" charset="0"/>
              <a:cs typeface="Rockwell Extra Bold" pitchFamily="18" charset="0"/>
            </a:endParaRPr>
          </a:p>
        </p:txBody>
      </p:sp>
      <p:sp>
        <p:nvSpPr>
          <p:cNvPr id="3" name="Content Placeholder 2"/>
          <p:cNvSpPr>
            <a:spLocks noGrp="1" noEditPoints="1"/>
          </p:cNvSpPr>
          <p:nvPr>
            <p:ph idx="1"/>
          </p:nvPr>
        </p:nvSpPr>
        <p:spPr>
          <a:xfrm>
            <a:off x="838200" y="1740959"/>
            <a:ext cx="6832601" cy="4804264"/>
          </a:xfrm>
          <a:ln w="12700">
            <a:solidFill>
              <a:schemeClr val="tx1"/>
            </a:solidFill>
          </a:ln>
        </p:spPr>
        <p:txBody>
          <a:bodyPr vert="horz" lIns="91440" tIns="45720" rIns="91440" bIns="45720" rtlCol="0" anchor="t">
            <a:normAutofit/>
          </a:bodyPr>
          <a:lstStyle/>
          <a:p>
            <a:pPr marL="0" indent="0" algn="ctr">
              <a:buNone/>
            </a:pPr>
            <a:r>
              <a:rPr lang="en-US" sz="3600">
                <a:solidFill>
                  <a:schemeClr val="bg1"/>
                </a:solidFill>
                <a:ea typeface="Calibri" panose="020F0502020204030204"/>
                <a:cs typeface="Calibri" panose="020F0502020204030204"/>
              </a:rPr>
              <a:t>If you want a different layout for a section, create another layout.tsx file in a subdirectory:</a:t>
            </a:r>
            <a:endParaRPr lang="en-US" sz="3600" b="1" u="sng">
              <a:solidFill>
                <a:schemeClr val="bg1"/>
              </a:solidFill>
              <a:ea typeface="Calibri"/>
              <a:cs typeface="Calibri"/>
            </a:endParaRPr>
          </a:p>
          <a:p>
            <a:pPr marL="0" indent="0" algn="ctr">
              <a:buNone/>
            </a:pPr>
            <a:endParaRPr lang="en-US" sz="3600" b="1">
              <a:solidFill>
                <a:schemeClr val="bg1"/>
              </a:solidFill>
              <a:ea typeface="Calibri"/>
              <a:cs typeface="Calibri"/>
            </a:endParaRPr>
          </a:p>
          <a:p>
            <a:pPr marL="0" indent="0" algn="ctr">
              <a:buNone/>
            </a:pPr>
            <a:r>
              <a:rPr lang="en-US" sz="3600">
                <a:solidFill>
                  <a:schemeClr val="bg1"/>
                </a:solidFill>
              </a:rPr>
              <a:t>Each section will inherit its own layout when users navigate within that part of the app.</a:t>
            </a:r>
            <a:r>
              <a:rPr lang="en-US" sz="3600" b="1">
                <a:solidFill>
                  <a:schemeClr val="bg1"/>
                </a:solidFill>
              </a:rPr>
              <a:t>  </a:t>
            </a:r>
            <a:r>
              <a:rPr lang="en-US" sz="3600" b="0" u="none">
                <a:solidFill>
                  <a:schemeClr val="bg1"/>
                </a:solidFill>
              </a:rPr>
              <a:t> </a:t>
            </a:r>
            <a:endParaRPr lang="en-US" sz="3600" b="1" u="sng">
              <a:solidFill>
                <a:schemeClr val="bg1"/>
              </a:solidFill>
              <a:ea typeface="Calibri"/>
              <a:cs typeface="Calibri"/>
            </a:endParaRPr>
          </a:p>
        </p:txBody>
      </p:sp>
      <p:cxnSp>
        <p:nvCxnSpPr>
          <p:cNvPr id="4" name="Bent Connector 2 3"/>
          <p:cNvCxnSpPr/>
          <p:nvPr/>
        </p:nvCxnSpPr>
        <p:spPr>
          <a:xfrm>
            <a:off x="8427248" y="85472"/>
            <a:ext cx="3644557" cy="6211489"/>
          </a:xfrm>
          <a:prstGeom prst="bentConnector2">
            <a:avLst/>
          </a:prstGeom>
          <a:ln>
            <a:solidFill>
              <a:srgbClr val="FFAABB"/>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 name="Bent Connector 2 4"/>
          <p:cNvCxnSpPr/>
          <p:nvPr/>
        </p:nvCxnSpPr>
        <p:spPr>
          <a:xfrm flipH="1">
            <a:off x="124142" y="97568"/>
            <a:ext cx="208282" cy="6199395"/>
          </a:xfrm>
          <a:prstGeom prst="bentConnector2">
            <a:avLst/>
          </a:prstGeom>
          <a:ln>
            <a:solidFill>
              <a:srgbClr val="FFAABB"/>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702664" y="2240100"/>
            <a:ext cx="3675894" cy="3416320"/>
          </a:xfrm>
          <a:prstGeom prst="rect">
            <a:avLst/>
          </a:prstGeom>
          <a:solidFill>
            <a:srgbClr val="FFAABB"/>
          </a:solidFill>
          <a:ln w="12700">
            <a:solidFill>
              <a:srgbClr val="821132"/>
            </a:solidFill>
          </a:ln>
        </p:spPr>
        <p:txBody>
          <a:bodyPr wrap="square" lIns="91440" tIns="45720" rIns="91440" bIns="45720" rtlCol="0" anchor="t">
            <a:spAutoFit/>
          </a:bodyPr>
          <a:lstStyle/>
          <a:p>
            <a:r>
              <a:rPr lang="en-US" sz="3600" u="sng">
                <a:solidFill>
                  <a:srgbClr val="821132"/>
                </a:solidFill>
                <a:ea typeface="Calibri"/>
                <a:cs typeface="Calibri"/>
              </a:rPr>
              <a:t>App</a:t>
            </a:r>
          </a:p>
          <a:p>
            <a:pPr lvl="1"/>
            <a:r>
              <a:rPr lang="en-US" sz="3600">
                <a:solidFill>
                  <a:srgbClr val="821132"/>
                </a:solidFill>
                <a:ea typeface="Calibri"/>
                <a:cs typeface="Calibri"/>
              </a:rPr>
              <a:t>Layout.tsx</a:t>
            </a:r>
          </a:p>
          <a:p>
            <a:pPr lvl="1"/>
            <a:r>
              <a:rPr lang="en-US" sz="3600" u="sng">
                <a:solidFill>
                  <a:srgbClr val="821132"/>
                </a:solidFill>
                <a:ea typeface="Calibri"/>
                <a:cs typeface="Calibri"/>
              </a:rPr>
              <a:t>About</a:t>
            </a:r>
          </a:p>
          <a:p>
            <a:pPr lvl="2"/>
            <a:r>
              <a:rPr lang="en-US" sz="3600">
                <a:solidFill>
                  <a:srgbClr val="821132"/>
                </a:solidFill>
                <a:ea typeface="Calibri"/>
                <a:cs typeface="Calibri"/>
              </a:rPr>
              <a:t>Layout.tsx</a:t>
            </a:r>
          </a:p>
          <a:p>
            <a:pPr lvl="1"/>
            <a:r>
              <a:rPr lang="en-US" sz="3600" u="sng">
                <a:solidFill>
                  <a:srgbClr val="821132"/>
                </a:solidFill>
                <a:ea typeface="Calibri"/>
                <a:cs typeface="Calibri"/>
              </a:rPr>
              <a:t>Blog</a:t>
            </a:r>
          </a:p>
          <a:p>
            <a:pPr lvl="2"/>
            <a:r>
              <a:rPr lang="en-US" sz="3600">
                <a:solidFill>
                  <a:srgbClr val="821132"/>
                </a:solidFill>
                <a:ea typeface="Calibri"/>
                <a:cs typeface="Calibri"/>
              </a:rPr>
              <a:t>Layout.tsx</a:t>
            </a:r>
          </a:p>
        </p:txBody>
      </p:sp>
    </p:spTree>
    <p:extLst>
      <p:ext uri="{BB962C8B-B14F-4D97-AF65-F5344CB8AC3E}">
        <p14:creationId xmlns:p14="http://schemas.microsoft.com/office/powerpoint/2010/main" val="10787890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ln>
            <a:noFill/>
          </a:ln>
        </p:spPr>
        <p:txBody>
          <a:bodyPr>
            <a:normAutofit fontScale="90000"/>
          </a:bodyPr>
          <a:lstStyle/>
          <a:p>
            <a:pPr algn="ctr"/>
            <a:r>
              <a:rPr lang="en-US" sz="6600" b="1" u="sng">
                <a:ln w="12700">
                  <a:solidFill>
                    <a:schemeClr val="accent1"/>
                  </a:solidFill>
                </a:ln>
                <a:solidFill>
                  <a:srgbClr val="C7253E"/>
                </a:solidFill>
                <a:latin typeface="Rockwell Extra Bold"/>
                <a:ea typeface="Rockwell Extra Bold" pitchFamily="18" charset="0"/>
                <a:cs typeface="Rockwell Extra Bold" pitchFamily="18" charset="0"/>
              </a:rPr>
              <a:t>Introduction to Next.js</a:t>
            </a:r>
            <a:r>
              <a:rPr lang="en-US" sz="6600" b="1" u="none">
                <a:ln w="12700">
                  <a:solidFill>
                    <a:schemeClr val="accent1"/>
                  </a:solidFill>
                </a:ln>
                <a:solidFill>
                  <a:srgbClr val="C7253E"/>
                </a:solidFill>
                <a:latin typeface="Rockwell Extra Bold"/>
                <a:ea typeface="Rockwell Extra Bold" pitchFamily="18" charset="0"/>
                <a:cs typeface="Rockwell Extra Bold" pitchFamily="18" charset="0"/>
              </a:rPr>
              <a:t>:</a:t>
            </a:r>
            <a:endParaRPr lang="en-US" b="1" u="sng">
              <a:solidFill>
                <a:srgbClr val="C7253E"/>
              </a:solidFill>
              <a:latin typeface="Rockwell Extra Bold"/>
              <a:ea typeface="Rockwell Extra Bold" pitchFamily="18" charset="0"/>
              <a:cs typeface="Rockwell Extra Bold" pitchFamily="18" charset="0"/>
            </a:endParaRPr>
          </a:p>
        </p:txBody>
      </p:sp>
      <p:sp>
        <p:nvSpPr>
          <p:cNvPr id="3" name="Content Placeholder 2"/>
          <p:cNvSpPr>
            <a:spLocks noGrp="1" noEditPoints="1"/>
          </p:cNvSpPr>
          <p:nvPr>
            <p:ph idx="1"/>
          </p:nvPr>
        </p:nvSpPr>
        <p:spPr>
          <a:xfrm>
            <a:off x="838200" y="2522881"/>
            <a:ext cx="10515600" cy="2857113"/>
          </a:xfrm>
        </p:spPr>
        <p:txBody>
          <a:bodyPr vert="horz" lIns="91440" tIns="45720" rIns="91440" bIns="45720" rtlCol="0" anchor="t">
            <a:normAutofit fontScale="92500" lnSpcReduction="20000"/>
          </a:bodyPr>
          <a:lstStyle/>
          <a:p>
            <a:pPr marL="0" indent="0" algn="ctr">
              <a:buNone/>
            </a:pPr>
            <a:r>
              <a:rPr lang="en-US" sz="3600" b="1">
                <a:solidFill>
                  <a:schemeClr val="bg1"/>
                </a:solidFill>
                <a:ea typeface="Calibri"/>
                <a:cs typeface="Calibri"/>
              </a:rPr>
              <a:t>Next.js is a powerful React framework built by Vercel that enables developers to create highly optimized, scalable, and performant web applications. Known for its features like server-side rendering, static site generation, and a robust routing system, Next.js provides a streamlined and efficient approach to building React-based applications for modern web development.</a:t>
            </a:r>
            <a:endParaRPr lang="en-US" sz="3600" b="1" u="none">
              <a:solidFill>
                <a:schemeClr val="bg1"/>
              </a:solidFill>
              <a:ea typeface="Calibri"/>
              <a:cs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a:bodyPr>
          <a:lstStyle/>
          <a:p>
            <a:pPr algn="ctr"/>
            <a:r>
              <a:rPr lang="en-US" b="1" u="sng">
                <a:solidFill>
                  <a:srgbClr val="C7253E"/>
                </a:solidFill>
                <a:latin typeface="Rockwell Extra Bold"/>
                <a:ea typeface="Rockwell Extra Bold" pitchFamily="18" charset="0"/>
                <a:cs typeface="Rockwell Extra Bold" pitchFamily="18" charset="0"/>
              </a:rPr>
              <a:t>Benefits of Using </a:t>
            </a:r>
            <a:r>
              <a:rPr lang="en-US" b="1" u="sng">
                <a:solidFill>
                  <a:srgbClr val="FFAABB"/>
                </a:solidFill>
                <a:latin typeface="Rockwell Extra Bold"/>
                <a:ea typeface="Rockwell Extra Bold" pitchFamily="18" charset="0"/>
                <a:cs typeface="Rockwell Extra Bold" pitchFamily="18" charset="0"/>
              </a:rPr>
              <a:t>Layout.tsx</a:t>
            </a:r>
            <a:r>
              <a:rPr lang="en-US" b="1" u="none">
                <a:solidFill>
                  <a:srgbClr val="C7253E"/>
                </a:solidFill>
                <a:latin typeface="Rockwell Extra Bold"/>
                <a:ea typeface="Rockwell Extra Bold" pitchFamily="18" charset="0"/>
                <a:cs typeface="Rockwell Extra Bold" pitchFamily="18" charset="0"/>
              </a:rPr>
              <a:t>:</a:t>
            </a:r>
            <a:endParaRPr lang="en-US" b="1" u="sng">
              <a:solidFill>
                <a:srgbClr val="C7253E"/>
              </a:solidFill>
              <a:latin typeface="Rockwell Extra Bold"/>
              <a:ea typeface="Rockwell Extra Bold" pitchFamily="18" charset="0"/>
              <a:cs typeface="Rockwell Extra Bold" pitchFamily="18" charset="0"/>
            </a:endParaRPr>
          </a:p>
        </p:txBody>
      </p:sp>
      <p:sp>
        <p:nvSpPr>
          <p:cNvPr id="3" name="Content Placeholder 2"/>
          <p:cNvSpPr>
            <a:spLocks noGrp="1" noEditPoints="1"/>
          </p:cNvSpPr>
          <p:nvPr>
            <p:ph idx="1"/>
          </p:nvPr>
        </p:nvSpPr>
        <p:spPr/>
        <p:txBody>
          <a:bodyPr vert="horz" lIns="91440" tIns="45720" rIns="91440" bIns="45720" rtlCol="0" anchor="t">
            <a:normAutofit/>
          </a:bodyPr>
          <a:lstStyle/>
          <a:p>
            <a:pPr marL="571500" indent="-571500"/>
            <a:r>
              <a:rPr lang="en-US" sz="3600" b="1" u="sng">
                <a:solidFill>
                  <a:schemeClr val="bg1"/>
                </a:solidFill>
                <a:ea typeface="Calibri"/>
                <a:cs typeface="Calibri"/>
              </a:rPr>
              <a:t>Improves Code Organization</a:t>
            </a:r>
            <a:r>
              <a:rPr lang="en-US" sz="3600" b="1">
                <a:solidFill>
                  <a:schemeClr val="bg1"/>
                </a:solidFill>
                <a:ea typeface="Calibri"/>
                <a:cs typeface="Calibri"/>
              </a:rPr>
              <a:t>:</a:t>
            </a:r>
            <a:r>
              <a:rPr lang="en-US" sz="3600">
                <a:solidFill>
                  <a:schemeClr val="bg1"/>
                </a:solidFill>
                <a:ea typeface="Calibri"/>
                <a:cs typeface="Calibri"/>
              </a:rPr>
              <a:t> Keeps the structure clean and reduces the need for repetitive code.</a:t>
            </a:r>
            <a:endParaRPr lang="en-US">
              <a:solidFill>
                <a:schemeClr val="bg1"/>
              </a:solidFill>
            </a:endParaRPr>
          </a:p>
          <a:p>
            <a:pPr marL="571500" indent="-571500"/>
            <a:r>
              <a:rPr lang="en-US" sz="3600" b="1" u="sng">
                <a:solidFill>
                  <a:schemeClr val="bg1"/>
                </a:solidFill>
                <a:ea typeface="Calibri"/>
                <a:cs typeface="Calibri"/>
              </a:rPr>
              <a:t>Flexible and Scalable</a:t>
            </a:r>
            <a:r>
              <a:rPr lang="en-US" sz="3600" b="1">
                <a:solidFill>
                  <a:schemeClr val="bg1"/>
                </a:solidFill>
                <a:ea typeface="Calibri"/>
                <a:cs typeface="Calibri"/>
              </a:rPr>
              <a:t>:</a:t>
            </a:r>
            <a:r>
              <a:rPr lang="en-US" sz="3600">
                <a:solidFill>
                  <a:schemeClr val="bg1"/>
                </a:solidFill>
                <a:ea typeface="Calibri"/>
                <a:cs typeface="Calibri"/>
              </a:rPr>
              <a:t> Easily supports different layouts for different sections of an app.</a:t>
            </a:r>
          </a:p>
          <a:p>
            <a:pPr marL="571500" indent="-571500"/>
            <a:r>
              <a:rPr lang="en-US" sz="3600" b="1" u="sng">
                <a:solidFill>
                  <a:schemeClr val="bg1"/>
                </a:solidFill>
                <a:ea typeface="Calibri"/>
                <a:cs typeface="Calibri"/>
              </a:rPr>
              <a:t>Enhances User Experience</a:t>
            </a:r>
            <a:r>
              <a:rPr lang="en-US" sz="3600" b="1">
                <a:solidFill>
                  <a:schemeClr val="bg1"/>
                </a:solidFill>
                <a:ea typeface="Calibri"/>
                <a:cs typeface="Calibri"/>
              </a:rPr>
              <a:t>:</a:t>
            </a:r>
            <a:r>
              <a:rPr lang="en-US" sz="3600">
                <a:solidFill>
                  <a:schemeClr val="bg1"/>
                </a:solidFill>
                <a:ea typeface="Calibri"/>
                <a:cs typeface="Calibri"/>
              </a:rPr>
              <a:t> Ensures a smooth and consistent experience as users navigate between pages.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fontScale="90000"/>
          </a:bodyPr>
          <a:lstStyle/>
          <a:p>
            <a:pPr algn="ctr"/>
            <a:r>
              <a:rPr lang="en-US" sz="6600" b="1" u="sng">
                <a:solidFill>
                  <a:srgbClr val="C7253E"/>
                </a:solidFill>
                <a:latin typeface="Rockwell Extra Bold"/>
                <a:ea typeface="Rockwell Extra Bold" pitchFamily="18" charset="0"/>
                <a:cs typeface="Rockwell Extra Bold" pitchFamily="18" charset="0"/>
              </a:rPr>
              <a:t>Why Use the </a:t>
            </a:r>
            <a:r>
              <a:rPr lang="en-US" sz="6600" b="1" u="sng">
                <a:solidFill>
                  <a:srgbClr val="FFAABB"/>
                </a:solidFill>
                <a:latin typeface="Rockwell Extra Bold"/>
                <a:ea typeface="Rockwell Extra Bold" pitchFamily="18" charset="0"/>
                <a:cs typeface="Rockwell Extra Bold" pitchFamily="18" charset="0"/>
              </a:rPr>
              <a:t>Link</a:t>
            </a:r>
            <a:r>
              <a:rPr lang="en-US" sz="6600" b="1" u="sng">
                <a:solidFill>
                  <a:srgbClr val="C7253E"/>
                </a:solidFill>
                <a:latin typeface="Rockwell Extra Bold"/>
                <a:ea typeface="Rockwell Extra Bold" pitchFamily="18" charset="0"/>
                <a:cs typeface="Rockwell Extra Bold" pitchFamily="18" charset="0"/>
              </a:rPr>
              <a:t> Tag?</a:t>
            </a:r>
            <a:r>
              <a:rPr lang="en-US" sz="6600" b="1" u="none">
                <a:solidFill>
                  <a:srgbClr val="C7253E"/>
                </a:solidFill>
                <a:latin typeface="Rockwell Extra Bold"/>
                <a:ea typeface="Rockwell Extra Bold" pitchFamily="18" charset="0"/>
                <a:cs typeface="Rockwell Extra Bold" pitchFamily="18" charset="0"/>
              </a:rPr>
              <a:t>:</a:t>
            </a:r>
            <a:endParaRPr b="1" u="sng">
              <a:solidFill>
                <a:srgbClr val="C7253E"/>
              </a:solidFill>
              <a:latin typeface="Rockwell Extra Bold"/>
              <a:ea typeface="Rockwell Extra Bold" pitchFamily="18" charset="0"/>
              <a:cs typeface="Rockwell Extra Bold" pitchFamily="18" charset="0"/>
            </a:endParaRPr>
          </a:p>
        </p:txBody>
      </p:sp>
      <p:sp>
        <p:nvSpPr>
          <p:cNvPr id="3" name="Content Placeholder 2"/>
          <p:cNvSpPr>
            <a:spLocks noGrp="1" noEditPoints="1"/>
          </p:cNvSpPr>
          <p:nvPr>
            <p:ph idx="1"/>
          </p:nvPr>
        </p:nvSpPr>
        <p:spPr>
          <a:xfrm>
            <a:off x="838200" y="1825625"/>
            <a:ext cx="10515600" cy="4302000"/>
          </a:xfrm>
        </p:spPr>
        <p:txBody>
          <a:bodyPr vert="horz" lIns="91440" tIns="45720" rIns="91440" bIns="45720" rtlCol="0" anchor="t">
            <a:normAutofit/>
          </a:bodyPr>
          <a:lstStyle/>
          <a:p>
            <a:pPr algn="l">
              <a:buFont typeface="Arial" panose="020B0604020202020204" pitchFamily="34" charset="0"/>
              <a:buChar char="•"/>
            </a:pPr>
            <a:r>
              <a:rPr lang="en-US" sz="2800" b="1" u="sng">
                <a:solidFill>
                  <a:schemeClr val="bg1"/>
                </a:solidFill>
              </a:rPr>
              <a:t>Client-Side Routing</a:t>
            </a:r>
            <a:r>
              <a:rPr lang="en-US" sz="2800" b="1" u="none">
                <a:solidFill>
                  <a:schemeClr val="bg1"/>
                </a:solidFill>
              </a:rPr>
              <a:t>: </a:t>
            </a:r>
            <a:r>
              <a:rPr lang="en-US" sz="2800" b="0" u="none">
                <a:solidFill>
                  <a:schemeClr val="bg1"/>
                </a:solidFill>
              </a:rPr>
              <a:t>Unlike the traditional &lt;a&gt; tag, the Link component in Next.js enables faster client-side navigation without reloading the page.</a:t>
            </a:r>
            <a:endParaRPr lang="en-US" sz="2800" b="0" u="none">
              <a:solidFill>
                <a:schemeClr val="bg1"/>
              </a:solidFill>
              <a:ea typeface="Calibri"/>
              <a:cs typeface="Calibri"/>
            </a:endParaRPr>
          </a:p>
          <a:p>
            <a:pPr algn="l">
              <a:buFont typeface="Arial" panose="020B0604020202020204" pitchFamily="34" charset="0"/>
              <a:buChar char="•"/>
            </a:pPr>
            <a:r>
              <a:rPr lang="en-US" sz="2800" b="1" u="sng">
                <a:solidFill>
                  <a:schemeClr val="bg1"/>
                </a:solidFill>
              </a:rPr>
              <a:t>Pre-fetching Pages</a:t>
            </a:r>
            <a:r>
              <a:rPr lang="en-US" sz="2800" b="1" u="none">
                <a:solidFill>
                  <a:schemeClr val="bg1"/>
                </a:solidFill>
              </a:rPr>
              <a:t>:</a:t>
            </a:r>
            <a:r>
              <a:rPr lang="en-US" sz="2800" b="0" u="none">
                <a:solidFill>
                  <a:schemeClr val="bg1"/>
                </a:solidFill>
              </a:rPr>
              <a:t> Next.js automatically pre-fetches linked pages in the background. This pre-fetching improves loading speeds for linked pages, creating a smoother user experience.</a:t>
            </a:r>
            <a:endParaRPr lang="en-US" sz="2800" b="0" u="none">
              <a:solidFill>
                <a:schemeClr val="bg1"/>
              </a:solidFill>
              <a:ea typeface="Calibri"/>
              <a:cs typeface="Calibri"/>
            </a:endParaRPr>
          </a:p>
          <a:p>
            <a:pPr algn="l">
              <a:buFont typeface="Arial" panose="020B0604020202020204" pitchFamily="34" charset="0"/>
              <a:buChar char="•"/>
            </a:pPr>
            <a:r>
              <a:rPr lang="en-US" sz="2800" b="1" u="sng">
                <a:solidFill>
                  <a:schemeClr val="bg1"/>
                </a:solidFill>
              </a:rPr>
              <a:t>SEO Benefits</a:t>
            </a:r>
            <a:r>
              <a:rPr lang="en-US" sz="2800" b="1" u="none">
                <a:solidFill>
                  <a:schemeClr val="bg1"/>
                </a:solidFill>
              </a:rPr>
              <a:t>:</a:t>
            </a:r>
            <a:r>
              <a:rPr lang="en-US" sz="2800" b="0" u="none">
                <a:solidFill>
                  <a:schemeClr val="bg1"/>
                </a:solidFill>
              </a:rPr>
              <a:t> When used with server-side or static generation, the Link component helps maintain SEO benefits by providing fully-rendered content for search engines.</a:t>
            </a:r>
            <a:endParaRPr lang="en-US" sz="2800" b="1" u="sng">
              <a:solidFill>
                <a:schemeClr val="bg1"/>
              </a:solidFill>
              <a:ea typeface="Calibri"/>
              <a:cs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a:bodyPr>
          <a:lstStyle/>
          <a:p>
            <a:pPr algn="ctr"/>
            <a:r>
              <a:rPr lang="en-US" sz="6600" b="1" u="sng">
                <a:solidFill>
                  <a:srgbClr val="C7253E"/>
                </a:solidFill>
                <a:latin typeface="Rockwell Extra Bold"/>
                <a:ea typeface="Rockwell Extra Bold" pitchFamily="18" charset="0"/>
                <a:cs typeface="Rockwell Extra Bold" pitchFamily="18" charset="0"/>
              </a:rPr>
              <a:t>Conclusion</a:t>
            </a:r>
            <a:r>
              <a:rPr lang="en-US" sz="6600" b="1">
                <a:solidFill>
                  <a:srgbClr val="C7253E"/>
                </a:solidFill>
                <a:latin typeface="Rockwell Extra Bold"/>
                <a:ea typeface="Rockwell Extra Bold" pitchFamily="18" charset="0"/>
                <a:cs typeface="Rockwell Extra Bold" pitchFamily="18" charset="0"/>
              </a:rPr>
              <a:t>:</a:t>
            </a:r>
            <a:endParaRPr b="1" u="sng">
              <a:solidFill>
                <a:srgbClr val="C7253E"/>
              </a:solidFill>
              <a:latin typeface="Rockwell Extra Bold"/>
              <a:ea typeface="Rockwell Extra Bold" pitchFamily="18" charset="0"/>
              <a:cs typeface="Rockwell Extra Bold" pitchFamily="18" charset="0"/>
            </a:endParaRPr>
          </a:p>
        </p:txBody>
      </p:sp>
      <p:sp>
        <p:nvSpPr>
          <p:cNvPr id="3" name="Content Placeholder 2"/>
          <p:cNvSpPr>
            <a:spLocks noGrp="1" noEditPoints="1"/>
          </p:cNvSpPr>
          <p:nvPr>
            <p:ph idx="1"/>
          </p:nvPr>
        </p:nvSpPr>
        <p:spPr>
          <a:xfrm>
            <a:off x="838200" y="1825625"/>
            <a:ext cx="10515600" cy="4302000"/>
          </a:xfrm>
        </p:spPr>
        <p:txBody>
          <a:bodyPr vert="horz" lIns="91440" tIns="45720" rIns="91440" bIns="45720" rtlCol="0" anchor="t">
            <a:normAutofit/>
          </a:bodyPr>
          <a:lstStyle/>
          <a:p>
            <a:pPr marL="0" indent="0">
              <a:buNone/>
            </a:pPr>
            <a:r>
              <a:rPr lang="en-US" sz="4400">
                <a:solidFill>
                  <a:schemeClr val="bg1"/>
                </a:solidFill>
                <a:ea typeface="Calibri"/>
                <a:cs typeface="Calibri"/>
              </a:rPr>
              <a:t>The layout.tsx file is a powerful tool in Next.js for managing layout consistency across your application. It streamlines your code, improves maintainability, and makes it easy to implement a cohesive user experience across different sections of your site.</a:t>
            </a:r>
          </a:p>
        </p:txBody>
      </p:sp>
    </p:spTree>
    <p:extLst>
      <p:ext uri="{BB962C8B-B14F-4D97-AF65-F5344CB8AC3E}">
        <p14:creationId xmlns:p14="http://schemas.microsoft.com/office/powerpoint/2010/main" val="3506387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sz="6600" b="1" u="sng">
                <a:solidFill>
                  <a:srgbClr val="C7253E"/>
                </a:solidFill>
                <a:latin typeface="Rockwell Extra Bold"/>
                <a:ea typeface="Rockwell Extra Bold" pitchFamily="18" charset="0"/>
                <a:cs typeface="Rockwell Extra Bold" pitchFamily="18" charset="0"/>
              </a:rPr>
              <a:t>Syntax and Usage</a:t>
            </a:r>
            <a:r>
              <a:rPr lang="en-US" sz="6600" b="1" u="none">
                <a:solidFill>
                  <a:srgbClr val="C7253E"/>
                </a:solidFill>
                <a:latin typeface="Rockwell Extra Bold"/>
                <a:ea typeface="Rockwell Extra Bold" pitchFamily="18" charset="0"/>
                <a:cs typeface="Rockwell Extra Bold" pitchFamily="18" charset="0"/>
              </a:rPr>
              <a:t>:</a:t>
            </a:r>
            <a:endParaRPr lang="en-US" b="1" u="sng">
              <a:solidFill>
                <a:srgbClr val="C7253E"/>
              </a:solidFill>
              <a:latin typeface="Rockwell Extra Bold"/>
              <a:ea typeface="Rockwell Extra Bold" pitchFamily="18" charset="0"/>
              <a:cs typeface="Rockwell Extra Bold" pitchFamily="18" charset="0"/>
            </a:endParaRPr>
          </a:p>
        </p:txBody>
      </p:sp>
      <p:sp>
        <p:nvSpPr>
          <p:cNvPr id="3" name="Content Placeholder 2"/>
          <p:cNvSpPr>
            <a:spLocks noGrp="1" noEditPoints="1"/>
          </p:cNvSpPr>
          <p:nvPr>
            <p:ph idx="1"/>
          </p:nvPr>
        </p:nvSpPr>
        <p:spPr>
          <a:xfrm>
            <a:off x="838200" y="1768116"/>
            <a:ext cx="4692770" cy="4447972"/>
          </a:xfrm>
        </p:spPr>
        <p:txBody>
          <a:bodyPr vert="horz" lIns="91440" tIns="45720" rIns="91440" bIns="45720" rtlCol="0" anchor="t">
            <a:normAutofit lnSpcReduction="10000"/>
          </a:bodyPr>
          <a:lstStyle/>
          <a:p>
            <a:pPr marL="0" indent="0" algn="l">
              <a:buFont typeface="Arial" panose="020B0604020202020204" pitchFamily="34" charset="0"/>
              <a:buNone/>
            </a:pPr>
            <a:r>
              <a:rPr lang="en-US" sz="2800" b="0" u="none">
                <a:solidFill>
                  <a:schemeClr val="bg1"/>
                </a:solidFill>
              </a:rPr>
              <a:t>To use the Link component, first import it from next/link. Then, wrap it around an anchor element or another element for navigation.</a:t>
            </a:r>
            <a:endParaRPr lang="en-US" sz="2800" b="0" u="none">
              <a:solidFill>
                <a:schemeClr val="bg1"/>
              </a:solidFill>
              <a:ea typeface="Calibri"/>
              <a:cs typeface="Calibri"/>
            </a:endParaRPr>
          </a:p>
          <a:p>
            <a:pPr marL="0" indent="0" algn="l">
              <a:buFont typeface="Arial" panose="020B0604020202020204" pitchFamily="34" charset="0"/>
              <a:buNone/>
            </a:pPr>
            <a:endParaRPr lang="en-US" sz="2800" b="0" u="none">
              <a:solidFill>
                <a:schemeClr val="bg1"/>
              </a:solidFill>
              <a:ea typeface="Calibri"/>
              <a:cs typeface="Calibri"/>
            </a:endParaRPr>
          </a:p>
          <a:p>
            <a:pPr marL="0" indent="0" algn="l">
              <a:buFont typeface="Arial" panose="020B0604020202020204" pitchFamily="34" charset="0"/>
              <a:buNone/>
            </a:pPr>
            <a:r>
              <a:rPr lang="en-US" sz="2800" b="0" u="sng">
                <a:solidFill>
                  <a:schemeClr val="bg1"/>
                </a:solidFill>
              </a:rPr>
              <a:t>Here, the Link  component </a:t>
            </a:r>
            <a:endParaRPr lang="en-US" sz="2800" b="0" u="sng">
              <a:solidFill>
                <a:schemeClr val="bg1"/>
              </a:solidFill>
              <a:ea typeface="Calibri"/>
              <a:cs typeface="Calibri"/>
            </a:endParaRPr>
          </a:p>
          <a:p>
            <a:pPr marL="0" indent="0" algn="l">
              <a:buFont typeface="Arial" panose="020B0604020202020204" pitchFamily="34" charset="0"/>
              <a:buNone/>
            </a:pPr>
            <a:r>
              <a:rPr lang="en-US" sz="2800" b="0" u="sng">
                <a:solidFill>
                  <a:schemeClr val="bg1"/>
                </a:solidFill>
              </a:rPr>
              <a:t>wraps an anchor tag (&lt;a&gt;) that </a:t>
            </a:r>
            <a:endParaRPr lang="en-US" sz="2800" b="0" u="sng">
              <a:solidFill>
                <a:schemeClr val="bg1"/>
              </a:solidFill>
              <a:ea typeface="Calibri"/>
              <a:cs typeface="Calibri"/>
            </a:endParaRPr>
          </a:p>
          <a:p>
            <a:pPr marL="0" indent="0" algn="l">
              <a:buFont typeface="Arial" panose="020B0604020202020204" pitchFamily="34" charset="0"/>
              <a:buNone/>
            </a:pPr>
            <a:r>
              <a:rPr lang="en-US" sz="2800" b="0" u="sng">
                <a:solidFill>
                  <a:schemeClr val="bg1"/>
                </a:solidFill>
              </a:rPr>
              <a:t>navigates to the /about page </a:t>
            </a:r>
            <a:endParaRPr lang="en-US" sz="2800" b="0" u="sng">
              <a:solidFill>
                <a:schemeClr val="bg1"/>
              </a:solidFill>
              <a:ea typeface="Calibri"/>
              <a:cs typeface="Calibri"/>
            </a:endParaRPr>
          </a:p>
          <a:p>
            <a:pPr marL="0" indent="0" algn="l">
              <a:buFont typeface="Arial" panose="020B0604020202020204" pitchFamily="34" charset="0"/>
              <a:buNone/>
            </a:pPr>
            <a:r>
              <a:rPr lang="en-US" sz="2800" b="0" u="sng">
                <a:solidFill>
                  <a:schemeClr val="bg1"/>
                </a:solidFill>
              </a:rPr>
              <a:t>without a full page reload.</a:t>
            </a:r>
            <a:endParaRPr lang="en-US" sz="2800" b="0" u="sng">
              <a:solidFill>
                <a:schemeClr val="bg1"/>
              </a:solidFill>
              <a:ea typeface="Calibri"/>
              <a:cs typeface="Calibri"/>
            </a:endParaRPr>
          </a:p>
          <a:p>
            <a:pPr marL="0" indent="0" algn="l">
              <a:buFont typeface="Arial" panose="020B0604020202020204" pitchFamily="34" charset="0"/>
              <a:buNone/>
            </a:pPr>
            <a:endParaRPr lang="en-US" sz="2800" b="0" u="none"/>
          </a:p>
        </p:txBody>
      </p:sp>
      <p:sp>
        <p:nvSpPr>
          <p:cNvPr id="4" name="Round Corner Rectangle 3"/>
          <p:cNvSpPr/>
          <p:nvPr/>
        </p:nvSpPr>
        <p:spPr>
          <a:xfrm>
            <a:off x="5540945" y="2747962"/>
            <a:ext cx="5550539" cy="3391997"/>
          </a:xfrm>
          <a:prstGeom prst="roundRect">
            <a:avLst/>
          </a:prstGeom>
          <a:solidFill>
            <a:srgbClr val="FFAABB"/>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u="sng">
                <a:solidFill>
                  <a:srgbClr val="821132"/>
                </a:solidFill>
              </a:rPr>
              <a:t>TSX</a:t>
            </a:r>
            <a:r>
              <a:rPr lang="en-US" sz="1600" b="1" u="none">
                <a:solidFill>
                  <a:srgbClr val="821132"/>
                </a:solidFill>
              </a:rPr>
              <a:t>:</a:t>
            </a:r>
            <a:endParaRPr lang="en-US" sz="1600" b="1" u="none">
              <a:solidFill>
                <a:srgbClr val="821132"/>
              </a:solidFill>
              <a:ea typeface="Calibri"/>
              <a:cs typeface="Calibri"/>
            </a:endParaRPr>
          </a:p>
          <a:p>
            <a:pPr algn="l"/>
            <a:r>
              <a:rPr lang="en-US" sz="1600" b="1" u="none">
                <a:solidFill>
                  <a:srgbClr val="821132"/>
                </a:solidFill>
              </a:rPr>
              <a:t>import Link from 'next/link';</a:t>
            </a:r>
            <a:endParaRPr lang="en-US" sz="1600" b="1" u="none">
              <a:solidFill>
                <a:srgbClr val="821132"/>
              </a:solidFill>
              <a:ea typeface="Calibri"/>
              <a:cs typeface="Calibri"/>
            </a:endParaRPr>
          </a:p>
          <a:p>
            <a:pPr algn="l"/>
            <a:endParaRPr lang="en-US" sz="1600" b="1" u="none">
              <a:solidFill>
                <a:srgbClr val="821132"/>
              </a:solidFill>
              <a:ea typeface="Calibri"/>
              <a:cs typeface="Calibri"/>
            </a:endParaRPr>
          </a:p>
          <a:p>
            <a:pPr algn="l"/>
            <a:r>
              <a:rPr lang="en-US" sz="1600" b="1" u="none">
                <a:solidFill>
                  <a:srgbClr val="821132"/>
                </a:solidFill>
              </a:rPr>
              <a:t>export default function HomePage() {</a:t>
            </a:r>
            <a:endParaRPr lang="en-US" sz="1600" b="1" u="none">
              <a:solidFill>
                <a:srgbClr val="821132"/>
              </a:solidFill>
              <a:ea typeface="Calibri"/>
              <a:cs typeface="Calibri"/>
            </a:endParaRPr>
          </a:p>
          <a:p>
            <a:pPr marL="457200" lvl="1" algn="l"/>
            <a:r>
              <a:rPr lang="en-US" sz="1600" b="1" u="none">
                <a:solidFill>
                  <a:srgbClr val="821132"/>
                </a:solidFill>
              </a:rPr>
              <a:t>return (</a:t>
            </a:r>
            <a:endParaRPr lang="en-US" sz="1600" b="1" u="none">
              <a:solidFill>
                <a:srgbClr val="821132"/>
              </a:solidFill>
              <a:ea typeface="Calibri"/>
              <a:cs typeface="Calibri"/>
            </a:endParaRPr>
          </a:p>
          <a:p>
            <a:pPr marL="914400" lvl="2" algn="l"/>
            <a:r>
              <a:rPr lang="en-US" sz="1600" b="1" u="none">
                <a:solidFill>
                  <a:srgbClr val="821132"/>
                </a:solidFill>
              </a:rPr>
              <a:t>&lt;div&gt;</a:t>
            </a:r>
            <a:endParaRPr lang="en-US" sz="1600" b="1" u="none">
              <a:solidFill>
                <a:srgbClr val="821132"/>
              </a:solidFill>
              <a:ea typeface="Calibri"/>
              <a:cs typeface="Calibri"/>
            </a:endParaRPr>
          </a:p>
          <a:p>
            <a:pPr marL="1371600" lvl="3" algn="l"/>
            <a:r>
              <a:rPr lang="en-US" sz="1600" b="1" u="none">
                <a:solidFill>
                  <a:srgbClr val="821132"/>
                </a:solidFill>
              </a:rPr>
              <a:t>&lt;h1&gt;Welcome to My Next.js Site&lt;/h1&gt;</a:t>
            </a:r>
            <a:endParaRPr lang="en-US" sz="1600" b="1" u="none">
              <a:solidFill>
                <a:srgbClr val="821132"/>
              </a:solidFill>
              <a:ea typeface="Calibri"/>
              <a:cs typeface="Calibri"/>
            </a:endParaRPr>
          </a:p>
          <a:p>
            <a:pPr marL="1371600" lvl="3" algn="l"/>
            <a:r>
              <a:rPr lang="en-US" sz="1600" b="1" u="none">
                <a:solidFill>
                  <a:srgbClr val="821132"/>
                </a:solidFill>
              </a:rPr>
              <a:t>&lt;Link href-"/about"&gt;</a:t>
            </a:r>
            <a:endParaRPr lang="en-US" sz="1600" b="1" u="none">
              <a:solidFill>
                <a:srgbClr val="821132"/>
              </a:solidFill>
              <a:ea typeface="Calibri"/>
              <a:cs typeface="Calibri"/>
            </a:endParaRPr>
          </a:p>
          <a:p>
            <a:pPr marL="1828800" lvl="4" algn="l"/>
            <a:r>
              <a:rPr lang="en-US" sz="1600" b="1" u="none">
                <a:solidFill>
                  <a:srgbClr val="821132"/>
                </a:solidFill>
              </a:rPr>
              <a:t>&lt;a&gt;Learn more about us&lt;/a&gt;</a:t>
            </a:r>
            <a:endParaRPr lang="en-US" sz="1600" b="1" u="none">
              <a:solidFill>
                <a:srgbClr val="821132"/>
              </a:solidFill>
              <a:ea typeface="Calibri"/>
              <a:cs typeface="Calibri"/>
            </a:endParaRPr>
          </a:p>
          <a:p>
            <a:pPr marL="1371600" lvl="3" algn="l"/>
            <a:r>
              <a:rPr lang="en-US" sz="1600" b="1" u="none">
                <a:solidFill>
                  <a:srgbClr val="821132"/>
                </a:solidFill>
              </a:rPr>
              <a:t>&lt;/Link&gt;</a:t>
            </a:r>
            <a:endParaRPr lang="en-US" sz="1600" b="1" u="none">
              <a:solidFill>
                <a:srgbClr val="821132"/>
              </a:solidFill>
              <a:ea typeface="Calibri"/>
              <a:cs typeface="Calibri"/>
            </a:endParaRPr>
          </a:p>
          <a:p>
            <a:pPr marL="914400" lvl="2" algn="l"/>
            <a:r>
              <a:rPr lang="en-US" sz="1600" b="1" u="none">
                <a:solidFill>
                  <a:srgbClr val="821132"/>
                </a:solidFill>
              </a:rPr>
              <a:t>&lt;/div&gt;</a:t>
            </a:r>
            <a:endParaRPr lang="en-US" sz="1600" b="1" u="none">
              <a:solidFill>
                <a:srgbClr val="821132"/>
              </a:solidFill>
              <a:ea typeface="Calibri"/>
              <a:cs typeface="Calibri"/>
            </a:endParaRPr>
          </a:p>
          <a:p>
            <a:pPr marL="457200" lvl="1" algn="l"/>
            <a:r>
              <a:rPr lang="en-US" sz="1600" b="1" u="none">
                <a:solidFill>
                  <a:srgbClr val="821132"/>
                </a:solidFill>
              </a:rPr>
              <a:t>);</a:t>
            </a:r>
            <a:endParaRPr lang="en-US" sz="1600" b="1" u="none">
              <a:solidFill>
                <a:srgbClr val="821132"/>
              </a:solidFill>
              <a:ea typeface="Calibri"/>
              <a:cs typeface="Calibri"/>
            </a:endParaRPr>
          </a:p>
          <a:p>
            <a:pPr algn="l"/>
            <a:r>
              <a:rPr lang="en-US" sz="1600" b="1" u="none">
                <a:solidFill>
                  <a:srgbClr val="821132"/>
                </a:solidFill>
              </a:rPr>
              <a:t>  }</a:t>
            </a:r>
            <a:endParaRPr lang="en-US" sz="1600" b="1" u="none">
              <a:solidFill>
                <a:srgbClr val="821132"/>
              </a:solidFill>
              <a:ea typeface="Calibri"/>
              <a:cs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u="sng">
                <a:solidFill>
                  <a:srgbClr val="C7253E"/>
                </a:solidFill>
                <a:latin typeface="Rockwell Extra Bold"/>
                <a:ea typeface="Rockwell Extra Bold" pitchFamily="18" charset="0"/>
                <a:cs typeface="Rockwell Extra Bold" pitchFamily="18" charset="0"/>
              </a:rPr>
              <a:t>Using </a:t>
            </a:r>
            <a:r>
              <a:rPr lang="en-US" b="1" u="sng">
                <a:solidFill>
                  <a:srgbClr val="FFAABB"/>
                </a:solidFill>
                <a:latin typeface="Rockwell Extra Bold"/>
                <a:ea typeface="Rockwell Extra Bold" pitchFamily="18" charset="0"/>
                <a:cs typeface="Rockwell Extra Bold" pitchFamily="18" charset="0"/>
              </a:rPr>
              <a:t>Link</a:t>
            </a:r>
            <a:r>
              <a:rPr lang="en-US" b="1" u="sng">
                <a:solidFill>
                  <a:srgbClr val="C7253E"/>
                </a:solidFill>
                <a:latin typeface="Rockwell Extra Bold"/>
                <a:ea typeface="Rockwell Extra Bold" pitchFamily="18" charset="0"/>
                <a:cs typeface="Rockwell Extra Bold" pitchFamily="18" charset="0"/>
              </a:rPr>
              <a:t> Without</a:t>
            </a:r>
            <a:r>
              <a:rPr lang="en-US" b="1" u="sng">
                <a:solidFill>
                  <a:srgbClr val="FFAABB"/>
                </a:solidFill>
                <a:latin typeface="Rockwell Extra Bold"/>
                <a:ea typeface="Rockwell Extra Bold" pitchFamily="18" charset="0"/>
                <a:cs typeface="Rockwell Extra Bold" pitchFamily="18" charset="0"/>
              </a:rPr>
              <a:t> &lt;a&gt;</a:t>
            </a:r>
            <a:r>
              <a:rPr lang="en-US" b="1" u="sng">
                <a:solidFill>
                  <a:srgbClr val="C7253E"/>
                </a:solidFill>
                <a:latin typeface="Rockwell Extra Bold"/>
                <a:ea typeface="Rockwell Extra Bold" pitchFamily="18" charset="0"/>
                <a:cs typeface="Rockwell Extra Bold" pitchFamily="18" charset="0"/>
              </a:rPr>
              <a:t> Tags</a:t>
            </a:r>
            <a:r>
              <a:rPr lang="en-US" b="1" u="none">
                <a:solidFill>
                  <a:srgbClr val="C7253E"/>
                </a:solidFill>
                <a:latin typeface="Rockwell Extra Bold"/>
                <a:ea typeface="Rockwell Extra Bold" pitchFamily="18" charset="0"/>
                <a:cs typeface="Rockwell Extra Bold" pitchFamily="18" charset="0"/>
              </a:rPr>
              <a:t>:</a:t>
            </a:r>
            <a:endParaRPr b="1" u="sng">
              <a:solidFill>
                <a:srgbClr val="C7253E"/>
              </a:solidFill>
              <a:latin typeface="Rockwell Extra Bold"/>
              <a:ea typeface="Rockwell Extra Bold" pitchFamily="18" charset="0"/>
              <a:cs typeface="Rockwell Extra Bold" pitchFamily="18" charset="0"/>
            </a:endParaRPr>
          </a:p>
        </p:txBody>
      </p:sp>
      <p:sp>
        <p:nvSpPr>
          <p:cNvPr id="3" name="Content Placeholder 2"/>
          <p:cNvSpPr>
            <a:spLocks noGrp="1" noEditPoints="1"/>
          </p:cNvSpPr>
          <p:nvPr>
            <p:ph idx="1"/>
          </p:nvPr>
        </p:nvSpPr>
        <p:spPr>
          <a:xfrm>
            <a:off x="838200" y="1825625"/>
            <a:ext cx="10515600" cy="4462349"/>
          </a:xfrm>
        </p:spPr>
        <p:txBody>
          <a:bodyPr vert="horz" lIns="91440" tIns="45720" rIns="91440" bIns="45720" rtlCol="0" anchor="t">
            <a:normAutofit/>
          </a:bodyPr>
          <a:lstStyle/>
          <a:p>
            <a:pPr marL="0" indent="0" algn="l">
              <a:buFont typeface="Arial" panose="020B0604020202020204" pitchFamily="34" charset="0"/>
              <a:buNone/>
            </a:pPr>
            <a:endParaRPr lang="en-US" sz="2800" b="0" u="none"/>
          </a:p>
          <a:p>
            <a:pPr marL="0" indent="0" algn="l">
              <a:buFont typeface="Arial" panose="020B0604020202020204" pitchFamily="34" charset="0"/>
              <a:buNone/>
            </a:pPr>
            <a:endParaRPr lang="en-US" sz="2800" b="0" u="none"/>
          </a:p>
          <a:p>
            <a:pPr marL="0" indent="0" algn="l">
              <a:buFont typeface="Arial" panose="020B0604020202020204" pitchFamily="34" charset="0"/>
              <a:buNone/>
            </a:pPr>
            <a:r>
              <a:rPr lang="en-US" sz="2800" b="0" u="sng">
                <a:solidFill>
                  <a:schemeClr val="bg1"/>
                </a:solidFill>
              </a:rPr>
              <a:t>You can also use the Link  </a:t>
            </a:r>
            <a:endParaRPr lang="en-US" sz="2800" b="0" u="sng">
              <a:solidFill>
                <a:schemeClr val="bg1"/>
              </a:solidFill>
              <a:ea typeface="Calibri"/>
              <a:cs typeface="Calibri"/>
            </a:endParaRPr>
          </a:p>
          <a:p>
            <a:pPr marL="0" indent="0" algn="l">
              <a:buFont typeface="Arial" panose="020B0604020202020204" pitchFamily="34" charset="0"/>
              <a:buNone/>
            </a:pPr>
            <a:r>
              <a:rPr lang="en-US" sz="2800" b="0" u="sng">
                <a:solidFill>
                  <a:schemeClr val="bg1"/>
                </a:solidFill>
              </a:rPr>
              <a:t>component with other HTML </a:t>
            </a:r>
            <a:endParaRPr lang="en-US" sz="2800" b="0" u="sng">
              <a:solidFill>
                <a:schemeClr val="bg1"/>
              </a:solidFill>
              <a:ea typeface="Calibri"/>
              <a:cs typeface="Calibri"/>
            </a:endParaRPr>
          </a:p>
          <a:p>
            <a:pPr marL="0" indent="0" algn="l">
              <a:buFont typeface="Arial" panose="020B0604020202020204" pitchFamily="34" charset="0"/>
              <a:buNone/>
            </a:pPr>
            <a:r>
              <a:rPr lang="en-US" sz="2800" b="0" u="sng">
                <a:solidFill>
                  <a:schemeClr val="bg1"/>
                </a:solidFill>
              </a:rPr>
              <a:t>elements, such as buttons or </a:t>
            </a:r>
            <a:endParaRPr lang="en-US" sz="2800" b="0" u="sng">
              <a:solidFill>
                <a:schemeClr val="bg1"/>
              </a:solidFill>
              <a:ea typeface="Calibri"/>
              <a:cs typeface="Calibri"/>
            </a:endParaRPr>
          </a:p>
          <a:p>
            <a:pPr marL="0" indent="0" algn="l">
              <a:buFont typeface="Arial" panose="020B0604020202020204" pitchFamily="34" charset="0"/>
              <a:buNone/>
            </a:pPr>
            <a:r>
              <a:rPr lang="en-US" sz="2800" b="0" u="sng">
                <a:solidFill>
                  <a:schemeClr val="bg1"/>
                </a:solidFill>
              </a:rPr>
              <a:t>divs:</a:t>
            </a:r>
            <a:endParaRPr lang="en-US" sz="2800" b="0" u="sng">
              <a:solidFill>
                <a:schemeClr val="bg1"/>
              </a:solidFill>
              <a:ea typeface="Calibri"/>
              <a:cs typeface="Calibri"/>
            </a:endParaRPr>
          </a:p>
          <a:p>
            <a:pPr marL="0" indent="0" algn="l">
              <a:buFont typeface="Arial" panose="020B0604020202020204" pitchFamily="34" charset="0"/>
              <a:buNone/>
            </a:pPr>
            <a:endParaRPr lang="en-US" sz="2800" b="0" u="none"/>
          </a:p>
        </p:txBody>
      </p:sp>
      <p:sp>
        <p:nvSpPr>
          <p:cNvPr id="4" name="Round Corner Rectangle 3"/>
          <p:cNvSpPr/>
          <p:nvPr/>
        </p:nvSpPr>
        <p:spPr>
          <a:xfrm>
            <a:off x="5787636" y="2390261"/>
            <a:ext cx="4798132" cy="2997292"/>
          </a:xfrm>
          <a:prstGeom prst="roundRect">
            <a:avLst/>
          </a:prstGeom>
          <a:solidFill>
            <a:srgbClr val="FFAABB"/>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u="sng">
                <a:solidFill>
                  <a:srgbClr val="821132"/>
                </a:solidFill>
              </a:rPr>
              <a:t>TSX</a:t>
            </a:r>
            <a:r>
              <a:rPr lang="en-US" sz="1600" b="1" u="none">
                <a:solidFill>
                  <a:srgbClr val="821132"/>
                </a:solidFill>
              </a:rPr>
              <a:t>:</a:t>
            </a:r>
            <a:endParaRPr lang="en-US" sz="1600" b="1" u="none">
              <a:solidFill>
                <a:srgbClr val="821132"/>
              </a:solidFill>
              <a:ea typeface="Calibri"/>
              <a:cs typeface="Calibri"/>
            </a:endParaRPr>
          </a:p>
          <a:p>
            <a:pPr algn="ctr"/>
            <a:endParaRPr lang="en-US" sz="1600" b="1" u="none">
              <a:solidFill>
                <a:srgbClr val="821132"/>
              </a:solidFill>
              <a:ea typeface="Calibri"/>
              <a:cs typeface="Calibri"/>
            </a:endParaRPr>
          </a:p>
          <a:p>
            <a:pPr algn="ctr"/>
            <a:r>
              <a:rPr lang="en-US" sz="1600" b="1" u="none">
                <a:solidFill>
                  <a:srgbClr val="821132"/>
                </a:solidFill>
              </a:rPr>
              <a:t>  </a:t>
            </a:r>
            <a:endParaRPr lang="en-US" sz="1600" b="1" u="none">
              <a:solidFill>
                <a:srgbClr val="821132"/>
              </a:solidFill>
              <a:ea typeface="Calibri"/>
              <a:cs typeface="Calibri"/>
            </a:endParaRPr>
          </a:p>
          <a:p>
            <a:pPr algn="l"/>
            <a:r>
              <a:rPr lang="en-US" sz="1600" b="1" u="none">
                <a:solidFill>
                  <a:srgbClr val="821132"/>
                </a:solidFill>
              </a:rPr>
              <a:t>&lt;Link href-"/contact"&gt;</a:t>
            </a:r>
            <a:endParaRPr lang="en-US" sz="1600" b="1" u="none">
              <a:solidFill>
                <a:srgbClr val="821132"/>
              </a:solidFill>
              <a:ea typeface="Calibri"/>
              <a:cs typeface="Calibri"/>
            </a:endParaRPr>
          </a:p>
          <a:p>
            <a:pPr marL="457200" lvl="1" algn="l"/>
            <a:r>
              <a:rPr lang="en-US" sz="1600" b="1" u="none">
                <a:solidFill>
                  <a:srgbClr val="821132"/>
                </a:solidFill>
              </a:rPr>
              <a:t>&lt;button&gt;Contact Us&lt;/button&gt;</a:t>
            </a:r>
            <a:endParaRPr lang="en-US" sz="1600" b="1" u="none">
              <a:solidFill>
                <a:srgbClr val="821132"/>
              </a:solidFill>
              <a:ea typeface="Calibri"/>
              <a:cs typeface="Calibri"/>
            </a:endParaRPr>
          </a:p>
          <a:p>
            <a:pPr marL="0" algn="l"/>
            <a:r>
              <a:rPr lang="en-US" sz="1600" b="1" u="none">
                <a:solidFill>
                  <a:srgbClr val="821132"/>
                </a:solidFill>
              </a:rPr>
              <a:t>&lt;/Link&gt;</a:t>
            </a:r>
            <a:endParaRPr lang="en-US" sz="1600" b="1" u="none">
              <a:solidFill>
                <a:srgbClr val="821132"/>
              </a:solidFill>
              <a:ea typeface="Calibri"/>
              <a:cs typeface="Calibri"/>
            </a:endParaRPr>
          </a:p>
          <a:p>
            <a:pPr marL="914400" lvl="2" algn="l"/>
            <a:endParaRPr lang="en-US" sz="1600" b="1" u="none">
              <a:solidFill>
                <a:srgbClr val="821132"/>
              </a:solidFill>
              <a:ea typeface="Calibri"/>
              <a:cs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a:bodyPr>
          <a:lstStyle/>
          <a:p>
            <a:pPr algn="ctr"/>
            <a:r>
              <a:rPr lang="en-US" sz="4800" b="1" u="sng">
                <a:solidFill>
                  <a:srgbClr val="C7253E"/>
                </a:solidFill>
                <a:latin typeface="Rockwell Extra Bold"/>
                <a:ea typeface="Rockwell Extra Bold" pitchFamily="18" charset="0"/>
                <a:cs typeface="Rockwell Extra Bold" pitchFamily="18" charset="0"/>
              </a:rPr>
              <a:t>Key Points to Remember</a:t>
            </a:r>
            <a:r>
              <a:rPr lang="en-US" sz="4800" b="1" u="none">
                <a:solidFill>
                  <a:srgbClr val="C7253E"/>
                </a:solidFill>
                <a:latin typeface="Rockwell Extra Bold"/>
                <a:ea typeface="Rockwell Extra Bold" pitchFamily="18" charset="0"/>
                <a:cs typeface="Rockwell Extra Bold" pitchFamily="18" charset="0"/>
              </a:rPr>
              <a:t>:</a:t>
            </a:r>
            <a:endParaRPr lang="en-US" sz="4800" b="1" u="sng">
              <a:solidFill>
                <a:srgbClr val="C7253E"/>
              </a:solidFill>
              <a:latin typeface="Rockwell Extra Bold"/>
              <a:ea typeface="Rockwell Extra Bold" pitchFamily="18" charset="0"/>
              <a:cs typeface="Rockwell Extra Bold" pitchFamily="18" charset="0"/>
            </a:endParaRPr>
          </a:p>
        </p:txBody>
      </p:sp>
      <p:sp>
        <p:nvSpPr>
          <p:cNvPr id="3" name="Content Placeholder 2"/>
          <p:cNvSpPr>
            <a:spLocks noGrp="1" noEditPoints="1"/>
          </p:cNvSpPr>
          <p:nvPr>
            <p:ph idx="1"/>
          </p:nvPr>
        </p:nvSpPr>
        <p:spPr>
          <a:xfrm>
            <a:off x="838200" y="1825625"/>
            <a:ext cx="10515600" cy="4302000"/>
          </a:xfrm>
        </p:spPr>
        <p:txBody>
          <a:bodyPr vert="horz" lIns="91440" tIns="45720" rIns="91440" bIns="45720" rtlCol="0" anchor="t">
            <a:normAutofit/>
          </a:bodyPr>
          <a:lstStyle/>
          <a:p>
            <a:pPr algn="l">
              <a:buFont typeface="Arial" panose="020B0604020202020204" pitchFamily="34" charset="0"/>
              <a:buChar char="•"/>
            </a:pPr>
            <a:r>
              <a:rPr lang="en-US" sz="2800" b="1" u="sng">
                <a:solidFill>
                  <a:schemeClr val="bg1"/>
                </a:solidFill>
              </a:rPr>
              <a:t>Pre-fetching</a:t>
            </a:r>
            <a:r>
              <a:rPr lang="en-US" sz="2800" b="1" u="none">
                <a:solidFill>
                  <a:schemeClr val="bg1"/>
                </a:solidFill>
              </a:rPr>
              <a:t>: </a:t>
            </a:r>
            <a:r>
              <a:rPr lang="en-US" sz="2800" b="0" u="none">
                <a:solidFill>
                  <a:schemeClr val="bg1"/>
                </a:solidFill>
              </a:rPr>
              <a:t>By default, Next.js pre-fetching links when they're visible in the viewport. You can disable this by adding prefetch={false}.</a:t>
            </a:r>
            <a:endParaRPr lang="en-US" sz="2800" b="0" u="none">
              <a:solidFill>
                <a:schemeClr val="bg1"/>
              </a:solidFill>
              <a:ea typeface="Calibri"/>
              <a:cs typeface="Calibri"/>
            </a:endParaRPr>
          </a:p>
          <a:p>
            <a:pPr algn="l">
              <a:buFont typeface="Arial" panose="020B0604020202020204" pitchFamily="34" charset="0"/>
              <a:buChar char="•"/>
            </a:pPr>
            <a:r>
              <a:rPr lang="en-US" sz="2800" b="1" u="sng">
                <a:solidFill>
                  <a:schemeClr val="bg1"/>
                </a:solidFill>
              </a:rPr>
              <a:t>Relative Paths</a:t>
            </a:r>
            <a:r>
              <a:rPr lang="en-US" sz="2800" b="1" u="none">
                <a:solidFill>
                  <a:schemeClr val="bg1"/>
                </a:solidFill>
              </a:rPr>
              <a:t>:</a:t>
            </a:r>
            <a:r>
              <a:rPr lang="en-US" sz="2800" b="0" u="none">
                <a:solidFill>
                  <a:schemeClr val="bg1"/>
                </a:solidFill>
              </a:rPr>
              <a:t> You can use both absolute and relative paths. For example, &lt;Link href="/about" /&gt; will navigate to the about page.</a:t>
            </a:r>
            <a:endParaRPr lang="en-US" sz="2800" b="0" u="none">
              <a:solidFill>
                <a:schemeClr val="bg1"/>
              </a:solidFill>
              <a:ea typeface="Calibri"/>
              <a:cs typeface="Calibri"/>
            </a:endParaRPr>
          </a:p>
          <a:p>
            <a:pPr algn="l">
              <a:buFont typeface="Arial" panose="020B0604020202020204" pitchFamily="34" charset="0"/>
              <a:buChar char="•"/>
            </a:pPr>
            <a:r>
              <a:rPr lang="en-US" sz="2800" b="1" u="sng">
                <a:solidFill>
                  <a:schemeClr val="bg1"/>
                </a:solidFill>
              </a:rPr>
              <a:t>Dynamic Links</a:t>
            </a:r>
            <a:r>
              <a:rPr lang="en-US" sz="2800" b="1" u="none">
                <a:solidFill>
                  <a:schemeClr val="bg1"/>
                </a:solidFill>
              </a:rPr>
              <a:t>:</a:t>
            </a:r>
            <a:r>
              <a:rPr lang="en-US" sz="2800" b="0" u="none">
                <a:solidFill>
                  <a:schemeClr val="bg1"/>
                </a:solidFill>
              </a:rPr>
              <a:t> You can pass dynamic URLs using template literals. This is specially helpful with dynamic routing (e.g., /products/[id]).</a:t>
            </a:r>
            <a:endParaRPr lang="en-US" sz="2800" b="1" u="sng">
              <a:solidFill>
                <a:schemeClr val="bg1"/>
              </a:solidFill>
              <a:ea typeface="Calibri"/>
              <a:cs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a:bodyPr>
          <a:lstStyle/>
          <a:p>
            <a:pPr algn="ctr"/>
            <a:r>
              <a:rPr lang="en-US" sz="3200" b="1" u="sng">
                <a:solidFill>
                  <a:srgbClr val="C7253E"/>
                </a:solidFill>
                <a:latin typeface="Rockwell Extra Bold"/>
                <a:ea typeface="Rockwell Extra Bold" pitchFamily="18" charset="0"/>
                <a:cs typeface="Rockwell Extra Bold" pitchFamily="18" charset="0"/>
              </a:rPr>
              <a:t>Example of </a:t>
            </a:r>
            <a:r>
              <a:rPr lang="en-US" sz="3200" b="1" u="sng">
                <a:solidFill>
                  <a:srgbClr val="FFAABB"/>
                </a:solidFill>
                <a:latin typeface="Rockwell Extra Bold"/>
                <a:ea typeface="Rockwell Extra Bold" pitchFamily="18" charset="0"/>
                <a:cs typeface="Rockwell Extra Bold" pitchFamily="18" charset="0"/>
              </a:rPr>
              <a:t>Dynamic Routes</a:t>
            </a:r>
            <a:r>
              <a:rPr lang="en-US" sz="3200" b="1" u="sng">
                <a:solidFill>
                  <a:srgbClr val="C7253E"/>
                </a:solidFill>
                <a:latin typeface="Rockwell Extra Bold"/>
                <a:ea typeface="Rockwell Extra Bold" pitchFamily="18" charset="0"/>
                <a:cs typeface="Rockwell Extra Bold" pitchFamily="18" charset="0"/>
              </a:rPr>
              <a:t> with </a:t>
            </a:r>
            <a:r>
              <a:rPr lang="en-US" sz="3200" b="1" u="sng">
                <a:solidFill>
                  <a:srgbClr val="FFAABB"/>
                </a:solidFill>
                <a:latin typeface="Rockwell Extra Bold"/>
                <a:ea typeface="Rockwell Extra Bold" pitchFamily="18" charset="0"/>
                <a:cs typeface="Rockwell Extra Bold" pitchFamily="18" charset="0"/>
              </a:rPr>
              <a:t>Links</a:t>
            </a:r>
            <a:r>
              <a:rPr lang="en-US" sz="3200" b="1" u="none">
                <a:solidFill>
                  <a:srgbClr val="C7253E"/>
                </a:solidFill>
                <a:latin typeface="Rockwell Extra Bold"/>
                <a:ea typeface="Rockwell Extra Bold" pitchFamily="18" charset="0"/>
                <a:cs typeface="Rockwell Extra Bold" pitchFamily="18" charset="0"/>
              </a:rPr>
              <a:t>:</a:t>
            </a:r>
            <a:endParaRPr lang="en-US" sz="3200" b="1" u="sng">
              <a:solidFill>
                <a:srgbClr val="C7253E"/>
              </a:solidFill>
              <a:latin typeface="Rockwell Extra Bold"/>
              <a:ea typeface="Rockwell Extra Bold" pitchFamily="18" charset="0"/>
              <a:cs typeface="Rockwell Extra Bold" pitchFamily="18" charset="0"/>
            </a:endParaRPr>
          </a:p>
        </p:txBody>
      </p:sp>
      <p:sp>
        <p:nvSpPr>
          <p:cNvPr id="3" name="Content Placeholder 2"/>
          <p:cNvSpPr>
            <a:spLocks noGrp="1" noEditPoints="1"/>
          </p:cNvSpPr>
          <p:nvPr>
            <p:ph idx="1"/>
          </p:nvPr>
        </p:nvSpPr>
        <p:spPr>
          <a:xfrm>
            <a:off x="838200" y="1739362"/>
            <a:ext cx="4678393" cy="4836159"/>
          </a:xfrm>
        </p:spPr>
        <p:txBody>
          <a:bodyPr vert="horz" lIns="91440" tIns="45720" rIns="91440" bIns="45720" rtlCol="0" anchor="t">
            <a:normAutofit lnSpcReduction="10000"/>
          </a:bodyPr>
          <a:lstStyle/>
          <a:p>
            <a:pPr marL="0" indent="0" algn="l">
              <a:buFont typeface="Arial" panose="020B0604020202020204" pitchFamily="34" charset="0"/>
              <a:buNone/>
            </a:pPr>
            <a:r>
              <a:rPr lang="en-US" sz="2800" b="0" u="none">
                <a:solidFill>
                  <a:srgbClr val="FFAABB"/>
                </a:solidFill>
                <a:latin typeface="Rockwell Extra Bold"/>
                <a:ea typeface="Rockwell Extra Bold" pitchFamily="18" charset="0"/>
                <a:cs typeface="Rockwell Extra Bold" pitchFamily="18" charset="0"/>
              </a:rPr>
              <a:t>Suppose you have a dynamic routes like /product/[id]:</a:t>
            </a:r>
          </a:p>
          <a:p>
            <a:pPr marL="0" indent="0" algn="l">
              <a:buFont typeface="Arial" panose="020B0604020202020204" pitchFamily="34" charset="0"/>
              <a:buNone/>
            </a:pPr>
            <a:endParaRPr lang="en-US" sz="2800" b="0" u="none">
              <a:solidFill>
                <a:schemeClr val="bg1"/>
              </a:solidFill>
              <a:latin typeface="Rockwell Extra Bold" pitchFamily="18" charset="0"/>
              <a:ea typeface="Rockwell Extra Bold" pitchFamily="18" charset="0"/>
              <a:cs typeface="Rockwell Extra Bold" pitchFamily="18" charset="0"/>
            </a:endParaRPr>
          </a:p>
          <a:p>
            <a:pPr marL="0" indent="0" algn="l">
              <a:buFont typeface="Arial" panose="020B0604020202020204" pitchFamily="34" charset="0"/>
              <a:buNone/>
            </a:pPr>
            <a:r>
              <a:rPr lang="en-US" sz="2800" b="1" u="sng">
                <a:solidFill>
                  <a:schemeClr val="bg1"/>
                </a:solidFill>
              </a:rPr>
              <a:t>Conclusion</a:t>
            </a:r>
            <a:r>
              <a:rPr lang="en-US" sz="2800" b="1" u="none">
                <a:solidFill>
                  <a:schemeClr val="bg1"/>
                </a:solidFill>
              </a:rPr>
              <a:t>:</a:t>
            </a:r>
            <a:r>
              <a:rPr lang="en-US" sz="2800" b="0" u="none">
                <a:solidFill>
                  <a:schemeClr val="bg1"/>
                </a:solidFill>
              </a:rPr>
              <a:t> </a:t>
            </a:r>
            <a:r>
              <a:rPr lang="en-US" sz="1800" b="0" u="none">
                <a:solidFill>
                  <a:schemeClr val="bg1"/>
                </a:solidFill>
              </a:rPr>
              <a:t>The Link component in </a:t>
            </a:r>
            <a:endParaRPr lang="en-US" sz="1800" b="0" u="none">
              <a:solidFill>
                <a:schemeClr val="bg1"/>
              </a:solidFill>
              <a:ea typeface="Calibri"/>
              <a:cs typeface="Calibri"/>
            </a:endParaRPr>
          </a:p>
          <a:p>
            <a:pPr marL="0" indent="0" algn="l">
              <a:buFont typeface="Arial" panose="020B0604020202020204" pitchFamily="34" charset="0"/>
              <a:buNone/>
            </a:pPr>
            <a:r>
              <a:rPr lang="en-US" sz="1800" b="0" u="none">
                <a:solidFill>
                  <a:schemeClr val="bg1"/>
                </a:solidFill>
              </a:rPr>
              <a:t>Next.js is essential for building a fast, </a:t>
            </a:r>
            <a:endParaRPr lang="en-US" sz="1800" b="0" u="none">
              <a:solidFill>
                <a:schemeClr val="bg1"/>
              </a:solidFill>
              <a:ea typeface="Calibri"/>
              <a:cs typeface="Calibri"/>
            </a:endParaRPr>
          </a:p>
          <a:p>
            <a:pPr marL="0" indent="0" algn="l">
              <a:buFont typeface="Arial" panose="020B0604020202020204" pitchFamily="34" charset="0"/>
              <a:buNone/>
            </a:pPr>
            <a:r>
              <a:rPr lang="en-US" sz="1800" b="0" u="none">
                <a:solidFill>
                  <a:schemeClr val="bg1"/>
                </a:solidFill>
              </a:rPr>
              <a:t>user-friendly site with smooth navigation and </a:t>
            </a:r>
            <a:endParaRPr lang="en-US" sz="1800" b="0" u="none">
              <a:solidFill>
                <a:schemeClr val="bg1"/>
              </a:solidFill>
              <a:ea typeface="Calibri"/>
              <a:cs typeface="Calibri"/>
            </a:endParaRPr>
          </a:p>
          <a:p>
            <a:pPr marL="0" indent="0" algn="l">
              <a:buFont typeface="Arial" panose="020B0604020202020204" pitchFamily="34" charset="0"/>
              <a:buNone/>
            </a:pPr>
            <a:r>
              <a:rPr lang="en-US" sz="1800" b="0" u="none">
                <a:solidFill>
                  <a:schemeClr val="bg1"/>
                </a:solidFill>
              </a:rPr>
              <a:t>improved performance through pre-fetching. </a:t>
            </a:r>
            <a:endParaRPr lang="en-US" sz="1800" b="0" u="none">
              <a:solidFill>
                <a:schemeClr val="bg1"/>
              </a:solidFill>
              <a:ea typeface="Calibri"/>
              <a:cs typeface="Calibri"/>
            </a:endParaRPr>
          </a:p>
          <a:p>
            <a:pPr marL="0" indent="0" algn="l">
              <a:buFont typeface="Arial" panose="020B0604020202020204" pitchFamily="34" charset="0"/>
              <a:buNone/>
            </a:pPr>
            <a:r>
              <a:rPr lang="en-US" sz="1800" b="0" u="none">
                <a:solidFill>
                  <a:schemeClr val="bg1"/>
                </a:solidFill>
              </a:rPr>
              <a:t>It's a key part of creating a seamless client-side </a:t>
            </a:r>
            <a:endParaRPr lang="en-US" sz="1800" b="0" u="none">
              <a:solidFill>
                <a:schemeClr val="bg1"/>
              </a:solidFill>
              <a:ea typeface="Calibri"/>
              <a:cs typeface="Calibri"/>
            </a:endParaRPr>
          </a:p>
          <a:p>
            <a:pPr marL="0" indent="0" algn="l">
              <a:buFont typeface="Arial" panose="020B0604020202020204" pitchFamily="34" charset="0"/>
              <a:buNone/>
            </a:pPr>
            <a:r>
              <a:rPr lang="en-US" sz="1800" b="0" u="none">
                <a:solidFill>
                  <a:schemeClr val="bg1"/>
                </a:solidFill>
              </a:rPr>
              <a:t>routing experience, making it easier for </a:t>
            </a:r>
            <a:endParaRPr lang="en-US" sz="1800" b="0" u="none">
              <a:solidFill>
                <a:schemeClr val="bg1"/>
              </a:solidFill>
              <a:ea typeface="Calibri"/>
              <a:cs typeface="Calibri"/>
            </a:endParaRPr>
          </a:p>
          <a:p>
            <a:pPr marL="0" indent="0" algn="l">
              <a:buFont typeface="Arial" panose="020B0604020202020204" pitchFamily="34" charset="0"/>
              <a:buNone/>
            </a:pPr>
            <a:r>
              <a:rPr lang="en-US" sz="1800" b="0" u="none">
                <a:solidFill>
                  <a:schemeClr val="bg1"/>
                </a:solidFill>
              </a:rPr>
              <a:t>developers to build responsive, </a:t>
            </a:r>
            <a:endParaRPr lang="en-US" sz="1800" b="0" u="none">
              <a:solidFill>
                <a:schemeClr val="bg1"/>
              </a:solidFill>
              <a:ea typeface="Calibri"/>
              <a:cs typeface="Calibri"/>
            </a:endParaRPr>
          </a:p>
          <a:p>
            <a:pPr marL="0" indent="0" algn="l">
              <a:buFont typeface="Arial" panose="020B0604020202020204" pitchFamily="34" charset="0"/>
              <a:buNone/>
            </a:pPr>
            <a:r>
              <a:rPr lang="en-US" sz="1800" b="0" u="none">
                <a:solidFill>
                  <a:schemeClr val="bg1"/>
                </a:solidFill>
              </a:rPr>
              <a:t>high-performance web applications with Next.js</a:t>
            </a:r>
            <a:r>
              <a:rPr lang="en-US" sz="1800" b="0" u="none"/>
              <a:t>.</a:t>
            </a:r>
          </a:p>
          <a:p>
            <a:pPr marL="0" indent="0" algn="l">
              <a:buFont typeface="Arial" panose="020B0604020202020204" pitchFamily="34" charset="0"/>
              <a:buNone/>
            </a:pPr>
            <a:endParaRPr lang="en-US" sz="1800" b="0" u="none"/>
          </a:p>
          <a:p>
            <a:pPr marL="0" indent="0" algn="l">
              <a:buFont typeface="Arial" panose="020B0604020202020204" pitchFamily="34" charset="0"/>
              <a:buNone/>
            </a:pPr>
            <a:endParaRPr lang="en-US" sz="2800" b="0" u="none"/>
          </a:p>
        </p:txBody>
      </p:sp>
      <p:sp>
        <p:nvSpPr>
          <p:cNvPr id="4" name="Round Corner Rectangle 3"/>
          <p:cNvSpPr/>
          <p:nvPr/>
        </p:nvSpPr>
        <p:spPr>
          <a:xfrm>
            <a:off x="5540945" y="2501271"/>
            <a:ext cx="5550539" cy="4132070"/>
          </a:xfrm>
          <a:prstGeom prst="roundRect">
            <a:avLst/>
          </a:prstGeom>
          <a:solidFill>
            <a:srgbClr val="FFAABB"/>
          </a:solidFill>
          <a:ln>
            <a:solidFill>
              <a:srgbClr val="FFAA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u="sng">
                <a:solidFill>
                  <a:srgbClr val="821132"/>
                </a:solidFill>
              </a:rPr>
              <a:t>TSX</a:t>
            </a:r>
            <a:r>
              <a:rPr lang="en-US" sz="1600" b="1" u="none">
                <a:solidFill>
                  <a:srgbClr val="821132"/>
                </a:solidFill>
              </a:rPr>
              <a:t>:</a:t>
            </a:r>
            <a:endParaRPr lang="en-US" sz="1600" b="1" u="none">
              <a:solidFill>
                <a:srgbClr val="821132"/>
              </a:solidFill>
              <a:ea typeface="Calibri"/>
              <a:cs typeface="Calibri"/>
            </a:endParaRPr>
          </a:p>
          <a:p>
            <a:pPr algn="l"/>
            <a:r>
              <a:rPr lang="en-US" sz="1600" b="1" u="none">
                <a:solidFill>
                  <a:srgbClr val="821132"/>
                </a:solidFill>
              </a:rPr>
              <a:t>import Link from 'next/link';</a:t>
            </a:r>
            <a:endParaRPr lang="en-US" sz="1600" b="1" u="none">
              <a:solidFill>
                <a:srgbClr val="821132"/>
              </a:solidFill>
              <a:ea typeface="Calibri"/>
              <a:cs typeface="Calibri"/>
            </a:endParaRPr>
          </a:p>
          <a:p>
            <a:pPr algn="l"/>
            <a:endParaRPr lang="en-US" sz="1600" b="1" u="none">
              <a:solidFill>
                <a:srgbClr val="821132"/>
              </a:solidFill>
              <a:ea typeface="Calibri"/>
              <a:cs typeface="Calibri"/>
            </a:endParaRPr>
          </a:p>
          <a:p>
            <a:pPr algn="l"/>
            <a:r>
              <a:rPr lang="en-US" sz="1600" b="1" u="none">
                <a:solidFill>
                  <a:srgbClr val="821132"/>
                </a:solidFill>
              </a:rPr>
              <a:t>const </a:t>
            </a:r>
            <a:r>
              <a:rPr lang="en-US" sz="1600" b="1" u="none" err="1">
                <a:solidFill>
                  <a:srgbClr val="821132"/>
                </a:solidFill>
              </a:rPr>
              <a:t>ProductList</a:t>
            </a:r>
            <a:r>
              <a:rPr lang="en-US" sz="1600" b="1" u="none">
                <a:solidFill>
                  <a:srgbClr val="821132"/>
                </a:solidFill>
              </a:rPr>
              <a:t> = ({ products }) =&gt; {</a:t>
            </a:r>
            <a:endParaRPr lang="en-US" sz="1600" b="1" u="none">
              <a:solidFill>
                <a:srgbClr val="821132"/>
              </a:solidFill>
              <a:ea typeface="Calibri"/>
              <a:cs typeface="Calibri"/>
            </a:endParaRPr>
          </a:p>
          <a:p>
            <a:pPr marL="457200" lvl="1" algn="l"/>
            <a:r>
              <a:rPr lang="en-US" sz="1600" b="1" u="none">
                <a:solidFill>
                  <a:srgbClr val="821132"/>
                </a:solidFill>
              </a:rPr>
              <a:t>return (</a:t>
            </a:r>
            <a:endParaRPr lang="en-US" sz="1600" b="1" u="none">
              <a:solidFill>
                <a:srgbClr val="821132"/>
              </a:solidFill>
              <a:ea typeface="Calibri"/>
              <a:cs typeface="Calibri"/>
            </a:endParaRPr>
          </a:p>
          <a:p>
            <a:pPr marL="914400" lvl="2" algn="l"/>
            <a:r>
              <a:rPr lang="en-US" sz="1600" b="1" u="none">
                <a:solidFill>
                  <a:srgbClr val="821132"/>
                </a:solidFill>
              </a:rPr>
              <a:t>&lt;div&gt;</a:t>
            </a:r>
            <a:endParaRPr lang="en-US" sz="1600" b="1" u="none">
              <a:solidFill>
                <a:srgbClr val="821132"/>
              </a:solidFill>
              <a:ea typeface="Calibri"/>
              <a:cs typeface="Calibri"/>
            </a:endParaRPr>
          </a:p>
          <a:p>
            <a:pPr marL="1371600" lvl="3" algn="l"/>
            <a:r>
              <a:rPr lang="en-US" sz="1600" b="1" u="none">
                <a:solidFill>
                  <a:srgbClr val="821132"/>
                </a:solidFill>
              </a:rPr>
              <a:t>{products.map(product =&gt; (</a:t>
            </a:r>
            <a:endParaRPr lang="en-US" sz="1600" b="1" u="none">
              <a:solidFill>
                <a:srgbClr val="821132"/>
              </a:solidFill>
              <a:ea typeface="Calibri"/>
              <a:cs typeface="Calibri"/>
            </a:endParaRPr>
          </a:p>
          <a:p>
            <a:pPr marL="1828800" lvl="4" algn="l"/>
            <a:r>
              <a:rPr lang="en-US" sz="1600" b="1" u="none">
                <a:solidFill>
                  <a:srgbClr val="821132"/>
                </a:solidFill>
              </a:rPr>
              <a:t>&lt;Link href={`/products/${product.id}`} key={product.id}&gt;</a:t>
            </a:r>
            <a:endParaRPr lang="en-US" sz="1600" b="1" u="none">
              <a:solidFill>
                <a:srgbClr val="821132"/>
              </a:solidFill>
              <a:ea typeface="Calibri"/>
              <a:cs typeface="Calibri"/>
            </a:endParaRPr>
          </a:p>
          <a:p>
            <a:pPr marL="2286000" lvl="5" algn="l"/>
            <a:r>
              <a:rPr lang="en-US" sz="1600" b="1" u="none">
                <a:solidFill>
                  <a:srgbClr val="821132"/>
                </a:solidFill>
              </a:rPr>
              <a:t>&lt;a&gt;{product.name}&lt;/a&gt;</a:t>
            </a:r>
            <a:endParaRPr lang="en-US" sz="1600" b="1" u="none">
              <a:solidFill>
                <a:srgbClr val="821132"/>
              </a:solidFill>
              <a:ea typeface="Calibri"/>
              <a:cs typeface="Calibri"/>
            </a:endParaRPr>
          </a:p>
          <a:p>
            <a:pPr marL="1828800" lvl="4" algn="l"/>
            <a:r>
              <a:rPr lang="en-US" sz="1600" b="1" u="none">
                <a:solidFill>
                  <a:srgbClr val="821132"/>
                </a:solidFill>
              </a:rPr>
              <a:t>&lt;/Link&gt;</a:t>
            </a:r>
            <a:endParaRPr lang="en-US" sz="1600" b="1" u="none">
              <a:solidFill>
                <a:srgbClr val="821132"/>
              </a:solidFill>
              <a:ea typeface="Calibri"/>
              <a:cs typeface="Calibri"/>
            </a:endParaRPr>
          </a:p>
          <a:p>
            <a:pPr marL="1371600" lvl="3" algn="l"/>
            <a:r>
              <a:rPr lang="en-US" sz="1600" b="1" u="none">
                <a:solidFill>
                  <a:srgbClr val="821132"/>
                </a:solidFill>
              </a:rPr>
              <a:t>))}</a:t>
            </a:r>
            <a:endParaRPr lang="en-US" sz="1600" b="1" u="none">
              <a:solidFill>
                <a:srgbClr val="821132"/>
              </a:solidFill>
              <a:ea typeface="Calibri"/>
              <a:cs typeface="Calibri"/>
            </a:endParaRPr>
          </a:p>
          <a:p>
            <a:pPr marL="914400" lvl="2" algn="l"/>
            <a:r>
              <a:rPr lang="en-US" sz="1600" b="1" u="none">
                <a:solidFill>
                  <a:srgbClr val="821132"/>
                </a:solidFill>
              </a:rPr>
              <a:t>&lt;/div&gt;</a:t>
            </a:r>
            <a:endParaRPr lang="en-US" sz="1600" b="1" u="none">
              <a:solidFill>
                <a:srgbClr val="821132"/>
              </a:solidFill>
              <a:ea typeface="Calibri"/>
              <a:cs typeface="Calibri"/>
            </a:endParaRPr>
          </a:p>
          <a:p>
            <a:pPr marL="457200" lvl="1" algn="l"/>
            <a:r>
              <a:rPr lang="en-US" sz="1600" b="1" u="none">
                <a:solidFill>
                  <a:srgbClr val="821132"/>
                </a:solidFill>
              </a:rPr>
              <a:t>);</a:t>
            </a:r>
            <a:endParaRPr lang="en-US" sz="1600" b="1" u="none">
              <a:solidFill>
                <a:srgbClr val="821132"/>
              </a:solidFill>
              <a:ea typeface="Calibri"/>
              <a:cs typeface="Calibri"/>
            </a:endParaRPr>
          </a:p>
          <a:p>
            <a:pPr algn="l"/>
            <a:r>
              <a:rPr lang="en-US" sz="1600" b="1" u="none">
                <a:solidFill>
                  <a:srgbClr val="821132"/>
                </a:solidFill>
              </a:rPr>
              <a:t>     };</a:t>
            </a:r>
            <a:endParaRPr lang="en-US" sz="1600" b="1" u="none">
              <a:solidFill>
                <a:srgbClr val="821132"/>
              </a:solidFill>
              <a:ea typeface="Calibri"/>
              <a:cs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a:bodyPr>
          <a:lstStyle/>
          <a:p>
            <a:pPr algn="ctr"/>
            <a:r>
              <a:rPr lang="en-US" sz="4000" b="1" u="sng">
                <a:solidFill>
                  <a:srgbClr val="C7253E"/>
                </a:solidFill>
                <a:latin typeface="Rockwell Extra Bold"/>
                <a:ea typeface="Rockwell Extra Bold" pitchFamily="18" charset="0"/>
                <a:cs typeface="Rockwell Extra Bold" pitchFamily="18" charset="0"/>
              </a:rPr>
              <a:t>Creating </a:t>
            </a:r>
            <a:r>
              <a:rPr lang="en-US" sz="4000" b="1" u="sng">
                <a:solidFill>
                  <a:srgbClr val="FFAABB"/>
                </a:solidFill>
                <a:latin typeface="Rockwell Extra Bold"/>
                <a:ea typeface="Rockwell Extra Bold" pitchFamily="18" charset="0"/>
                <a:cs typeface="Rockwell Extra Bold" pitchFamily="18" charset="0"/>
              </a:rPr>
              <a:t>Nested Pages</a:t>
            </a:r>
            <a:r>
              <a:rPr lang="en-US" sz="4000" b="1" u="sng">
                <a:solidFill>
                  <a:srgbClr val="C7253E"/>
                </a:solidFill>
                <a:latin typeface="Rockwell Extra Bold"/>
                <a:ea typeface="Rockwell Extra Bold" pitchFamily="18" charset="0"/>
                <a:cs typeface="Rockwell Extra Bold" pitchFamily="18" charset="0"/>
              </a:rPr>
              <a:t> in Next.js</a:t>
            </a:r>
            <a:r>
              <a:rPr lang="en-US" sz="4000" b="1" u="none">
                <a:solidFill>
                  <a:srgbClr val="C7253E"/>
                </a:solidFill>
                <a:latin typeface="Rockwell Extra Bold"/>
                <a:ea typeface="Rockwell Extra Bold" pitchFamily="18" charset="0"/>
                <a:cs typeface="Rockwell Extra Bold" pitchFamily="18" charset="0"/>
              </a:rPr>
              <a:t>:</a:t>
            </a:r>
            <a:endParaRPr lang="en-US" sz="4000" b="1" u="sng">
              <a:solidFill>
                <a:srgbClr val="C7253E"/>
              </a:solidFill>
              <a:latin typeface="Rockwell Extra Bold"/>
              <a:ea typeface="Rockwell Extra Bold" pitchFamily="18" charset="0"/>
              <a:cs typeface="Rockwell Extra Bold" pitchFamily="18" charset="0"/>
            </a:endParaRPr>
          </a:p>
        </p:txBody>
      </p:sp>
      <p:sp>
        <p:nvSpPr>
          <p:cNvPr id="3" name="Content Placeholder 2"/>
          <p:cNvSpPr>
            <a:spLocks noGrp="1" noEditPoints="1"/>
          </p:cNvSpPr>
          <p:nvPr>
            <p:ph idx="1"/>
          </p:nvPr>
        </p:nvSpPr>
        <p:spPr/>
        <p:txBody>
          <a:bodyPr vert="horz" lIns="91440" tIns="45720" rIns="91440" bIns="45720" rtlCol="0" anchor="t">
            <a:normAutofit/>
          </a:bodyPr>
          <a:lstStyle/>
          <a:p>
            <a:pPr algn="ctr"/>
            <a:r>
              <a:rPr lang="en-US" sz="3600" b="1" u="sng">
                <a:solidFill>
                  <a:schemeClr val="bg1"/>
                </a:solidFill>
              </a:rPr>
              <a:t>Explanation</a:t>
            </a:r>
            <a:r>
              <a:rPr lang="en-US" sz="3600" b="1" u="none">
                <a:solidFill>
                  <a:schemeClr val="bg1"/>
                </a:solidFill>
              </a:rPr>
              <a:t>:</a:t>
            </a:r>
            <a:endParaRPr lang="en-US" sz="3600" b="1" u="none">
              <a:solidFill>
                <a:schemeClr val="bg1"/>
              </a:solidFill>
              <a:ea typeface="Calibri"/>
              <a:cs typeface="Calibri"/>
            </a:endParaRPr>
          </a:p>
          <a:p>
            <a:pPr marL="0" indent="0" algn="l">
              <a:buNone/>
            </a:pPr>
            <a:r>
              <a:rPr lang="en-US" sz="2800" b="0" u="none">
                <a:solidFill>
                  <a:schemeClr val="bg1"/>
                </a:solidFill>
              </a:rPr>
              <a:t>In Next.js, creating nested pages is straightforward and relies on the file-based routing system. This feature allows you to organize your application's structure with folders and subfolders, creating nested routes based on the folder structure within the pages directory.</a:t>
            </a:r>
            <a:endParaRPr lang="en-US" sz="2800" b="0" u="none">
              <a:solidFill>
                <a:schemeClr val="bg1"/>
              </a:solidFill>
              <a:ea typeface="Calibri"/>
              <a:cs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a:bodyPr>
          <a:lstStyle/>
          <a:p>
            <a:pPr algn="ctr"/>
            <a:r>
              <a:rPr lang="en-US" sz="2800" b="1" u="sng">
                <a:solidFill>
                  <a:srgbClr val="C7253E"/>
                </a:solidFill>
                <a:latin typeface="Rockwell Extra Bold"/>
                <a:ea typeface="Rockwell Extra Bold" pitchFamily="18" charset="0"/>
                <a:cs typeface="Rockwell Extra Bold" pitchFamily="18" charset="0"/>
              </a:rPr>
              <a:t>Understanding Next.js </a:t>
            </a:r>
            <a:r>
              <a:rPr lang="en-US" sz="2800" b="1" u="sng">
                <a:solidFill>
                  <a:srgbClr val="FFAABB"/>
                </a:solidFill>
                <a:latin typeface="Rockwell Extra Bold"/>
                <a:ea typeface="Rockwell Extra Bold" pitchFamily="18" charset="0"/>
                <a:cs typeface="Rockwell Extra Bold" pitchFamily="18" charset="0"/>
              </a:rPr>
              <a:t>Folder-Based Routing</a:t>
            </a:r>
            <a:r>
              <a:rPr lang="en-US" sz="2800" b="1" u="none">
                <a:solidFill>
                  <a:srgbClr val="C7253E"/>
                </a:solidFill>
                <a:latin typeface="Rockwell Extra Bold"/>
                <a:ea typeface="Rockwell Extra Bold" pitchFamily="18" charset="0"/>
                <a:cs typeface="Rockwell Extra Bold" pitchFamily="18" charset="0"/>
              </a:rPr>
              <a:t>:</a:t>
            </a:r>
            <a:endParaRPr lang="en-US" sz="2800" b="1" u="sng">
              <a:solidFill>
                <a:srgbClr val="C7253E"/>
              </a:solidFill>
              <a:latin typeface="Rockwell Extra Bold"/>
              <a:ea typeface="Rockwell Extra Bold" pitchFamily="18" charset="0"/>
              <a:cs typeface="Rockwell Extra Bold" pitchFamily="18" charset="0"/>
            </a:endParaRPr>
          </a:p>
        </p:txBody>
      </p:sp>
      <p:sp>
        <p:nvSpPr>
          <p:cNvPr id="3" name="Content Placeholder 2"/>
          <p:cNvSpPr>
            <a:spLocks noGrp="1" noEditPoints="1"/>
          </p:cNvSpPr>
          <p:nvPr>
            <p:ph idx="1"/>
          </p:nvPr>
        </p:nvSpPr>
        <p:spPr/>
        <p:txBody>
          <a:bodyPr vert="horz" lIns="91440" tIns="45720" rIns="91440" bIns="45720" rtlCol="0" anchor="t">
            <a:normAutofit/>
          </a:bodyPr>
          <a:lstStyle/>
          <a:p>
            <a:pPr marL="0" indent="0" algn="l">
              <a:buNone/>
            </a:pPr>
            <a:r>
              <a:rPr lang="en-US" sz="2800" b="0" u="none">
                <a:solidFill>
                  <a:schemeClr val="bg1"/>
                </a:solidFill>
              </a:rPr>
              <a:t>Each file or folder in the pages directory in Next.js represents a route in your application:</a:t>
            </a:r>
            <a:endParaRPr lang="en-US" sz="2800" b="0" u="none">
              <a:solidFill>
                <a:schemeClr val="bg1"/>
              </a:solidFill>
              <a:ea typeface="Calibri"/>
              <a:cs typeface="Calibri"/>
            </a:endParaRPr>
          </a:p>
          <a:p>
            <a:pPr marL="685800" lvl="1" algn="l">
              <a:buFont typeface="Arial" panose="020B0604020202020204" pitchFamily="34" charset="0"/>
              <a:buChar char="•"/>
            </a:pPr>
            <a:r>
              <a:rPr lang="en-US" sz="2400" b="1" u="sng">
                <a:solidFill>
                  <a:schemeClr val="bg1"/>
                </a:solidFill>
              </a:rPr>
              <a:t>File</a:t>
            </a:r>
            <a:r>
              <a:rPr lang="en-US" sz="2400" b="1" u="none">
                <a:solidFill>
                  <a:schemeClr val="bg1"/>
                </a:solidFill>
              </a:rPr>
              <a:t>: </a:t>
            </a:r>
            <a:r>
              <a:rPr lang="en-US" sz="2400" b="0" u="none">
                <a:solidFill>
                  <a:schemeClr val="bg1"/>
                </a:solidFill>
              </a:rPr>
              <a:t>A .js, .jsx, .ts, or .tsx file inside pages will be mapped to a route. For example, pages/about.tsx will create the /about route.</a:t>
            </a:r>
            <a:endParaRPr lang="en-US" sz="2400" b="0" u="none">
              <a:solidFill>
                <a:schemeClr val="bg1"/>
              </a:solidFill>
              <a:ea typeface="Calibri"/>
              <a:cs typeface="Calibri"/>
            </a:endParaRPr>
          </a:p>
          <a:p>
            <a:pPr marL="685800" lvl="1" algn="l">
              <a:buFont typeface="Arial" panose="020B0604020202020204" pitchFamily="34" charset="0"/>
              <a:buChar char="•"/>
            </a:pPr>
            <a:r>
              <a:rPr lang="en-US" sz="2400" b="1" u="sng">
                <a:solidFill>
                  <a:schemeClr val="bg1"/>
                </a:solidFill>
              </a:rPr>
              <a:t>Folder</a:t>
            </a:r>
            <a:r>
              <a:rPr lang="en-US" sz="2400" b="1" u="none">
                <a:solidFill>
                  <a:schemeClr val="bg1"/>
                </a:solidFill>
              </a:rPr>
              <a:t>: </a:t>
            </a:r>
            <a:r>
              <a:rPr lang="en-US" sz="2400" b="0" u="none">
                <a:solidFill>
                  <a:schemeClr val="bg1"/>
                </a:solidFill>
              </a:rPr>
              <a:t>If you create a folder, it represents a "parent" route. Any file inside this folder will be a "child" or nested route based on the file name and folder path.</a:t>
            </a:r>
            <a:endParaRPr lang="en-US" sz="2400" b="1" u="sng">
              <a:solidFill>
                <a:schemeClr val="bg1"/>
              </a:solidFill>
              <a:ea typeface="Calibri"/>
              <a:cs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sz="4400" b="1" u="sng">
                <a:solidFill>
                  <a:srgbClr val="C7253E"/>
                </a:solidFill>
                <a:latin typeface="Rockwell Extra Bold"/>
                <a:ea typeface="Rockwell Extra Bold" pitchFamily="18" charset="0"/>
                <a:cs typeface="Rockwell Extra Bold" pitchFamily="18" charset="0"/>
              </a:rPr>
              <a:t>Steps to Create </a:t>
            </a:r>
            <a:r>
              <a:rPr lang="en-US" sz="4400" b="1" u="sng">
                <a:solidFill>
                  <a:srgbClr val="FFAABB"/>
                </a:solidFill>
                <a:latin typeface="Rockwell Extra Bold"/>
                <a:ea typeface="Rockwell Extra Bold" pitchFamily="18" charset="0"/>
                <a:cs typeface="Rockwell Extra Bold" pitchFamily="18" charset="0"/>
              </a:rPr>
              <a:t>Nested Pages</a:t>
            </a:r>
            <a:r>
              <a:rPr lang="en-US" sz="5400" b="1" u="none">
                <a:solidFill>
                  <a:srgbClr val="C7253E"/>
                </a:solidFill>
                <a:latin typeface="Rockwell Extra Bold"/>
                <a:ea typeface="Rockwell Extra Bold" pitchFamily="18" charset="0"/>
                <a:cs typeface="Rockwell Extra Bold" pitchFamily="18" charset="0"/>
              </a:rPr>
              <a:t>:</a:t>
            </a:r>
            <a:endParaRPr sz="5400" b="1" u="sng">
              <a:solidFill>
                <a:srgbClr val="C7253E"/>
              </a:solidFill>
              <a:latin typeface="Rockwell Extra Bold"/>
              <a:ea typeface="Rockwell Extra Bold" pitchFamily="18" charset="0"/>
              <a:cs typeface="Rockwell Extra Bold" pitchFamily="18" charset="0"/>
            </a:endParaRPr>
          </a:p>
        </p:txBody>
      </p:sp>
      <p:sp>
        <p:nvSpPr>
          <p:cNvPr id="3" name="Content Placeholder 2"/>
          <p:cNvSpPr>
            <a:spLocks noGrp="1" noEditPoints="1"/>
          </p:cNvSpPr>
          <p:nvPr>
            <p:ph idx="1"/>
          </p:nvPr>
        </p:nvSpPr>
        <p:spPr>
          <a:xfrm>
            <a:off x="838200" y="1825625"/>
            <a:ext cx="4274327" cy="4351338"/>
          </a:xfrm>
        </p:spPr>
        <p:txBody>
          <a:bodyPr vert="horz" lIns="91440" tIns="45720" rIns="91440" bIns="45720" rtlCol="0" anchor="t">
            <a:normAutofit/>
          </a:bodyPr>
          <a:lstStyle/>
          <a:p>
            <a:pPr marL="685800" lvl="1" algn="l">
              <a:buFont typeface="Arial" panose="020B0604020202020204" pitchFamily="34" charset="0"/>
              <a:buChar char="•"/>
            </a:pPr>
            <a:r>
              <a:rPr lang="en-US" sz="2400" b="1" u="sng">
                <a:solidFill>
                  <a:schemeClr val="bg1"/>
                </a:solidFill>
              </a:rPr>
              <a:t>Creating Folders in the Pages Directory</a:t>
            </a:r>
            <a:r>
              <a:rPr lang="en-US" sz="2400" b="1" u="none">
                <a:solidFill>
                  <a:schemeClr val="bg1"/>
                </a:solidFill>
              </a:rPr>
              <a:t>: </a:t>
            </a:r>
            <a:r>
              <a:rPr lang="en-US" sz="2400" b="0" u="none">
                <a:solidFill>
                  <a:schemeClr val="bg1"/>
                </a:solidFill>
              </a:rPr>
              <a:t>To create nested routes, organize your files into folders inside the pages directory. Each folder represents a new "level" in the URL structure.</a:t>
            </a:r>
            <a:endParaRPr lang="en-US" sz="2400" b="1" u="none">
              <a:solidFill>
                <a:schemeClr val="bg1"/>
              </a:solidFill>
              <a:ea typeface="Calibri"/>
              <a:cs typeface="Calibri"/>
            </a:endParaRPr>
          </a:p>
          <a:p>
            <a:pPr marL="685800" lvl="1" algn="l">
              <a:buFont typeface="Arial" panose="020B0604020202020204" pitchFamily="34" charset="0"/>
              <a:buChar char="•"/>
            </a:pPr>
            <a:r>
              <a:rPr lang="en-US" sz="2400" b="1" u="sng">
                <a:solidFill>
                  <a:schemeClr val="bg1"/>
                </a:solidFill>
              </a:rPr>
              <a:t>Add Files to Define Routes</a:t>
            </a:r>
            <a:r>
              <a:rPr lang="en-US" sz="2400" b="1" u="none">
                <a:solidFill>
                  <a:schemeClr val="bg1"/>
                </a:solidFill>
              </a:rPr>
              <a:t>: </a:t>
            </a:r>
            <a:r>
              <a:rPr lang="en-US" sz="2400" b="0" u="none">
                <a:solidFill>
                  <a:schemeClr val="bg1"/>
                </a:solidFill>
              </a:rPr>
              <a:t>Create .tsx or .js files within these folders to define the nested routes.</a:t>
            </a:r>
            <a:endParaRPr lang="en-US" sz="2400" b="1" u="sng">
              <a:solidFill>
                <a:schemeClr val="bg1"/>
              </a:solidFill>
              <a:ea typeface="Calibri"/>
              <a:cs typeface="Calibri"/>
            </a:endParaRPr>
          </a:p>
        </p:txBody>
      </p:sp>
      <p:sp>
        <p:nvSpPr>
          <p:cNvPr id="4" name="Rectangle 3"/>
          <p:cNvSpPr/>
          <p:nvPr/>
        </p:nvSpPr>
        <p:spPr>
          <a:xfrm>
            <a:off x="5354432" y="1821557"/>
            <a:ext cx="6481934" cy="4921364"/>
          </a:xfrm>
          <a:prstGeom prst="rect">
            <a:avLst/>
          </a:prstGeom>
          <a:solidFill>
            <a:srgbClr val="FFAABB"/>
          </a:solidFill>
          <a:ln>
            <a:solidFill>
              <a:srgbClr val="FFAA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1" u="sng">
                <a:solidFill>
                  <a:srgbClr val="821132"/>
                </a:solidFill>
              </a:rPr>
              <a:t>Example of Nested Pages Structure</a:t>
            </a:r>
            <a:r>
              <a:rPr lang="en-US" sz="2400" b="1" u="none">
                <a:solidFill>
                  <a:srgbClr val="821132"/>
                </a:solidFill>
              </a:rPr>
              <a:t>:</a:t>
            </a:r>
            <a:endParaRPr lang="en-US" sz="2400" b="1" u="none">
              <a:solidFill>
                <a:srgbClr val="821132"/>
              </a:solidFill>
              <a:ea typeface="Calibri"/>
              <a:cs typeface="Calibri"/>
            </a:endParaRPr>
          </a:p>
          <a:p>
            <a:pPr algn="l"/>
            <a:r>
              <a:rPr lang="en-US" sz="2400" b="0" u="none">
                <a:solidFill>
                  <a:srgbClr val="821132"/>
                </a:solidFill>
              </a:rPr>
              <a:t>Here's a structure to create nested routes for a blog with categories and individual posts:</a:t>
            </a:r>
            <a:endParaRPr lang="en-US" sz="2400" b="0" u="none">
              <a:solidFill>
                <a:srgbClr val="821132"/>
              </a:solidFill>
              <a:cs typeface="Calibri"/>
            </a:endParaRPr>
          </a:p>
          <a:p>
            <a:r>
              <a:rPr lang="en-US" sz="2400">
                <a:solidFill>
                  <a:srgbClr val="821132"/>
                </a:solidFill>
                <a:ea typeface="Calibri"/>
                <a:cs typeface="Calibri"/>
              </a:rPr>
              <a:t>Pages</a:t>
            </a:r>
          </a:p>
          <a:p>
            <a:pPr lvl="1"/>
            <a:r>
              <a:rPr lang="en-US" sz="2400">
                <a:solidFill>
                  <a:srgbClr val="821132"/>
                </a:solidFill>
                <a:ea typeface="Calibri"/>
                <a:cs typeface="Calibri"/>
              </a:rPr>
              <a:t>blog</a:t>
            </a:r>
          </a:p>
          <a:p>
            <a:pPr lvl="2"/>
            <a:r>
              <a:rPr lang="en-US" sz="2400">
                <a:solidFill>
                  <a:srgbClr val="821132"/>
                </a:solidFill>
                <a:ea typeface="Calibri"/>
                <a:cs typeface="Calibri"/>
              </a:rPr>
              <a:t>index.tsx</a:t>
            </a:r>
          </a:p>
          <a:p>
            <a:pPr lvl="2"/>
            <a:r>
              <a:rPr lang="en-US" sz="2400">
                <a:solidFill>
                  <a:srgbClr val="821132"/>
                </a:solidFill>
                <a:ea typeface="Calibri"/>
                <a:cs typeface="Calibri"/>
              </a:rPr>
              <a:t>cotegory</a:t>
            </a:r>
          </a:p>
          <a:p>
            <a:pPr lvl="3"/>
            <a:r>
              <a:rPr lang="en-US" sz="2400">
                <a:solidFill>
                  <a:srgbClr val="821132"/>
                </a:solidFill>
                <a:ea typeface="Calibri"/>
                <a:cs typeface="Calibri"/>
              </a:rPr>
              <a:t>index.tsx</a:t>
            </a:r>
          </a:p>
          <a:p>
            <a:pPr lvl="3"/>
            <a:r>
              <a:rPr lang="en-US" sz="2400">
                <a:solidFill>
                  <a:srgbClr val="821132"/>
                </a:solidFill>
                <a:ea typeface="Calibri"/>
                <a:cs typeface="Calibri"/>
              </a:rPr>
              <a:t>[id].tsx</a:t>
            </a:r>
          </a:p>
          <a:p>
            <a:pPr lvl="2"/>
            <a:r>
              <a:rPr lang="en-US" sz="2400">
                <a:solidFill>
                  <a:srgbClr val="821132"/>
                </a:solidFill>
                <a:ea typeface="Calibri"/>
                <a:cs typeface="Calibri"/>
              </a:rPr>
              <a:t>[postId].tsx</a:t>
            </a:r>
          </a:p>
          <a:p>
            <a:pPr lvl="1"/>
            <a:r>
              <a:rPr lang="en-US" sz="2400">
                <a:solidFill>
                  <a:srgbClr val="821132"/>
                </a:solidFill>
                <a:ea typeface="Calibri"/>
                <a:cs typeface="Calibri"/>
              </a:rPr>
              <a:t>About.tsx</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noFill/>
          <a:ln w="12700">
            <a:solidFill>
              <a:schemeClr val="tx1"/>
            </a:solidFill>
          </a:ln>
        </p:spPr>
        <p:txBody>
          <a:bodyPr>
            <a:normAutofit/>
          </a:bodyPr>
          <a:lstStyle/>
          <a:p>
            <a:pPr algn="ctr"/>
            <a:r>
              <a:rPr lang="en-US" sz="4800" b="1" u="sng">
                <a:solidFill>
                  <a:srgbClr val="C7253E"/>
                </a:solidFill>
                <a:latin typeface="Rockwell Extra Bold"/>
                <a:ea typeface="Rockwell Extra Bold" pitchFamily="18" charset="0"/>
                <a:cs typeface="Rockwell Extra Bold" pitchFamily="18" charset="0"/>
              </a:rPr>
              <a:t>Why Use </a:t>
            </a:r>
            <a:r>
              <a:rPr lang="en-US" sz="4800" b="1" u="sng">
                <a:solidFill>
                  <a:srgbClr val="FFAABB"/>
                </a:solidFill>
                <a:latin typeface="Rockwell Extra Bold"/>
                <a:ea typeface="Rockwell Extra Bold" pitchFamily="18" charset="0"/>
                <a:cs typeface="Rockwell Extra Bold" pitchFamily="18" charset="0"/>
              </a:rPr>
              <a:t>Next.js?</a:t>
            </a:r>
            <a:r>
              <a:rPr lang="en-US" sz="4800" b="1">
                <a:solidFill>
                  <a:srgbClr val="C7253E"/>
                </a:solidFill>
                <a:latin typeface="Rockwell Extra Bold"/>
                <a:ea typeface="Rockwell Extra Bold" pitchFamily="18" charset="0"/>
                <a:cs typeface="Rockwell Extra Bold" pitchFamily="18" charset="0"/>
              </a:rPr>
              <a:t>:</a:t>
            </a:r>
            <a:endParaRPr lang="en-US" sz="4800" b="1">
              <a:solidFill>
                <a:srgbClr val="C7253E"/>
              </a:solidFill>
              <a:highlight>
                <a:srgbClr val="C0C0C0"/>
              </a:highlight>
              <a:latin typeface="Rockwell Extra Bold"/>
              <a:ea typeface="Rockwell Extra Bold" pitchFamily="18" charset="0"/>
              <a:cs typeface="Rockwell Extra Bold" pitchFamily="18" charset="0"/>
            </a:endParaRPr>
          </a:p>
        </p:txBody>
      </p:sp>
      <p:sp>
        <p:nvSpPr>
          <p:cNvPr id="3" name="Content Placeholder 2"/>
          <p:cNvSpPr>
            <a:spLocks noGrp="1" noEditPoints="1"/>
          </p:cNvSpPr>
          <p:nvPr>
            <p:ph idx="1"/>
          </p:nvPr>
        </p:nvSpPr>
        <p:spPr>
          <a:xfrm>
            <a:off x="838200" y="1946577"/>
            <a:ext cx="10515600" cy="4548930"/>
          </a:xfrm>
          <a:ln w="12700">
            <a:solidFill>
              <a:schemeClr val="tx1"/>
            </a:solidFill>
          </a:ln>
        </p:spPr>
        <p:txBody>
          <a:bodyPr vert="horz" lIns="91440" tIns="45720" rIns="91440" bIns="45720" rtlCol="0" anchor="t">
            <a:normAutofit fontScale="92500" lnSpcReduction="10000"/>
          </a:bodyPr>
          <a:lstStyle/>
          <a:p>
            <a:r>
              <a:rPr lang="en-US" b="1" u="sng">
                <a:solidFill>
                  <a:schemeClr val="bg1"/>
                </a:solidFill>
              </a:rPr>
              <a:t>Server-Side Rendering (SSR)</a:t>
            </a:r>
            <a:r>
              <a:rPr lang="en-US" b="1">
                <a:solidFill>
                  <a:schemeClr val="bg1"/>
                </a:solidFill>
              </a:rPr>
              <a:t>:</a:t>
            </a:r>
            <a:r>
              <a:rPr lang="en-US" b="0">
                <a:solidFill>
                  <a:schemeClr val="bg1"/>
                </a:solidFill>
              </a:rPr>
              <a:t> Next.js</a:t>
            </a:r>
            <a:r>
              <a:rPr lang="en-US">
                <a:solidFill>
                  <a:schemeClr val="bg1"/>
                </a:solidFill>
              </a:rPr>
              <a:t> can render pages on the server and deliver them to the client, which improves performance and SEO by providing fully rendered pages to search engines and users immediately</a:t>
            </a:r>
            <a:r>
              <a:rPr lang="en-US" b="0">
                <a:solidFill>
                  <a:schemeClr val="bg1"/>
                </a:solidFill>
              </a:rPr>
              <a:t>.</a:t>
            </a:r>
            <a:r>
              <a:rPr lang="en-US">
                <a:solidFill>
                  <a:schemeClr val="bg1"/>
                </a:solidFill>
              </a:rPr>
              <a:t> SSR helps websites load faster, as essential content is rendered server-side before it reaches the user.</a:t>
            </a:r>
            <a:endParaRPr lang="en-US" b="0">
              <a:solidFill>
                <a:schemeClr val="bg1"/>
              </a:solidFill>
              <a:ea typeface="Calibri"/>
              <a:cs typeface="Calibri"/>
            </a:endParaRPr>
          </a:p>
          <a:p>
            <a:r>
              <a:rPr lang="en-US" b="1" u="sng">
                <a:solidFill>
                  <a:schemeClr val="bg1"/>
                </a:solidFill>
              </a:rPr>
              <a:t>Static Site Generation</a:t>
            </a:r>
            <a:r>
              <a:rPr lang="en-US" b="1">
                <a:solidFill>
                  <a:schemeClr val="bg1"/>
                </a:solidFill>
              </a:rPr>
              <a:t>: </a:t>
            </a:r>
            <a:r>
              <a:rPr lang="en-US">
                <a:solidFill>
                  <a:schemeClr val="bg1"/>
                </a:solidFill>
              </a:rPr>
              <a:t>Next.js also supports generating static pages at build time, resulting in ultra-fast page load speeds. Ideal for pages that don't change often, such as blog posts, product pages, or marketing pages, as it improves speed and scalability.</a:t>
            </a:r>
            <a:endParaRPr lang="en-US">
              <a:solidFill>
                <a:schemeClr val="bg1"/>
              </a:solidFill>
              <a:ea typeface="Calibri"/>
              <a:cs typeface="Calibri"/>
            </a:endParaRPr>
          </a:p>
          <a:p>
            <a:r>
              <a:rPr lang="en-US" b="1" u="sng">
                <a:solidFill>
                  <a:schemeClr val="bg1"/>
                </a:solidFill>
              </a:rPr>
              <a:t>API Routes</a:t>
            </a:r>
            <a:r>
              <a:rPr lang="en-US" b="1">
                <a:solidFill>
                  <a:schemeClr val="bg1"/>
                </a:solidFill>
              </a:rPr>
              <a:t>:</a:t>
            </a:r>
            <a:r>
              <a:rPr lang="en-US" b="1" u="none">
                <a:solidFill>
                  <a:schemeClr val="bg1"/>
                </a:solidFill>
              </a:rPr>
              <a:t> </a:t>
            </a:r>
            <a:r>
              <a:rPr lang="en-US">
                <a:solidFill>
                  <a:schemeClr val="bg1"/>
                </a:solidFill>
              </a:rPr>
              <a:t>Next.js allows you to create API routes directly within your application, enabling you to handle backened functionality, such as form submissions or data fetching, without needing a separate server.</a:t>
            </a:r>
            <a:endParaRPr lang="en-US" b="0" u="sng">
              <a:solidFill>
                <a:schemeClr val="bg1"/>
              </a:solidFill>
              <a:ea typeface="Calibri"/>
              <a:cs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fontScale="90000"/>
          </a:bodyPr>
          <a:lstStyle/>
          <a:p>
            <a:pPr algn="ctr"/>
            <a:r>
              <a:rPr lang="en-US" sz="4800" b="1" u="sng">
                <a:solidFill>
                  <a:srgbClr val="C7253E"/>
                </a:solidFill>
                <a:latin typeface="Rockwell Extra Bold"/>
                <a:ea typeface="Rockwell Extra Bold" pitchFamily="18" charset="0"/>
                <a:cs typeface="Rockwell Extra Bold" pitchFamily="18" charset="0"/>
              </a:rPr>
              <a:t>URL Structure from the Example given</a:t>
            </a:r>
            <a:r>
              <a:rPr lang="en-US" sz="4800" b="1" u="none">
                <a:solidFill>
                  <a:srgbClr val="C7253E"/>
                </a:solidFill>
                <a:latin typeface="Rockwell Extra Bold"/>
                <a:ea typeface="Rockwell Extra Bold" pitchFamily="18" charset="0"/>
                <a:cs typeface="Rockwell Extra Bold" pitchFamily="18" charset="0"/>
              </a:rPr>
              <a:t>:</a:t>
            </a:r>
            <a:endParaRPr lang="en-US" sz="5400" b="1" u="sng">
              <a:solidFill>
                <a:srgbClr val="C7253E"/>
              </a:solidFill>
              <a:latin typeface="Rockwell Extra Bold"/>
              <a:ea typeface="Rockwell Extra Bold" pitchFamily="18" charset="0"/>
              <a:cs typeface="Rockwell Extra Bold" pitchFamily="18" charset="0"/>
            </a:endParaRPr>
          </a:p>
        </p:txBody>
      </p:sp>
      <p:sp>
        <p:nvSpPr>
          <p:cNvPr id="3" name="Content Placeholder 2"/>
          <p:cNvSpPr>
            <a:spLocks noGrp="1" noEditPoints="1"/>
          </p:cNvSpPr>
          <p:nvPr>
            <p:ph idx="1"/>
          </p:nvPr>
        </p:nvSpPr>
        <p:spPr/>
        <p:txBody>
          <a:bodyPr vert="horz" lIns="91440" tIns="45720" rIns="91440" bIns="45720" rtlCol="0" anchor="t">
            <a:normAutofit/>
          </a:bodyPr>
          <a:lstStyle/>
          <a:p>
            <a:pPr marL="514350" indent="-514350">
              <a:buFont typeface="+mj-lt"/>
              <a:buAutoNum type="arabicPeriod"/>
            </a:pPr>
            <a:r>
              <a:rPr lang="en-US" b="0" u="none">
                <a:solidFill>
                  <a:schemeClr val="bg1"/>
                </a:solidFill>
              </a:rPr>
              <a:t>/blog: Displays content from blog/index.tsx.</a:t>
            </a:r>
            <a:endParaRPr lang="en-US" b="0" u="none">
              <a:solidFill>
                <a:schemeClr val="bg1"/>
              </a:solidFill>
              <a:ea typeface="Calibri"/>
              <a:cs typeface="Calibri"/>
            </a:endParaRPr>
          </a:p>
          <a:p>
            <a:pPr marL="514350" indent="-514350">
              <a:buFont typeface="+mj-lt"/>
              <a:buAutoNum type="arabicPeriod"/>
            </a:pPr>
            <a:r>
              <a:rPr lang="en-US" b="0" u="none">
                <a:solidFill>
                  <a:schemeClr val="bg1"/>
                </a:solidFill>
              </a:rPr>
              <a:t>/blog/category: Displays content from blog/category/index.tsx.</a:t>
            </a:r>
            <a:endParaRPr lang="en-US" b="0" u="none">
              <a:solidFill>
                <a:schemeClr val="bg1"/>
              </a:solidFill>
              <a:ea typeface="Calibri"/>
              <a:cs typeface="Calibri"/>
            </a:endParaRPr>
          </a:p>
          <a:p>
            <a:pPr marL="514350" indent="-514350">
              <a:buFont typeface="+mj-lt"/>
              <a:buAutoNum type="arabicPeriod"/>
            </a:pPr>
            <a:r>
              <a:rPr lang="en-US" b="0" u="none">
                <a:solidFill>
                  <a:schemeClr val="bg1"/>
                </a:solidFill>
              </a:rPr>
              <a:t>/blog/category/[id]: Displays content for a specific category, where [id] is a dynamic segment (e.g., /blog/category/123).</a:t>
            </a:r>
            <a:endParaRPr lang="en-US" b="0" u="none">
              <a:solidFill>
                <a:schemeClr val="bg1"/>
              </a:solidFill>
              <a:ea typeface="Calibri"/>
              <a:cs typeface="Calibri"/>
            </a:endParaRPr>
          </a:p>
          <a:p>
            <a:pPr marL="514350" indent="-514350">
              <a:buFont typeface="+mj-lt"/>
              <a:buAutoNum type="arabicPeriod"/>
            </a:pPr>
            <a:r>
              <a:rPr lang="en-US" b="0" u="none">
                <a:solidFill>
                  <a:schemeClr val="bg1"/>
                </a:solidFill>
              </a:rPr>
              <a:t>/blog/[postId]: Displays a specific blog post, where [postId] is a dynamic segment (e.g., /blog/456).</a:t>
            </a:r>
            <a:endParaRPr lang="en-US" b="0" u="none">
              <a:solidFill>
                <a:schemeClr val="bg1"/>
              </a:solidFill>
              <a:ea typeface="Calibri"/>
              <a:cs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fontScale="90000"/>
          </a:bodyPr>
          <a:lstStyle/>
          <a:p>
            <a:pPr algn="ctr"/>
            <a:r>
              <a:rPr lang="en-US" sz="4400" b="1" u="sng">
                <a:solidFill>
                  <a:srgbClr val="C7253E"/>
                </a:solidFill>
                <a:latin typeface="Rockwell Extra Bold"/>
                <a:ea typeface="Rockwell Extra Bold" pitchFamily="18" charset="0"/>
                <a:cs typeface="Rockwell Extra Bold" pitchFamily="18" charset="0"/>
              </a:rPr>
              <a:t>Creating a Dynamic Nested Page</a:t>
            </a:r>
            <a:r>
              <a:rPr lang="en-US" sz="5400" b="1" u="none">
                <a:solidFill>
                  <a:srgbClr val="C7253E"/>
                </a:solidFill>
                <a:latin typeface="Rockwell Extra Bold"/>
                <a:ea typeface="Rockwell Extra Bold" pitchFamily="18" charset="0"/>
                <a:cs typeface="Rockwell Extra Bold" pitchFamily="18" charset="0"/>
              </a:rPr>
              <a:t>:</a:t>
            </a:r>
            <a:endParaRPr lang="en-US" sz="5400" b="1" u="sng">
              <a:solidFill>
                <a:srgbClr val="C7253E"/>
              </a:solidFill>
              <a:latin typeface="Rockwell Extra Bold"/>
              <a:ea typeface="Rockwell Extra Bold" pitchFamily="18" charset="0"/>
              <a:cs typeface="Rockwell Extra Bold" pitchFamily="18" charset="0"/>
            </a:endParaRPr>
          </a:p>
        </p:txBody>
      </p:sp>
      <p:sp>
        <p:nvSpPr>
          <p:cNvPr id="3" name="Content Placeholder 2"/>
          <p:cNvSpPr>
            <a:spLocks noGrp="1" noEditPoints="1"/>
          </p:cNvSpPr>
          <p:nvPr>
            <p:ph idx="1"/>
          </p:nvPr>
        </p:nvSpPr>
        <p:spPr>
          <a:xfrm>
            <a:off x="838200" y="1825625"/>
            <a:ext cx="4064640" cy="4351338"/>
          </a:xfrm>
        </p:spPr>
        <p:txBody>
          <a:bodyPr vert="horz" lIns="91440" tIns="45720" rIns="91440" bIns="45720" rtlCol="0" anchor="t">
            <a:normAutofit/>
          </a:bodyPr>
          <a:lstStyle/>
          <a:p>
            <a:pPr marL="457200" lvl="1" indent="0" algn="l">
              <a:buFont typeface="Arial" panose="020B0604020202020204" pitchFamily="34" charset="0"/>
              <a:buNone/>
            </a:pPr>
            <a:r>
              <a:rPr lang="en-US" sz="2400" b="0" u="none">
                <a:solidFill>
                  <a:schemeClr val="bg1"/>
                </a:solidFill>
              </a:rPr>
              <a:t>You can create dynamic nested routes using brackets [ ]. For example, [postId].tsx in the blog folder will match URLs like /blog/123 where 123 is a dynamic parameter (postId).</a:t>
            </a:r>
            <a:endParaRPr lang="en-US" sz="2400" b="0" u="none">
              <a:solidFill>
                <a:schemeClr val="bg1"/>
              </a:solidFill>
              <a:ea typeface="Calibri"/>
              <a:cs typeface="Calibri"/>
            </a:endParaRPr>
          </a:p>
        </p:txBody>
      </p:sp>
      <p:sp>
        <p:nvSpPr>
          <p:cNvPr id="4" name="Rectangle 3"/>
          <p:cNvSpPr/>
          <p:nvPr/>
        </p:nvSpPr>
        <p:spPr>
          <a:xfrm>
            <a:off x="5112527" y="1690688"/>
            <a:ext cx="6481934" cy="4846614"/>
          </a:xfrm>
          <a:prstGeom prst="rect">
            <a:avLst/>
          </a:prstGeom>
          <a:solidFill>
            <a:srgbClr val="FFAABB"/>
          </a:solidFill>
          <a:ln>
            <a:solidFill>
              <a:srgbClr val="FFAA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u="sng">
                <a:solidFill>
                  <a:srgbClr val="821132"/>
                </a:solidFill>
              </a:rPr>
              <a:t>TSX</a:t>
            </a:r>
            <a:r>
              <a:rPr lang="en-US" b="1" u="none">
                <a:solidFill>
                  <a:srgbClr val="821132"/>
                </a:solidFill>
              </a:rPr>
              <a:t>:</a:t>
            </a:r>
            <a:endParaRPr lang="en-US" b="1" u="sng">
              <a:solidFill>
                <a:srgbClr val="821132"/>
              </a:solidFill>
              <a:ea typeface="Calibri"/>
              <a:cs typeface="Calibri"/>
            </a:endParaRPr>
          </a:p>
          <a:p>
            <a:pPr algn="l"/>
            <a:r>
              <a:rPr lang="en-US" b="0" u="none">
                <a:solidFill>
                  <a:srgbClr val="821132"/>
                </a:solidFill>
              </a:rPr>
              <a:t>import { useRouter } from 'next/router';</a:t>
            </a:r>
            <a:endParaRPr lang="en-US" b="0" u="none">
              <a:solidFill>
                <a:srgbClr val="821132"/>
              </a:solidFill>
              <a:ea typeface="Calibri"/>
              <a:cs typeface="Calibri"/>
            </a:endParaRPr>
          </a:p>
          <a:p>
            <a:pPr algn="l"/>
            <a:endParaRPr lang="en-US" b="0" u="none">
              <a:solidFill>
                <a:srgbClr val="821132"/>
              </a:solidFill>
              <a:ea typeface="Calibri"/>
              <a:cs typeface="Calibri"/>
            </a:endParaRPr>
          </a:p>
          <a:p>
            <a:pPr algn="l"/>
            <a:r>
              <a:rPr lang="en-US" b="0" u="none">
                <a:solidFill>
                  <a:srgbClr val="821132"/>
                </a:solidFill>
              </a:rPr>
              <a:t>const BlogPost = () =&gt; {</a:t>
            </a:r>
            <a:endParaRPr lang="en-US" b="0" u="none">
              <a:solidFill>
                <a:srgbClr val="821132"/>
              </a:solidFill>
              <a:ea typeface="Calibri"/>
              <a:cs typeface="Calibri"/>
            </a:endParaRPr>
          </a:p>
          <a:p>
            <a:pPr marL="457200" lvl="1" algn="l"/>
            <a:r>
              <a:rPr lang="en-US" b="0" u="none">
                <a:solidFill>
                  <a:srgbClr val="821132"/>
                </a:solidFill>
              </a:rPr>
              <a:t>const router = useRouter();</a:t>
            </a:r>
            <a:endParaRPr lang="en-US" b="0" u="none">
              <a:solidFill>
                <a:srgbClr val="821132"/>
              </a:solidFill>
              <a:ea typeface="Calibri"/>
              <a:cs typeface="Calibri"/>
            </a:endParaRPr>
          </a:p>
          <a:p>
            <a:pPr marL="457200" lvl="1" algn="l"/>
            <a:r>
              <a:rPr lang="en-US" b="0" u="none">
                <a:solidFill>
                  <a:srgbClr val="821132"/>
                </a:solidFill>
              </a:rPr>
              <a:t>const { postId } = router.query; // Retrieves the dynamic postId from the URL</a:t>
            </a:r>
            <a:endParaRPr lang="en-US" b="0" u="none">
              <a:solidFill>
                <a:srgbClr val="821132"/>
              </a:solidFill>
              <a:ea typeface="Calibri"/>
              <a:cs typeface="Calibri"/>
            </a:endParaRPr>
          </a:p>
          <a:p>
            <a:pPr marL="457200" lvl="1" algn="l"/>
            <a:r>
              <a:rPr lang="en-US" b="0" u="none">
                <a:solidFill>
                  <a:srgbClr val="821132"/>
                </a:solidFill>
              </a:rPr>
              <a:t>return (</a:t>
            </a:r>
            <a:endParaRPr lang="en-US" b="0" u="none">
              <a:solidFill>
                <a:srgbClr val="821132"/>
              </a:solidFill>
              <a:ea typeface="Calibri"/>
              <a:cs typeface="Calibri"/>
            </a:endParaRPr>
          </a:p>
          <a:p>
            <a:pPr marL="914400" lvl="2" algn="l"/>
            <a:r>
              <a:rPr lang="en-US" b="0" u="none">
                <a:solidFill>
                  <a:srgbClr val="821132"/>
                </a:solidFill>
              </a:rPr>
              <a:t>&lt;div&gt;</a:t>
            </a:r>
            <a:endParaRPr lang="en-US" b="0" u="none">
              <a:solidFill>
                <a:srgbClr val="821132"/>
              </a:solidFill>
              <a:ea typeface="Calibri"/>
              <a:cs typeface="Calibri"/>
            </a:endParaRPr>
          </a:p>
          <a:p>
            <a:pPr marL="1371600" lvl="3" algn="l"/>
            <a:r>
              <a:rPr lang="en-US" b="0" u="none">
                <a:solidFill>
                  <a:srgbClr val="821132"/>
                </a:solidFill>
              </a:rPr>
              <a:t>&lt;h1&gt;Blog Post {postId}&lt;/h1&gt;</a:t>
            </a:r>
            <a:endParaRPr lang="en-US" b="0" u="none">
              <a:solidFill>
                <a:srgbClr val="821132"/>
              </a:solidFill>
              <a:ea typeface="Calibri"/>
              <a:cs typeface="Calibri"/>
            </a:endParaRPr>
          </a:p>
          <a:p>
            <a:pPr marL="1371600" lvl="3" algn="l"/>
            <a:r>
              <a:rPr lang="en-US" b="0" u="none">
                <a:solidFill>
                  <a:srgbClr val="821132"/>
                </a:solidFill>
              </a:rPr>
              <a:t>&lt;p&gt;Content for the blog post with ID: {postId}&lt;/p&gt;</a:t>
            </a:r>
            <a:endParaRPr lang="en-US" b="0" u="none">
              <a:solidFill>
                <a:srgbClr val="821132"/>
              </a:solidFill>
              <a:ea typeface="Calibri"/>
              <a:cs typeface="Calibri"/>
            </a:endParaRPr>
          </a:p>
          <a:p>
            <a:pPr marL="914400" lvl="2" algn="l"/>
            <a:r>
              <a:rPr lang="en-US" b="0" u="none">
                <a:solidFill>
                  <a:srgbClr val="821132"/>
                </a:solidFill>
              </a:rPr>
              <a:t>&lt;/div&gt;</a:t>
            </a:r>
            <a:endParaRPr lang="en-US" b="0" u="none">
              <a:solidFill>
                <a:srgbClr val="821132"/>
              </a:solidFill>
              <a:ea typeface="Calibri"/>
              <a:cs typeface="Calibri"/>
            </a:endParaRPr>
          </a:p>
          <a:p>
            <a:pPr marL="457200" lvl="1" algn="l"/>
            <a:r>
              <a:rPr lang="en-US" b="0" u="none">
                <a:solidFill>
                  <a:srgbClr val="821132"/>
                </a:solidFill>
              </a:rPr>
              <a:t>);</a:t>
            </a:r>
            <a:endParaRPr lang="en-US" b="0" u="none">
              <a:solidFill>
                <a:srgbClr val="821132"/>
              </a:solidFill>
              <a:ea typeface="Calibri"/>
              <a:cs typeface="Calibri"/>
            </a:endParaRPr>
          </a:p>
          <a:p>
            <a:pPr algn="l"/>
            <a:r>
              <a:rPr lang="en-US" b="0" u="none">
                <a:solidFill>
                  <a:srgbClr val="821132"/>
                </a:solidFill>
              </a:rPr>
              <a:t>};</a:t>
            </a:r>
            <a:endParaRPr lang="en-US" b="0" u="none">
              <a:solidFill>
                <a:srgbClr val="821132"/>
              </a:solidFill>
              <a:ea typeface="Calibri"/>
              <a:cs typeface="Calibri"/>
            </a:endParaRPr>
          </a:p>
          <a:p>
            <a:pPr algn="l"/>
            <a:endParaRPr lang="en-US" b="0" u="none">
              <a:solidFill>
                <a:srgbClr val="821132"/>
              </a:solidFill>
              <a:ea typeface="Calibri"/>
              <a:cs typeface="Calibri"/>
            </a:endParaRPr>
          </a:p>
          <a:p>
            <a:pPr algn="l"/>
            <a:r>
              <a:rPr lang="en-US" b="0" u="none">
                <a:solidFill>
                  <a:srgbClr val="821132"/>
                </a:solidFill>
              </a:rPr>
              <a:t>export default BlogPost;</a:t>
            </a:r>
            <a:endParaRPr lang="en-US" b="0" u="none">
              <a:solidFill>
                <a:srgbClr val="821132"/>
              </a:solidFill>
              <a:ea typeface="Calibri"/>
              <a:cs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sz="4400" b="1" u="sng">
                <a:solidFill>
                  <a:srgbClr val="C7253E"/>
                </a:solidFill>
                <a:latin typeface="Rockwell Extra Bold"/>
                <a:ea typeface="Rockwell Extra Bold" pitchFamily="18" charset="0"/>
                <a:cs typeface="Rockwell Extra Bold" pitchFamily="18" charset="0"/>
              </a:rPr>
              <a:t>Linking to Nested Pages</a:t>
            </a:r>
            <a:r>
              <a:rPr lang="en-US" sz="5400" b="1" u="none">
                <a:solidFill>
                  <a:srgbClr val="C7253E"/>
                </a:solidFill>
                <a:latin typeface="Rockwell Extra Bold"/>
                <a:ea typeface="Rockwell Extra Bold" pitchFamily="18" charset="0"/>
                <a:cs typeface="Rockwell Extra Bold" pitchFamily="18" charset="0"/>
              </a:rPr>
              <a:t>:</a:t>
            </a:r>
            <a:endParaRPr lang="en-US" sz="5400" b="1" u="sng">
              <a:solidFill>
                <a:srgbClr val="C7253E"/>
              </a:solidFill>
              <a:latin typeface="Rockwell Extra Bold"/>
              <a:ea typeface="Rockwell Extra Bold" pitchFamily="18" charset="0"/>
              <a:cs typeface="Rockwell Extra Bold" pitchFamily="18" charset="0"/>
            </a:endParaRPr>
          </a:p>
        </p:txBody>
      </p:sp>
      <p:sp>
        <p:nvSpPr>
          <p:cNvPr id="3" name="Content Placeholder 2"/>
          <p:cNvSpPr>
            <a:spLocks noGrp="1" noEditPoints="1"/>
          </p:cNvSpPr>
          <p:nvPr>
            <p:ph idx="1"/>
          </p:nvPr>
        </p:nvSpPr>
        <p:spPr>
          <a:xfrm>
            <a:off x="838200" y="1825625"/>
            <a:ext cx="4064640" cy="4351338"/>
          </a:xfrm>
        </p:spPr>
        <p:txBody>
          <a:bodyPr vert="horz" lIns="91440" tIns="45720" rIns="91440" bIns="45720" rtlCol="0" anchor="t">
            <a:normAutofit/>
          </a:bodyPr>
          <a:lstStyle/>
          <a:p>
            <a:pPr marL="457200" lvl="1" indent="0" algn="l">
              <a:buFont typeface="Arial" panose="020B0604020202020204" pitchFamily="34" charset="0"/>
              <a:buNone/>
            </a:pPr>
            <a:r>
              <a:rPr lang="en-US" sz="2400" b="0" u="none">
                <a:solidFill>
                  <a:schemeClr val="bg1"/>
                </a:solidFill>
              </a:rPr>
              <a:t>Use the Link component from Next.js to navigate  to these nested routes.</a:t>
            </a:r>
            <a:endParaRPr lang="en-US" sz="2400" b="0" u="none">
              <a:solidFill>
                <a:schemeClr val="bg1"/>
              </a:solidFill>
              <a:ea typeface="Calibri"/>
              <a:cs typeface="Calibri"/>
            </a:endParaRPr>
          </a:p>
        </p:txBody>
      </p:sp>
      <p:sp>
        <p:nvSpPr>
          <p:cNvPr id="4" name="Rectangle 3"/>
          <p:cNvSpPr/>
          <p:nvPr/>
        </p:nvSpPr>
        <p:spPr>
          <a:xfrm>
            <a:off x="5112527" y="1690688"/>
            <a:ext cx="6481934" cy="4846614"/>
          </a:xfrm>
          <a:prstGeom prst="rect">
            <a:avLst/>
          </a:prstGeom>
          <a:solidFill>
            <a:srgbClr val="FFAABB"/>
          </a:solidFill>
          <a:ln>
            <a:solidFill>
              <a:srgbClr val="FFAA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u="sng">
                <a:solidFill>
                  <a:srgbClr val="821132"/>
                </a:solidFill>
              </a:rPr>
              <a:t>TSX</a:t>
            </a:r>
            <a:r>
              <a:rPr lang="en-US" b="1" u="none">
                <a:solidFill>
                  <a:srgbClr val="821132"/>
                </a:solidFill>
              </a:rPr>
              <a:t>:</a:t>
            </a:r>
            <a:endParaRPr lang="en-US" b="1" u="sng">
              <a:solidFill>
                <a:srgbClr val="821132"/>
              </a:solidFill>
              <a:ea typeface="Calibri"/>
              <a:cs typeface="Calibri"/>
            </a:endParaRPr>
          </a:p>
          <a:p>
            <a:pPr algn="l"/>
            <a:r>
              <a:rPr lang="en-US" b="0" u="none">
                <a:solidFill>
                  <a:srgbClr val="821132"/>
                </a:solidFill>
              </a:rPr>
              <a:t>import Link from 'next/link';</a:t>
            </a:r>
            <a:endParaRPr lang="en-US" b="0" u="none">
              <a:solidFill>
                <a:srgbClr val="821132"/>
              </a:solidFill>
              <a:ea typeface="Calibri"/>
              <a:cs typeface="Calibri"/>
            </a:endParaRPr>
          </a:p>
          <a:p>
            <a:pPr algn="l"/>
            <a:endParaRPr lang="en-US" b="0" u="none">
              <a:solidFill>
                <a:srgbClr val="821132"/>
              </a:solidFill>
              <a:ea typeface="Calibri"/>
              <a:cs typeface="Calibri"/>
            </a:endParaRPr>
          </a:p>
          <a:p>
            <a:pPr algn="l"/>
            <a:r>
              <a:rPr lang="en-US" b="0" u="none">
                <a:solidFill>
                  <a:srgbClr val="821132"/>
                </a:solidFill>
              </a:rPr>
              <a:t>const BlogHome = () =&gt; (</a:t>
            </a:r>
            <a:endParaRPr lang="en-US" b="0" u="none">
              <a:solidFill>
                <a:srgbClr val="821132"/>
              </a:solidFill>
              <a:ea typeface="Calibri"/>
              <a:cs typeface="Calibri"/>
            </a:endParaRPr>
          </a:p>
          <a:p>
            <a:pPr marL="457200" lvl="1" algn="l"/>
            <a:r>
              <a:rPr lang="en-US" b="0" u="none">
                <a:solidFill>
                  <a:srgbClr val="821132"/>
                </a:solidFill>
              </a:rPr>
              <a:t>&lt;div&gt;</a:t>
            </a:r>
            <a:endParaRPr lang="en-US" b="0" u="none">
              <a:solidFill>
                <a:srgbClr val="821132"/>
              </a:solidFill>
              <a:ea typeface="Calibri"/>
              <a:cs typeface="Calibri"/>
            </a:endParaRPr>
          </a:p>
          <a:p>
            <a:pPr marL="1371600" lvl="3" algn="l"/>
            <a:r>
              <a:rPr lang="en-US" b="0" u="none">
                <a:solidFill>
                  <a:srgbClr val="821132"/>
                </a:solidFill>
              </a:rPr>
              <a:t>&lt;h1&gt;Blog Home&lt;/h1&gt;</a:t>
            </a:r>
            <a:endParaRPr lang="en-US" b="0" u="none">
              <a:solidFill>
                <a:srgbClr val="821132"/>
              </a:solidFill>
              <a:ea typeface="Calibri"/>
              <a:cs typeface="Calibri"/>
            </a:endParaRPr>
          </a:p>
          <a:p>
            <a:pPr marL="1371600" lvl="3" algn="l"/>
            <a:r>
              <a:rPr lang="en-US" b="0" u="none">
                <a:solidFill>
                  <a:srgbClr val="821132"/>
                </a:solidFill>
              </a:rPr>
              <a:t>&lt;Link href="/blog/category"&gt;Browse Categories&lt;/Link&gt;</a:t>
            </a:r>
            <a:endParaRPr lang="en-US" b="0" u="none">
              <a:solidFill>
                <a:srgbClr val="821132"/>
              </a:solidFill>
              <a:ea typeface="Calibri"/>
              <a:cs typeface="Calibri"/>
            </a:endParaRPr>
          </a:p>
          <a:p>
            <a:pPr marL="1371600" lvl="3" algn="l"/>
            <a:r>
              <a:rPr lang="en-US" b="0" u="none">
                <a:solidFill>
                  <a:srgbClr val="821132"/>
                </a:solidFill>
              </a:rPr>
              <a:t>&lt;Link href="/blog/123"&gt;Read Post 123&lt;/Link&gt;</a:t>
            </a:r>
            <a:endParaRPr lang="en-US" b="0" u="none">
              <a:solidFill>
                <a:srgbClr val="821132"/>
              </a:solidFill>
              <a:ea typeface="Calibri"/>
              <a:cs typeface="Calibri"/>
            </a:endParaRPr>
          </a:p>
          <a:p>
            <a:pPr marL="457200" lvl="1" algn="l"/>
            <a:r>
              <a:rPr lang="en-US" b="0" u="none">
                <a:solidFill>
                  <a:srgbClr val="821132"/>
                </a:solidFill>
              </a:rPr>
              <a:t>&lt;/div&gt;</a:t>
            </a:r>
            <a:endParaRPr lang="en-US" b="0" u="none">
              <a:solidFill>
                <a:srgbClr val="821132"/>
              </a:solidFill>
              <a:ea typeface="Calibri"/>
              <a:cs typeface="Calibri"/>
            </a:endParaRPr>
          </a:p>
          <a:p>
            <a:pPr marL="0" algn="l"/>
            <a:r>
              <a:rPr lang="en-US" b="0" u="none">
                <a:solidFill>
                  <a:srgbClr val="821132"/>
                </a:solidFill>
              </a:rPr>
              <a:t>);</a:t>
            </a:r>
            <a:endParaRPr lang="en-US" b="0" u="none">
              <a:solidFill>
                <a:srgbClr val="821132"/>
              </a:solidFill>
              <a:ea typeface="Calibri"/>
              <a:cs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a:bodyPr>
          <a:lstStyle/>
          <a:p>
            <a:pPr algn="ctr"/>
            <a:r>
              <a:rPr lang="en-US" sz="3600" b="1" u="sng">
                <a:solidFill>
                  <a:srgbClr val="C7253E"/>
                </a:solidFill>
                <a:latin typeface="Rockwell Extra Bold"/>
                <a:ea typeface="Rockwell Extra Bold" pitchFamily="18" charset="0"/>
                <a:cs typeface="Rockwell Extra Bold" pitchFamily="18" charset="0"/>
              </a:rPr>
              <a:t>Benefits of Nested Pages in Next.js</a:t>
            </a:r>
            <a:r>
              <a:rPr lang="en-US" sz="3600" b="1" u="none">
                <a:solidFill>
                  <a:srgbClr val="C7253E"/>
                </a:solidFill>
                <a:latin typeface="Rockwell Extra Bold"/>
                <a:ea typeface="Rockwell Extra Bold" pitchFamily="18" charset="0"/>
                <a:cs typeface="Rockwell Extra Bold" pitchFamily="18" charset="0"/>
              </a:rPr>
              <a:t>:</a:t>
            </a:r>
            <a:endParaRPr sz="3600" b="1" u="sng">
              <a:solidFill>
                <a:srgbClr val="C7253E"/>
              </a:solidFill>
              <a:latin typeface="Rockwell Extra Bold"/>
              <a:ea typeface="Rockwell Extra Bold" pitchFamily="18" charset="0"/>
              <a:cs typeface="Rockwell Extra Bold" pitchFamily="18" charset="0"/>
            </a:endParaRPr>
          </a:p>
        </p:txBody>
      </p:sp>
      <p:sp>
        <p:nvSpPr>
          <p:cNvPr id="3" name="Content Placeholder 2"/>
          <p:cNvSpPr>
            <a:spLocks noGrp="1" noEditPoints="1"/>
          </p:cNvSpPr>
          <p:nvPr>
            <p:ph idx="1"/>
          </p:nvPr>
        </p:nvSpPr>
        <p:spPr/>
        <p:txBody>
          <a:bodyPr vert="horz" lIns="91440" tIns="45720" rIns="91440" bIns="45720" rtlCol="0" anchor="t">
            <a:normAutofit/>
          </a:bodyPr>
          <a:lstStyle/>
          <a:p>
            <a:r>
              <a:rPr lang="en-US" sz="2400" b="1" u="sng">
                <a:solidFill>
                  <a:schemeClr val="bg1"/>
                </a:solidFill>
              </a:rPr>
              <a:t>Organized Structure:</a:t>
            </a:r>
            <a:r>
              <a:rPr lang="en-US" sz="2400" b="0" u="none">
                <a:solidFill>
                  <a:schemeClr val="bg1"/>
                </a:solidFill>
              </a:rPr>
              <a:t> Keeps the pages directory organized, especially for large applications with multiple routes.</a:t>
            </a:r>
            <a:endParaRPr lang="en-US" sz="2400" b="0" u="none">
              <a:solidFill>
                <a:schemeClr val="bg1"/>
              </a:solidFill>
              <a:ea typeface="Calibri"/>
              <a:cs typeface="Calibri"/>
            </a:endParaRPr>
          </a:p>
          <a:p>
            <a:r>
              <a:rPr lang="en-US" sz="2400" b="1" u="sng">
                <a:solidFill>
                  <a:schemeClr val="bg1"/>
                </a:solidFill>
              </a:rPr>
              <a:t>SEO-Friendly URLs: </a:t>
            </a:r>
            <a:r>
              <a:rPr lang="en-US" sz="2400" b="0" u="none">
                <a:solidFill>
                  <a:schemeClr val="bg1"/>
                </a:solidFill>
              </a:rPr>
              <a:t>Creates clean, SEO-friendly URLs by representing routes through directory structures.</a:t>
            </a:r>
            <a:endParaRPr lang="en-US" sz="2400" b="0" u="none">
              <a:solidFill>
                <a:schemeClr val="bg1"/>
              </a:solidFill>
              <a:ea typeface="Calibri"/>
              <a:cs typeface="Calibri"/>
            </a:endParaRPr>
          </a:p>
          <a:p>
            <a:r>
              <a:rPr lang="en-US" sz="2400" b="1" u="sng">
                <a:solidFill>
                  <a:schemeClr val="bg1"/>
                </a:solidFill>
              </a:rPr>
              <a:t>Dynamic Routing:</a:t>
            </a:r>
            <a:r>
              <a:rPr lang="en-US" sz="2400" b="0" u="none">
                <a:solidFill>
                  <a:schemeClr val="bg1"/>
                </a:solidFill>
              </a:rPr>
              <a:t> Easy to create dynamic pages with parameters, such as user profiles or product details.</a:t>
            </a:r>
            <a:endParaRPr lang="en-US" sz="2400" b="0" u="none">
              <a:solidFill>
                <a:schemeClr val="bg1"/>
              </a:solidFill>
              <a:ea typeface="Calibri"/>
              <a:cs typeface="Calibri"/>
            </a:endParaRPr>
          </a:p>
          <a:p>
            <a:pPr marL="0" indent="0" algn="ctr">
              <a:buNone/>
            </a:pPr>
            <a:r>
              <a:rPr lang="en-US" sz="2400" b="1" u="sng">
                <a:solidFill>
                  <a:schemeClr val="bg1"/>
                </a:solidFill>
              </a:rPr>
              <a:t>Conclusion:</a:t>
            </a:r>
            <a:endParaRPr lang="en-US" b="1" u="sng">
              <a:solidFill>
                <a:schemeClr val="bg1"/>
              </a:solidFill>
              <a:ea typeface="Calibri"/>
              <a:cs typeface="Calibri"/>
            </a:endParaRPr>
          </a:p>
          <a:p>
            <a:pPr marL="0" indent="0" algn="l">
              <a:buNone/>
            </a:pPr>
            <a:r>
              <a:rPr lang="en-US" sz="2000" b="0" u="none">
                <a:solidFill>
                  <a:schemeClr val="bg1"/>
                </a:solidFill>
              </a:rPr>
              <a:t>Nested pages in Next.js are easy to set up with the file-based routing system. By organizing files and folders in the pages directory, You can build complex, nested URL structures that mirror the layout of your application. This approach allows for clean, readable, and SEO-friendly routes while keeping your code organized.</a:t>
            </a:r>
            <a:endParaRPr lang="en-US" b="0" u="none">
              <a:solidFill>
                <a:schemeClr val="bg1"/>
              </a:solidFill>
              <a:ea typeface="Calibri"/>
              <a:cs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sz="5400" b="1" u="sng">
                <a:solidFill>
                  <a:srgbClr val="C7253E"/>
                </a:solidFill>
                <a:latin typeface="Rockwell Extra Bold"/>
                <a:ea typeface="Rockwell Extra Bold" pitchFamily="18" charset="0"/>
                <a:cs typeface="Rockwell Extra Bold" pitchFamily="18" charset="0"/>
              </a:rPr>
              <a:t>Components in Next.js</a:t>
            </a:r>
            <a:r>
              <a:rPr lang="en-US" sz="5400" b="1" u="none">
                <a:solidFill>
                  <a:srgbClr val="C7253E"/>
                </a:solidFill>
                <a:latin typeface="Rockwell Extra Bold"/>
                <a:ea typeface="Rockwell Extra Bold" pitchFamily="18" charset="0"/>
                <a:cs typeface="Rockwell Extra Bold" pitchFamily="18" charset="0"/>
              </a:rPr>
              <a:t>:</a:t>
            </a:r>
            <a:endParaRPr b="1" u="sng">
              <a:solidFill>
                <a:srgbClr val="C7253E"/>
              </a:solidFill>
              <a:latin typeface="Rockwell Extra Bold"/>
              <a:ea typeface="Rockwell Extra Bold" pitchFamily="18" charset="0"/>
              <a:cs typeface="Rockwell Extra Bold" pitchFamily="18" charset="0"/>
            </a:endParaRPr>
          </a:p>
        </p:txBody>
      </p:sp>
      <p:sp>
        <p:nvSpPr>
          <p:cNvPr id="3" name="Content Placeholder 2"/>
          <p:cNvSpPr>
            <a:spLocks noGrp="1" noEditPoints="1"/>
          </p:cNvSpPr>
          <p:nvPr>
            <p:ph idx="1"/>
          </p:nvPr>
        </p:nvSpPr>
        <p:spPr/>
        <p:txBody>
          <a:bodyPr vert="horz" lIns="91440" tIns="45720" rIns="91440" bIns="45720" rtlCol="0" anchor="t">
            <a:normAutofit/>
          </a:bodyPr>
          <a:lstStyle/>
          <a:p>
            <a:pPr marL="0" indent="0" algn="ctr">
              <a:buNone/>
            </a:pPr>
            <a:r>
              <a:rPr lang="en-US" sz="3600" b="1" u="sng">
                <a:solidFill>
                  <a:schemeClr val="bg1"/>
                </a:solidFill>
              </a:rPr>
              <a:t>Explanation</a:t>
            </a:r>
            <a:r>
              <a:rPr lang="en-US" sz="3600" b="1" u="none">
                <a:solidFill>
                  <a:schemeClr val="bg1"/>
                </a:solidFill>
              </a:rPr>
              <a:t>:</a:t>
            </a:r>
            <a:endParaRPr lang="en-US" sz="3600" b="1" u="sng">
              <a:solidFill>
                <a:schemeClr val="bg1"/>
              </a:solidFill>
              <a:ea typeface="Calibri"/>
              <a:cs typeface="Calibri"/>
            </a:endParaRPr>
          </a:p>
          <a:p>
            <a:pPr marL="0" indent="0" algn="ctr">
              <a:buNone/>
            </a:pPr>
            <a:r>
              <a:rPr lang="en-US" sz="3600" b="0" u="none">
                <a:solidFill>
                  <a:schemeClr val="bg1"/>
                </a:solidFill>
              </a:rPr>
              <a:t>Components are the building blocks of any Next.js application. They are reusable pieces of code that allow you to organize and structure your app in a modular way. Components help you break down complex UIs into smaller, manageable parts, making development more efficient and maintainable.</a:t>
            </a:r>
            <a:endParaRPr lang="en-US" sz="2800" b="0" u="none">
              <a:solidFill>
                <a:schemeClr val="bg1"/>
              </a:solidFill>
              <a:ea typeface="Calibri"/>
              <a:cs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sz="5400" b="1" u="sng">
                <a:solidFill>
                  <a:srgbClr val="C7253E"/>
                </a:solidFill>
                <a:latin typeface="Rockwell Extra Bold"/>
                <a:ea typeface="Rockwell Extra Bold" pitchFamily="18" charset="0"/>
                <a:cs typeface="Rockwell Extra Bold" pitchFamily="18" charset="0"/>
              </a:rPr>
              <a:t>Why Use Components</a:t>
            </a:r>
            <a:r>
              <a:rPr lang="en-US" sz="5400" b="1" u="none">
                <a:solidFill>
                  <a:srgbClr val="C7253E"/>
                </a:solidFill>
                <a:latin typeface="Rockwell Extra Bold"/>
                <a:ea typeface="Rockwell Extra Bold" pitchFamily="18" charset="0"/>
                <a:cs typeface="Rockwell Extra Bold" pitchFamily="18" charset="0"/>
              </a:rPr>
              <a:t>:</a:t>
            </a:r>
            <a:endParaRPr lang="en-US" sz="5400" b="1" u="sng">
              <a:solidFill>
                <a:srgbClr val="C7253E"/>
              </a:solidFill>
              <a:latin typeface="Rockwell Extra Bold"/>
              <a:ea typeface="Rockwell Extra Bold" pitchFamily="18" charset="0"/>
              <a:cs typeface="Rockwell Extra Bold" pitchFamily="18" charset="0"/>
            </a:endParaRPr>
          </a:p>
        </p:txBody>
      </p:sp>
      <p:sp>
        <p:nvSpPr>
          <p:cNvPr id="3" name="Content Placeholder 2"/>
          <p:cNvSpPr>
            <a:spLocks noGrp="1" noEditPoints="1"/>
          </p:cNvSpPr>
          <p:nvPr>
            <p:ph idx="1"/>
          </p:nvPr>
        </p:nvSpPr>
        <p:spPr/>
        <p:txBody>
          <a:bodyPr vert="horz" lIns="91440" tIns="45720" rIns="91440" bIns="45720" rtlCol="0" anchor="t">
            <a:normAutofit/>
          </a:bodyPr>
          <a:lstStyle/>
          <a:p>
            <a:r>
              <a:rPr lang="en-US" sz="3200" b="1" u="sng">
                <a:solidFill>
                  <a:schemeClr val="bg1"/>
                </a:solidFill>
              </a:rPr>
              <a:t>Reusability:</a:t>
            </a:r>
            <a:r>
              <a:rPr lang="en-US" sz="3200" b="0" u="none">
                <a:solidFill>
                  <a:schemeClr val="bg1"/>
                </a:solidFill>
              </a:rPr>
              <a:t> Components can be reused throughout the application, reducing code duplication and making it easier to manage updates.</a:t>
            </a:r>
            <a:endParaRPr lang="en-US" sz="3200" b="0" u="none">
              <a:solidFill>
                <a:schemeClr val="bg1"/>
              </a:solidFill>
              <a:ea typeface="Calibri"/>
              <a:cs typeface="Calibri"/>
            </a:endParaRPr>
          </a:p>
          <a:p>
            <a:pPr>
              <a:buFont typeface="Arial" panose="020B0604020202020204" pitchFamily="34" charset="0"/>
              <a:buChar char="•"/>
            </a:pPr>
            <a:r>
              <a:rPr lang="en-US" sz="3200" b="1" u="sng">
                <a:solidFill>
                  <a:schemeClr val="bg1"/>
                </a:solidFill>
              </a:rPr>
              <a:t>Separation of Concerns</a:t>
            </a:r>
            <a:r>
              <a:rPr lang="en-US" sz="3200" b="1" u="none">
                <a:solidFill>
                  <a:schemeClr val="bg1"/>
                </a:solidFill>
              </a:rPr>
              <a:t>: </a:t>
            </a:r>
            <a:r>
              <a:rPr lang="en-US" sz="3200" b="0" u="none">
                <a:solidFill>
                  <a:schemeClr val="bg1"/>
                </a:solidFill>
              </a:rPr>
              <a:t>By separating different parts of the UI into individual components, you keep code organized and readable.</a:t>
            </a:r>
            <a:endParaRPr lang="en-US" sz="3200" b="0" u="none">
              <a:solidFill>
                <a:schemeClr val="bg1"/>
              </a:solidFill>
              <a:ea typeface="Calibri"/>
              <a:cs typeface="Calibri"/>
            </a:endParaRPr>
          </a:p>
          <a:p>
            <a:r>
              <a:rPr lang="en-US" sz="3200" b="1" u="sng">
                <a:solidFill>
                  <a:schemeClr val="bg1"/>
                </a:solidFill>
              </a:rPr>
              <a:t>Ease of Maintainance:</a:t>
            </a:r>
            <a:r>
              <a:rPr lang="en-US" sz="3200" b="0" u="none">
                <a:solidFill>
                  <a:schemeClr val="bg1"/>
                </a:solidFill>
              </a:rPr>
              <a:t> Updating a single component automatically updates all instances of that component, making it easier to maintain and extend your app.</a:t>
            </a:r>
            <a:endParaRPr lang="en-US" sz="3600" b="0" u="none">
              <a:solidFill>
                <a:schemeClr val="bg1"/>
              </a:solidFill>
              <a:ea typeface="Calibri"/>
              <a:cs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sz="3600" b="1" u="sng">
                <a:solidFill>
                  <a:srgbClr val="C7253E"/>
                </a:solidFill>
                <a:latin typeface="Rockwell Extra Bold"/>
                <a:ea typeface="Rockwell Extra Bold" pitchFamily="18" charset="0"/>
                <a:cs typeface="Rockwell Extra Bold" pitchFamily="18" charset="0"/>
              </a:rPr>
              <a:t>Types of Components in Next.js</a:t>
            </a:r>
            <a:r>
              <a:rPr lang="en-US" sz="3600" b="1" u="none">
                <a:solidFill>
                  <a:srgbClr val="C7253E"/>
                </a:solidFill>
                <a:latin typeface="Rockwell Extra Bold"/>
                <a:ea typeface="Rockwell Extra Bold" pitchFamily="18" charset="0"/>
                <a:cs typeface="Rockwell Extra Bold" pitchFamily="18" charset="0"/>
              </a:rPr>
              <a:t>:</a:t>
            </a:r>
            <a:endParaRPr sz="3600" b="1" u="sng">
              <a:solidFill>
                <a:srgbClr val="C7253E"/>
              </a:solidFill>
              <a:latin typeface="Rockwell Extra Bold"/>
              <a:ea typeface="Rockwell Extra Bold" pitchFamily="18" charset="0"/>
              <a:cs typeface="Rockwell Extra Bold" pitchFamily="18" charset="0"/>
            </a:endParaRPr>
          </a:p>
        </p:txBody>
      </p:sp>
      <p:sp>
        <p:nvSpPr>
          <p:cNvPr id="3" name="Content Placeholder 2"/>
          <p:cNvSpPr>
            <a:spLocks noGrp="1" noEditPoints="1"/>
          </p:cNvSpPr>
          <p:nvPr>
            <p:ph idx="1"/>
          </p:nvPr>
        </p:nvSpPr>
        <p:spPr/>
        <p:txBody>
          <a:bodyPr vert="horz" lIns="91440" tIns="45720" rIns="91440" bIns="45720" rtlCol="0" anchor="t">
            <a:normAutofit/>
          </a:bodyPr>
          <a:lstStyle/>
          <a:p>
            <a:r>
              <a:rPr lang="en-US" sz="2400" b="1" u="sng">
                <a:solidFill>
                  <a:schemeClr val="bg1"/>
                </a:solidFill>
              </a:rPr>
              <a:t>Page Components:</a:t>
            </a:r>
            <a:r>
              <a:rPr lang="en-US" sz="2400" b="0" u="none">
                <a:solidFill>
                  <a:schemeClr val="bg1"/>
                </a:solidFill>
              </a:rPr>
              <a:t> Files in the pages directory are considered page components. Each page component in this directory automatically becomes a route. For example, pages/about.tsx becomes the /about route.</a:t>
            </a:r>
            <a:endParaRPr lang="en-US" sz="2400" b="0" u="none">
              <a:solidFill>
                <a:schemeClr val="bg1"/>
              </a:solidFill>
              <a:ea typeface="Calibri"/>
              <a:cs typeface="Calibri"/>
            </a:endParaRPr>
          </a:p>
          <a:p>
            <a:pPr>
              <a:buFont typeface="Arial" panose="020B0604020202020204" pitchFamily="34" charset="0"/>
              <a:buChar char="•"/>
            </a:pPr>
            <a:r>
              <a:rPr lang="en-US" sz="2400" b="1" u="sng">
                <a:solidFill>
                  <a:schemeClr val="bg1"/>
                </a:solidFill>
              </a:rPr>
              <a:t>UI Components</a:t>
            </a:r>
            <a:r>
              <a:rPr lang="en-US" sz="2400" b="1" u="none">
                <a:solidFill>
                  <a:schemeClr val="bg1"/>
                </a:solidFill>
              </a:rPr>
              <a:t>: </a:t>
            </a:r>
            <a:r>
              <a:rPr lang="en-US" sz="2400" b="0" u="none">
                <a:solidFill>
                  <a:schemeClr val="bg1"/>
                </a:solidFill>
              </a:rPr>
              <a:t>These are custom components you can create to represent smaller, reusable pieces of the interface, such as buttons, headers, or cards. Typically placed in a components directory within your project.</a:t>
            </a:r>
            <a:endParaRPr lang="en-US" sz="2400" b="0" u="none">
              <a:solidFill>
                <a:schemeClr val="bg1"/>
              </a:solidFill>
              <a:ea typeface="Calibri"/>
              <a:cs typeface="Calibri"/>
            </a:endParaRPr>
          </a:p>
          <a:p>
            <a:r>
              <a:rPr lang="en-US" sz="2400" b="1" u="sng">
                <a:solidFill>
                  <a:schemeClr val="bg1"/>
                </a:solidFill>
              </a:rPr>
              <a:t>Layout Components:</a:t>
            </a:r>
            <a:r>
              <a:rPr lang="en-US" sz="2400" b="0" u="none">
                <a:solidFill>
                  <a:schemeClr val="bg1"/>
                </a:solidFill>
              </a:rPr>
              <a:t> Components used to define the structure and layout of pages. Common layout elements include headers, footers, and sidebars. Next.js provides a way to create layouts using layout.tsx files for specific routes or globally shared layouts.</a:t>
            </a:r>
            <a:endParaRPr lang="en-US" sz="2800" b="0" u="none">
              <a:solidFill>
                <a:schemeClr val="bg1"/>
              </a:solidFill>
              <a:ea typeface="Calibri"/>
              <a:cs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a:bodyPr>
          <a:lstStyle/>
          <a:p>
            <a:pPr algn="ctr"/>
            <a:r>
              <a:rPr lang="en-US" sz="3200" b="1" u="sng">
                <a:solidFill>
                  <a:srgbClr val="C7253E"/>
                </a:solidFill>
                <a:latin typeface="Rockwell Extra Bold"/>
                <a:ea typeface="Rockwell Extra Bold" pitchFamily="18" charset="0"/>
                <a:cs typeface="Rockwell Extra Bold" pitchFamily="18" charset="0"/>
              </a:rPr>
              <a:t>Example: Creating a Button Component</a:t>
            </a:r>
          </a:p>
        </p:txBody>
      </p:sp>
      <p:sp>
        <p:nvSpPr>
          <p:cNvPr id="3" name="Content Placeholder 2"/>
          <p:cNvSpPr>
            <a:spLocks noGrp="1" noEditPoints="1"/>
          </p:cNvSpPr>
          <p:nvPr>
            <p:ph sz="half" idx="1"/>
          </p:nvPr>
        </p:nvSpPr>
        <p:spPr/>
        <p:txBody>
          <a:bodyPr vert="horz" lIns="91440" tIns="45720" rIns="91440" bIns="45720" rtlCol="0" anchor="t">
            <a:normAutofit/>
          </a:bodyPr>
          <a:lstStyle/>
          <a:p>
            <a:pPr marL="0" indent="0" algn="ctr">
              <a:lnSpc>
                <a:spcPct val="115000"/>
              </a:lnSpc>
              <a:buNone/>
            </a:pPr>
            <a:r>
              <a:rPr lang="en-US" sz="3200">
                <a:solidFill>
                  <a:schemeClr val="bg1"/>
                </a:solidFill>
              </a:rPr>
              <a:t>This Button Component accepts label and onClick as props, allowing it to be reused with different labels and actions.</a:t>
            </a:r>
            <a:endParaRPr lang="en-US" sz="3200">
              <a:solidFill>
                <a:schemeClr val="bg1"/>
              </a:solidFill>
              <a:ea typeface="Calibri"/>
              <a:cs typeface="Calibri"/>
            </a:endParaRPr>
          </a:p>
        </p:txBody>
      </p:sp>
      <p:sp>
        <p:nvSpPr>
          <p:cNvPr id="4" name="Content Placeholder 3"/>
          <p:cNvSpPr>
            <a:spLocks noGrp="1" noEditPoints="1"/>
          </p:cNvSpPr>
          <p:nvPr>
            <p:ph sz="half" idx="2"/>
          </p:nvPr>
        </p:nvSpPr>
        <p:spPr>
          <a:solidFill>
            <a:srgbClr val="FFAABB"/>
          </a:solidFill>
        </p:spPr>
        <p:txBody>
          <a:bodyPr vert="horz" lIns="91440" tIns="45720" rIns="91440" bIns="45720" rtlCol="0" anchor="t">
            <a:normAutofit/>
          </a:bodyPr>
          <a:lstStyle/>
          <a:p>
            <a:pPr marL="0" indent="0">
              <a:buNone/>
            </a:pPr>
            <a:r>
              <a:rPr lang="en-US" sz="1400">
                <a:solidFill>
                  <a:srgbClr val="821132"/>
                </a:solidFill>
              </a:rPr>
              <a:t>// components/Button.tsx</a:t>
            </a:r>
            <a:endParaRPr lang="en-US" sz="1400">
              <a:solidFill>
                <a:srgbClr val="821132"/>
              </a:solidFill>
              <a:ea typeface="Calibri"/>
              <a:cs typeface="Calibri"/>
            </a:endParaRPr>
          </a:p>
          <a:p>
            <a:pPr marL="0" indent="0">
              <a:buNone/>
            </a:pPr>
            <a:r>
              <a:rPr lang="en-US" sz="1400">
                <a:solidFill>
                  <a:srgbClr val="821132"/>
                </a:solidFill>
              </a:rPr>
              <a:t>import React from 'react';</a:t>
            </a:r>
            <a:endParaRPr lang="en-US" sz="1400">
              <a:solidFill>
                <a:srgbClr val="821132"/>
              </a:solidFill>
              <a:ea typeface="Calibri"/>
              <a:cs typeface="Calibri"/>
            </a:endParaRPr>
          </a:p>
          <a:p>
            <a:pPr marL="0" indent="0">
              <a:buNone/>
            </a:pPr>
            <a:endParaRPr lang="en-US" sz="1400">
              <a:solidFill>
                <a:srgbClr val="821132"/>
              </a:solidFill>
              <a:ea typeface="Calibri"/>
              <a:cs typeface="Calibri"/>
            </a:endParaRPr>
          </a:p>
          <a:p>
            <a:pPr marL="0" indent="0">
              <a:buNone/>
            </a:pPr>
            <a:r>
              <a:rPr lang="en-US" sz="1400">
                <a:solidFill>
                  <a:srgbClr val="821132"/>
                </a:solidFill>
              </a:rPr>
              <a:t>interface ButtonProps {</a:t>
            </a:r>
            <a:endParaRPr lang="en-US" sz="1400">
              <a:solidFill>
                <a:srgbClr val="821132"/>
              </a:solidFill>
              <a:ea typeface="Calibri"/>
              <a:cs typeface="Calibri"/>
            </a:endParaRPr>
          </a:p>
          <a:p>
            <a:pPr marL="0" indent="0">
              <a:buNone/>
            </a:pPr>
            <a:r>
              <a:rPr lang="en-US" sz="1400">
                <a:solidFill>
                  <a:srgbClr val="821132"/>
                </a:solidFill>
              </a:rPr>
              <a:t>label: string;</a:t>
            </a:r>
            <a:endParaRPr lang="en-US" sz="1400">
              <a:solidFill>
                <a:srgbClr val="821132"/>
              </a:solidFill>
              <a:ea typeface="Calibri"/>
              <a:cs typeface="Calibri"/>
            </a:endParaRPr>
          </a:p>
          <a:p>
            <a:pPr marL="0" indent="0">
              <a:buNone/>
            </a:pPr>
            <a:r>
              <a:rPr lang="en-US" sz="1400">
                <a:solidFill>
                  <a:srgbClr val="821132"/>
                </a:solidFill>
              </a:rPr>
              <a:t>onClick: () =&gt; void;</a:t>
            </a:r>
            <a:endParaRPr lang="en-US" sz="1400">
              <a:solidFill>
                <a:srgbClr val="821132"/>
              </a:solidFill>
              <a:ea typeface="Calibri"/>
              <a:cs typeface="Calibri"/>
            </a:endParaRPr>
          </a:p>
          <a:p>
            <a:pPr marL="0" indent="0">
              <a:buNone/>
            </a:pPr>
            <a:r>
              <a:rPr lang="en-US" sz="1400">
                <a:solidFill>
                  <a:srgbClr val="821132"/>
                </a:solidFill>
              </a:rPr>
              <a:t>}</a:t>
            </a:r>
            <a:endParaRPr lang="en-US" sz="1400">
              <a:solidFill>
                <a:srgbClr val="821132"/>
              </a:solidFill>
              <a:ea typeface="Calibri"/>
              <a:cs typeface="Calibri"/>
            </a:endParaRPr>
          </a:p>
          <a:p>
            <a:pPr marL="0" indent="0">
              <a:buNone/>
            </a:pPr>
            <a:r>
              <a:rPr lang="en-US" sz="1400">
                <a:solidFill>
                  <a:srgbClr val="821132"/>
                </a:solidFill>
              </a:rPr>
              <a:t>const Button: React.FC&lt;ButtonProps&gt; = ({ label, onClick }) =&gt; (</a:t>
            </a:r>
            <a:endParaRPr lang="en-US" sz="1400">
              <a:solidFill>
                <a:srgbClr val="821132"/>
              </a:solidFill>
              <a:ea typeface="Calibri"/>
              <a:cs typeface="Calibri"/>
            </a:endParaRPr>
          </a:p>
          <a:p>
            <a:pPr marL="0" indent="0">
              <a:buNone/>
            </a:pPr>
            <a:r>
              <a:rPr lang="en-US" sz="1400">
                <a:solidFill>
                  <a:srgbClr val="821132"/>
                </a:solidFill>
              </a:rPr>
              <a:t>&lt;button onClick={onClick} className="btn"&gt;</a:t>
            </a:r>
            <a:endParaRPr lang="en-US" sz="1400">
              <a:solidFill>
                <a:srgbClr val="821132"/>
              </a:solidFill>
              <a:ea typeface="Calibri"/>
              <a:cs typeface="Calibri"/>
            </a:endParaRPr>
          </a:p>
          <a:p>
            <a:pPr marL="0" indent="0">
              <a:buNone/>
            </a:pPr>
            <a:r>
              <a:rPr lang="en-US" sz="1400">
                <a:solidFill>
                  <a:srgbClr val="821132"/>
                </a:solidFill>
              </a:rPr>
              <a:t>{label}</a:t>
            </a:r>
            <a:endParaRPr lang="en-US" sz="1400">
              <a:solidFill>
                <a:srgbClr val="821132"/>
              </a:solidFill>
              <a:ea typeface="Calibri"/>
              <a:cs typeface="Calibri"/>
            </a:endParaRPr>
          </a:p>
          <a:p>
            <a:pPr marL="0" indent="0">
              <a:buNone/>
            </a:pPr>
            <a:r>
              <a:rPr lang="en-US" sz="1400">
                <a:solidFill>
                  <a:srgbClr val="821132"/>
                </a:solidFill>
              </a:rPr>
              <a:t>&lt;/button&gt;</a:t>
            </a:r>
            <a:endParaRPr lang="en-US" sz="1400">
              <a:solidFill>
                <a:srgbClr val="821132"/>
              </a:solidFill>
              <a:ea typeface="Calibri"/>
              <a:cs typeface="Calibri"/>
            </a:endParaRPr>
          </a:p>
          <a:p>
            <a:pPr marL="0" indent="0">
              <a:buNone/>
            </a:pPr>
            <a:r>
              <a:rPr lang="en-US" sz="1400">
                <a:solidFill>
                  <a:srgbClr val="821132"/>
                </a:solidFill>
              </a:rPr>
              <a:t>);</a:t>
            </a:r>
            <a:endParaRPr lang="en-US" sz="1400">
              <a:solidFill>
                <a:srgbClr val="821132"/>
              </a:solidFill>
              <a:ea typeface="Calibri"/>
              <a:cs typeface="Calibri"/>
            </a:endParaRPr>
          </a:p>
          <a:p>
            <a:pPr marL="0" indent="0">
              <a:buNone/>
            </a:pPr>
            <a:r>
              <a:rPr lang="en-US" sz="1400">
                <a:solidFill>
                  <a:srgbClr val="821132"/>
                </a:solidFill>
              </a:rPr>
              <a:t>export default Button;</a:t>
            </a:r>
            <a:endParaRPr lang="en-US" sz="1400">
              <a:solidFill>
                <a:srgbClr val="821132"/>
              </a:solidFill>
              <a:ea typeface="Calibri"/>
              <a:cs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a:bodyPr>
          <a:lstStyle/>
          <a:p>
            <a:pPr algn="ctr"/>
            <a:r>
              <a:rPr lang="en-US" sz="4000" b="1" u="sng">
                <a:solidFill>
                  <a:srgbClr val="C7253E"/>
                </a:solidFill>
                <a:latin typeface="Rockwell Extra Bold"/>
                <a:ea typeface="Rockwell Extra Bold" pitchFamily="18" charset="0"/>
                <a:cs typeface="Rockwell Extra Bold" pitchFamily="18" charset="0"/>
              </a:rPr>
              <a:t>Using Components in Next.js:</a:t>
            </a:r>
          </a:p>
        </p:txBody>
      </p:sp>
      <p:sp>
        <p:nvSpPr>
          <p:cNvPr id="3" name="Content Placeholder 2"/>
          <p:cNvSpPr>
            <a:spLocks noGrp="1" noEditPoints="1"/>
          </p:cNvSpPr>
          <p:nvPr>
            <p:ph sz="half" idx="1"/>
          </p:nvPr>
        </p:nvSpPr>
        <p:spPr/>
        <p:txBody>
          <a:bodyPr vert="horz" lIns="91440" tIns="45720" rIns="91440" bIns="45720" rtlCol="0" anchor="t">
            <a:normAutofit/>
          </a:bodyPr>
          <a:lstStyle/>
          <a:p>
            <a:pPr marL="0" indent="0" algn="ctr">
              <a:lnSpc>
                <a:spcPct val="115000"/>
              </a:lnSpc>
              <a:buNone/>
            </a:pPr>
            <a:r>
              <a:rPr lang="en-US" sz="3200">
                <a:solidFill>
                  <a:schemeClr val="bg1"/>
                </a:solidFill>
              </a:rPr>
              <a:t>To use your custom button component, simply import it into any page or other component:</a:t>
            </a:r>
            <a:endParaRPr lang="en-US" sz="3200">
              <a:solidFill>
                <a:schemeClr val="bg1"/>
              </a:solidFill>
              <a:ea typeface="Calibri"/>
              <a:cs typeface="Calibri"/>
            </a:endParaRPr>
          </a:p>
        </p:txBody>
      </p:sp>
      <p:sp>
        <p:nvSpPr>
          <p:cNvPr id="4" name="Content Placeholder 3"/>
          <p:cNvSpPr>
            <a:spLocks noGrp="1" noEditPoints="1"/>
          </p:cNvSpPr>
          <p:nvPr>
            <p:ph sz="half" idx="2"/>
          </p:nvPr>
        </p:nvSpPr>
        <p:spPr>
          <a:solidFill>
            <a:srgbClr val="FFAABB"/>
          </a:solidFill>
        </p:spPr>
        <p:txBody>
          <a:bodyPr vert="horz" lIns="91440" tIns="45720" rIns="91440" bIns="45720" rtlCol="0" anchor="t">
            <a:normAutofit/>
          </a:bodyPr>
          <a:lstStyle/>
          <a:p>
            <a:pPr marL="0" indent="0">
              <a:buNone/>
            </a:pPr>
            <a:r>
              <a:rPr lang="en-US" sz="1400">
                <a:solidFill>
                  <a:srgbClr val="821132"/>
                </a:solidFill>
              </a:rPr>
              <a:t>// pages/index.tsx</a:t>
            </a:r>
            <a:endParaRPr lang="en-US" sz="1400">
              <a:solidFill>
                <a:srgbClr val="821132"/>
              </a:solidFill>
              <a:ea typeface="Calibri"/>
              <a:cs typeface="Calibri"/>
            </a:endParaRPr>
          </a:p>
          <a:p>
            <a:pPr marL="0" indent="0">
              <a:buNone/>
            </a:pPr>
            <a:r>
              <a:rPr lang="en-US" sz="1400">
                <a:solidFill>
                  <a:srgbClr val="821132"/>
                </a:solidFill>
              </a:rPr>
              <a:t>import Button from '../components/Button';</a:t>
            </a:r>
            <a:endParaRPr lang="en-US" sz="1400">
              <a:solidFill>
                <a:srgbClr val="821132"/>
              </a:solidFill>
              <a:ea typeface="Calibri"/>
              <a:cs typeface="Calibri"/>
            </a:endParaRPr>
          </a:p>
          <a:p>
            <a:pPr marL="0" indent="0">
              <a:buNone/>
            </a:pPr>
            <a:endParaRPr lang="en-US" sz="1400">
              <a:solidFill>
                <a:srgbClr val="821132"/>
              </a:solidFill>
              <a:ea typeface="Calibri"/>
              <a:cs typeface="Calibri"/>
            </a:endParaRPr>
          </a:p>
          <a:p>
            <a:pPr marL="0" indent="0">
              <a:buNone/>
            </a:pPr>
            <a:r>
              <a:rPr lang="en-US" sz="1400">
                <a:solidFill>
                  <a:srgbClr val="821132"/>
                </a:solidFill>
              </a:rPr>
              <a:t>export default function Home() {</a:t>
            </a:r>
            <a:endParaRPr lang="en-US" sz="1400">
              <a:solidFill>
                <a:srgbClr val="821132"/>
              </a:solidFill>
              <a:ea typeface="Calibri"/>
              <a:cs typeface="Calibri"/>
            </a:endParaRPr>
          </a:p>
          <a:p>
            <a:pPr marL="0" indent="0">
              <a:buNone/>
            </a:pPr>
            <a:r>
              <a:rPr lang="en-US" sz="1400">
                <a:solidFill>
                  <a:srgbClr val="821132"/>
                </a:solidFill>
              </a:rPr>
              <a:t>return (</a:t>
            </a:r>
            <a:endParaRPr lang="en-US" sz="1400">
              <a:solidFill>
                <a:srgbClr val="821132"/>
              </a:solidFill>
              <a:ea typeface="Calibri"/>
              <a:cs typeface="Calibri"/>
            </a:endParaRPr>
          </a:p>
          <a:p>
            <a:pPr marL="0" indent="0">
              <a:buNone/>
            </a:pPr>
            <a:r>
              <a:rPr lang="en-US" sz="1400">
                <a:solidFill>
                  <a:srgbClr val="821132"/>
                </a:solidFill>
              </a:rPr>
              <a:t>&lt;div&gt;</a:t>
            </a:r>
            <a:endParaRPr lang="en-US" sz="1400">
              <a:solidFill>
                <a:srgbClr val="821132"/>
              </a:solidFill>
              <a:ea typeface="Calibri"/>
              <a:cs typeface="Calibri"/>
            </a:endParaRPr>
          </a:p>
          <a:p>
            <a:pPr marL="0" indent="0">
              <a:buNone/>
            </a:pPr>
            <a:r>
              <a:rPr lang="en-US" sz="1400">
                <a:solidFill>
                  <a:srgbClr val="821132"/>
                </a:solidFill>
              </a:rPr>
              <a:t>&lt;h1&gt;Welcome to My Next.js App&lt;/h1&gt;</a:t>
            </a:r>
            <a:endParaRPr lang="en-US" sz="1400">
              <a:solidFill>
                <a:srgbClr val="821132"/>
              </a:solidFill>
              <a:ea typeface="Calibri"/>
              <a:cs typeface="Calibri"/>
            </a:endParaRPr>
          </a:p>
          <a:p>
            <a:pPr marL="0" indent="0">
              <a:buNone/>
            </a:pPr>
            <a:r>
              <a:rPr lang="en-US" sz="1400">
                <a:solidFill>
                  <a:srgbClr val="821132"/>
                </a:solidFill>
              </a:rPr>
              <a:t>&lt;Button label="ClickMe" onClick={() =&gt; alert("Button clicked!")} /&gt;</a:t>
            </a:r>
            <a:endParaRPr lang="en-US" sz="1400">
              <a:solidFill>
                <a:srgbClr val="821132"/>
              </a:solidFill>
              <a:ea typeface="Calibri"/>
              <a:cs typeface="Calibri"/>
            </a:endParaRPr>
          </a:p>
          <a:p>
            <a:pPr marL="0" indent="0">
              <a:buNone/>
            </a:pPr>
            <a:r>
              <a:rPr lang="en-US" sz="1400">
                <a:solidFill>
                  <a:srgbClr val="821132"/>
                </a:solidFill>
              </a:rPr>
              <a:t>&lt;/div&gt;</a:t>
            </a:r>
            <a:endParaRPr lang="en-US" sz="1400">
              <a:solidFill>
                <a:srgbClr val="821132"/>
              </a:solidFill>
              <a:ea typeface="Calibri"/>
              <a:cs typeface="Calibri"/>
            </a:endParaRPr>
          </a:p>
          <a:p>
            <a:pPr marL="0" indent="0">
              <a:buNone/>
            </a:pPr>
            <a:r>
              <a:rPr lang="en-US" sz="1400">
                <a:solidFill>
                  <a:srgbClr val="821132"/>
                </a:solidFill>
              </a:rPr>
              <a:t>);</a:t>
            </a:r>
            <a:endParaRPr lang="en-US" sz="1400">
              <a:solidFill>
                <a:srgbClr val="821132"/>
              </a:solidFill>
              <a:ea typeface="Calibri"/>
              <a:cs typeface="Calibri"/>
            </a:endParaRPr>
          </a:p>
          <a:p>
            <a:pPr marL="0" indent="0">
              <a:buNone/>
            </a:pPr>
            <a:r>
              <a:rPr lang="en-US" sz="1400">
                <a:solidFill>
                  <a:srgbClr val="821132"/>
                </a:solidFill>
              </a:rPr>
              <a:t>}</a:t>
            </a:r>
            <a:endParaRPr lang="en-US" sz="1400">
              <a:solidFill>
                <a:srgbClr val="821132"/>
              </a:solidFill>
              <a:ea typeface="Calibri"/>
              <a:cs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a:bodyPr>
          <a:lstStyle/>
          <a:p>
            <a:pPr algn="ctr"/>
            <a:r>
              <a:rPr lang="en-US" sz="3600" b="1" u="sng">
                <a:solidFill>
                  <a:srgbClr val="C7253E"/>
                </a:solidFill>
                <a:latin typeface="Rockwell Extra Bold"/>
                <a:ea typeface="Rockwell Extra Bold" pitchFamily="18" charset="0"/>
                <a:cs typeface="Rockwell Extra Bold" pitchFamily="18" charset="0"/>
              </a:rPr>
              <a:t>Organizing Components:</a:t>
            </a:r>
          </a:p>
        </p:txBody>
      </p:sp>
      <p:sp>
        <p:nvSpPr>
          <p:cNvPr id="3" name="Content Placeholder 2"/>
          <p:cNvSpPr>
            <a:spLocks noGrp="1" noEditPoints="1"/>
          </p:cNvSpPr>
          <p:nvPr>
            <p:ph sz="half" idx="1"/>
          </p:nvPr>
        </p:nvSpPr>
        <p:spPr/>
        <p:txBody>
          <a:bodyPr vert="horz" lIns="91440" tIns="45720" rIns="91440" bIns="45720" rtlCol="0" anchor="t">
            <a:normAutofit lnSpcReduction="10000"/>
          </a:bodyPr>
          <a:lstStyle/>
          <a:p>
            <a:pPr marL="0" indent="0" algn="ctr">
              <a:lnSpc>
                <a:spcPct val="115000"/>
              </a:lnSpc>
              <a:buNone/>
            </a:pPr>
            <a:r>
              <a:rPr lang="en-US" sz="3200">
                <a:solidFill>
                  <a:schemeClr val="bg1"/>
                </a:solidFill>
              </a:rPr>
              <a:t>For larger projects, it's common tp organize components in folders based on their purpose. Here's a typical structure:</a:t>
            </a:r>
            <a:endParaRPr lang="en-US" sz="3200">
              <a:solidFill>
                <a:schemeClr val="bg1"/>
              </a:solidFill>
              <a:ea typeface="Calibri"/>
              <a:cs typeface="Calibri"/>
            </a:endParaRPr>
          </a:p>
          <a:p>
            <a:pPr marL="0" indent="0" algn="ctr">
              <a:lnSpc>
                <a:spcPct val="115000"/>
              </a:lnSpc>
              <a:buNone/>
            </a:pPr>
            <a:r>
              <a:rPr lang="en-US" sz="2800" u="sng">
                <a:solidFill>
                  <a:schemeClr val="bg1"/>
                </a:solidFill>
              </a:rPr>
              <a:t>This structure helps maintain clarity, especially when the app grows in complexity.</a:t>
            </a:r>
            <a:endParaRPr lang="en-US" sz="3200" u="sng">
              <a:solidFill>
                <a:schemeClr val="bg1"/>
              </a:solidFill>
              <a:ea typeface="Calibri"/>
              <a:cs typeface="Calibri"/>
            </a:endParaRPr>
          </a:p>
        </p:txBody>
      </p:sp>
      <p:sp>
        <p:nvSpPr>
          <p:cNvPr id="4" name="Content Placeholder 3"/>
          <p:cNvSpPr>
            <a:spLocks noGrp="1" noEditPoints="1"/>
          </p:cNvSpPr>
          <p:nvPr>
            <p:ph sz="half" idx="2"/>
          </p:nvPr>
        </p:nvSpPr>
        <p:spPr>
          <a:solidFill>
            <a:srgbClr val="FFAABB"/>
          </a:solidFill>
        </p:spPr>
        <p:txBody>
          <a:bodyPr vert="horz" lIns="91440" tIns="45720" rIns="91440" bIns="45720" rtlCol="0" anchor="t">
            <a:normAutofit lnSpcReduction="10000"/>
          </a:bodyPr>
          <a:lstStyle/>
          <a:p>
            <a:pPr marL="0" indent="0">
              <a:buNone/>
            </a:pPr>
            <a:r>
              <a:rPr lang="en-US" sz="4000">
                <a:solidFill>
                  <a:srgbClr val="821132"/>
                </a:solidFill>
              </a:rPr>
              <a:t>components</a:t>
            </a:r>
            <a:endParaRPr lang="en-US" sz="4000">
              <a:solidFill>
                <a:srgbClr val="821132"/>
              </a:solidFill>
              <a:cs typeface="Calibri"/>
            </a:endParaRPr>
          </a:p>
          <a:p>
            <a:pPr marL="457200" lvl="1" indent="0">
              <a:buNone/>
            </a:pPr>
            <a:r>
              <a:rPr lang="en-US" sz="3600" err="1">
                <a:solidFill>
                  <a:srgbClr val="821132"/>
                </a:solidFill>
                <a:ea typeface="Calibri"/>
                <a:cs typeface="Calibri"/>
              </a:rPr>
              <a:t>Button.tsx</a:t>
            </a:r>
            <a:endParaRPr lang="en-US" sz="3600">
              <a:solidFill>
                <a:srgbClr val="821132"/>
              </a:solidFill>
              <a:ea typeface="Calibri"/>
              <a:cs typeface="Calibri"/>
            </a:endParaRPr>
          </a:p>
          <a:p>
            <a:pPr marL="457200" lvl="1" indent="0">
              <a:buNone/>
            </a:pPr>
            <a:r>
              <a:rPr lang="en-US" sz="3600" err="1">
                <a:solidFill>
                  <a:srgbClr val="821132"/>
                </a:solidFill>
                <a:cs typeface="Calibri"/>
              </a:rPr>
              <a:t>Header.tsx</a:t>
            </a:r>
            <a:endParaRPr lang="en-US" sz="3600">
              <a:solidFill>
                <a:srgbClr val="821132"/>
              </a:solidFill>
              <a:cs typeface="Calibri"/>
            </a:endParaRPr>
          </a:p>
          <a:p>
            <a:pPr marL="457200" lvl="1" indent="0">
              <a:buNone/>
            </a:pPr>
            <a:r>
              <a:rPr lang="en-US" sz="3600" err="1">
                <a:solidFill>
                  <a:srgbClr val="821132"/>
                </a:solidFill>
                <a:cs typeface="Calibri"/>
              </a:rPr>
              <a:t>Footer.tsx</a:t>
            </a:r>
            <a:endParaRPr lang="en-US" sz="3600">
              <a:solidFill>
                <a:srgbClr val="821132"/>
              </a:solidFill>
              <a:cs typeface="Calibri"/>
            </a:endParaRPr>
          </a:p>
          <a:p>
            <a:pPr marL="457200" lvl="1" indent="0">
              <a:buNone/>
            </a:pPr>
            <a:r>
              <a:rPr lang="en-US" sz="3600">
                <a:solidFill>
                  <a:srgbClr val="821132"/>
                </a:solidFill>
                <a:cs typeface="Calibri"/>
              </a:rPr>
              <a:t>layout</a:t>
            </a:r>
          </a:p>
          <a:p>
            <a:pPr marL="914400" lvl="2" indent="0">
              <a:buNone/>
            </a:pPr>
            <a:r>
              <a:rPr lang="en-US" sz="3200" err="1">
                <a:solidFill>
                  <a:srgbClr val="821132"/>
                </a:solidFill>
                <a:cs typeface="Calibri" panose="020F0502020204030204"/>
              </a:rPr>
              <a:t>MainLayout.tsx</a:t>
            </a:r>
            <a:endParaRPr lang="en-US" sz="3200">
              <a:solidFill>
                <a:srgbClr val="821132"/>
              </a:solidFill>
              <a:cs typeface="Calibri" panose="020F0502020204030204"/>
            </a:endParaRPr>
          </a:p>
          <a:p>
            <a:pPr marL="0" indent="0">
              <a:buNone/>
            </a:pPr>
            <a:endParaRPr lang="en-US" sz="1400">
              <a:cs typeface="Calibri" panose="020F0502020204030204"/>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noFill/>
          <a:ln w="12700">
            <a:solidFill>
              <a:schemeClr val="tx1"/>
            </a:solidFill>
          </a:ln>
        </p:spPr>
        <p:txBody>
          <a:bodyPr>
            <a:normAutofit/>
          </a:bodyPr>
          <a:lstStyle/>
          <a:p>
            <a:pPr algn="ctr"/>
            <a:r>
              <a:rPr lang="en-US" sz="4800" b="1" u="sng">
                <a:solidFill>
                  <a:srgbClr val="C7253E"/>
                </a:solidFill>
                <a:latin typeface="Rockwell Extra Bold"/>
                <a:ea typeface="Rockwell Extra Bold" pitchFamily="18" charset="0"/>
                <a:cs typeface="Rockwell Extra Bold" pitchFamily="18" charset="0"/>
              </a:rPr>
              <a:t>Why Use </a:t>
            </a:r>
            <a:r>
              <a:rPr lang="en-US" sz="4800" b="1" u="sng">
                <a:solidFill>
                  <a:srgbClr val="FFAABB"/>
                </a:solidFill>
                <a:latin typeface="Rockwell Extra Bold"/>
                <a:ea typeface="Rockwell Extra Bold" pitchFamily="18" charset="0"/>
                <a:cs typeface="Rockwell Extra Bold" pitchFamily="18" charset="0"/>
              </a:rPr>
              <a:t>Next.js?</a:t>
            </a:r>
            <a:r>
              <a:rPr lang="en-US" sz="4800" b="1">
                <a:solidFill>
                  <a:srgbClr val="C7253E"/>
                </a:solidFill>
                <a:latin typeface="Rockwell Extra Bold"/>
                <a:ea typeface="Rockwell Extra Bold" pitchFamily="18" charset="0"/>
                <a:cs typeface="Rockwell Extra Bold" pitchFamily="18" charset="0"/>
              </a:rPr>
              <a:t>:</a:t>
            </a:r>
            <a:endParaRPr lang="en-US" sz="4800" b="1">
              <a:solidFill>
                <a:srgbClr val="C7253E"/>
              </a:solidFill>
              <a:highlight>
                <a:srgbClr val="C0C0C0"/>
              </a:highlight>
              <a:latin typeface="Rockwell Extra Bold"/>
              <a:ea typeface="Rockwell Extra Bold" pitchFamily="18" charset="0"/>
              <a:cs typeface="Rockwell Extra Bold" pitchFamily="18" charset="0"/>
            </a:endParaRPr>
          </a:p>
        </p:txBody>
      </p:sp>
      <p:sp>
        <p:nvSpPr>
          <p:cNvPr id="3" name="Content Placeholder 2"/>
          <p:cNvSpPr>
            <a:spLocks noGrp="1" noEditPoints="1"/>
          </p:cNvSpPr>
          <p:nvPr>
            <p:ph idx="1"/>
          </p:nvPr>
        </p:nvSpPr>
        <p:spPr>
          <a:xfrm>
            <a:off x="838200" y="1946577"/>
            <a:ext cx="10515600" cy="4548930"/>
          </a:xfrm>
          <a:ln w="12700">
            <a:solidFill>
              <a:schemeClr val="tx1"/>
            </a:solidFill>
          </a:ln>
        </p:spPr>
        <p:txBody>
          <a:bodyPr vert="horz" lIns="91440" tIns="45720" rIns="91440" bIns="45720" rtlCol="0" anchor="t">
            <a:normAutofit/>
          </a:bodyPr>
          <a:lstStyle/>
          <a:p>
            <a:r>
              <a:rPr lang="en-US" b="1" u="sng">
                <a:solidFill>
                  <a:schemeClr val="bg1"/>
                </a:solidFill>
              </a:rPr>
              <a:t>File-Based Routing</a:t>
            </a:r>
            <a:r>
              <a:rPr lang="en-US" b="1">
                <a:solidFill>
                  <a:schemeClr val="bg1"/>
                </a:solidFill>
              </a:rPr>
              <a:t>:</a:t>
            </a:r>
            <a:r>
              <a:rPr lang="en-US" b="0">
                <a:solidFill>
                  <a:schemeClr val="bg1"/>
                </a:solidFill>
              </a:rPr>
              <a:t> Next.js</a:t>
            </a:r>
            <a:r>
              <a:rPr lang="en-US">
                <a:solidFill>
                  <a:schemeClr val="bg1"/>
                </a:solidFill>
              </a:rPr>
              <a:t> provides an intuitive file-based routing system. Each file in the pages folder automatically becomes a route in the application, making routing simple and organized.</a:t>
            </a:r>
            <a:endParaRPr lang="en-US" b="0">
              <a:solidFill>
                <a:schemeClr val="bg1"/>
              </a:solidFill>
              <a:ea typeface="Calibri"/>
              <a:cs typeface="Calibri"/>
            </a:endParaRPr>
          </a:p>
          <a:p>
            <a:r>
              <a:rPr lang="en-US" b="1" u="sng">
                <a:solidFill>
                  <a:schemeClr val="bg1"/>
                </a:solidFill>
              </a:rPr>
              <a:t>Dynamic Routing</a:t>
            </a:r>
            <a:r>
              <a:rPr lang="en-US" b="1">
                <a:solidFill>
                  <a:schemeClr val="bg1"/>
                </a:solidFill>
              </a:rPr>
              <a:t>: </a:t>
            </a:r>
            <a:r>
              <a:rPr lang="en-US">
                <a:solidFill>
                  <a:schemeClr val="bg1"/>
                </a:solidFill>
              </a:rPr>
              <a:t>Next.js enables the creation of dynamic routes to handle pages based on different parameters, such as product IDs or user profiles, enhancing flexibility.</a:t>
            </a:r>
            <a:endParaRPr lang="en-US">
              <a:solidFill>
                <a:schemeClr val="bg1"/>
              </a:solidFill>
              <a:ea typeface="Calibri"/>
              <a:cs typeface="Calibri"/>
            </a:endParaRPr>
          </a:p>
          <a:p>
            <a:r>
              <a:rPr lang="en-US" b="1" u="sng">
                <a:solidFill>
                  <a:schemeClr val="bg1"/>
                </a:solidFill>
              </a:rPr>
              <a:t>Image Optimization</a:t>
            </a:r>
            <a:r>
              <a:rPr lang="en-US" b="1">
                <a:solidFill>
                  <a:schemeClr val="bg1"/>
                </a:solidFill>
              </a:rPr>
              <a:t>:</a:t>
            </a:r>
            <a:r>
              <a:rPr lang="en-US" b="1" u="none">
                <a:solidFill>
                  <a:schemeClr val="bg1"/>
                </a:solidFill>
              </a:rPr>
              <a:t> </a:t>
            </a:r>
            <a:r>
              <a:rPr lang="en-US">
                <a:solidFill>
                  <a:schemeClr val="bg1"/>
                </a:solidFill>
              </a:rPr>
              <a:t>The next/image component in Next.js optimizes images by automatically resizing and serving them in the best format based on devise and network conditions, improving load times and performance.</a:t>
            </a:r>
            <a:endParaRPr lang="en-US" b="0" u="sng">
              <a:solidFill>
                <a:schemeClr val="bg1"/>
              </a:solidFill>
              <a:ea typeface="Calibri"/>
              <a:cs typeface="Calibri"/>
            </a:endParaRPr>
          </a:p>
        </p:txBody>
      </p:sp>
    </p:spTree>
    <p:extLst>
      <p:ext uri="{BB962C8B-B14F-4D97-AF65-F5344CB8AC3E}">
        <p14:creationId xmlns:p14="http://schemas.microsoft.com/office/powerpoint/2010/main" val="25986685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a:bodyPr>
          <a:lstStyle/>
          <a:p>
            <a:pPr algn="ctr"/>
            <a:r>
              <a:rPr lang="en-US" sz="3200" b="1" u="sng">
                <a:solidFill>
                  <a:srgbClr val="C7253E"/>
                </a:solidFill>
                <a:latin typeface="Rockwell Extra Bold"/>
                <a:ea typeface="Rockwell Extra Bold" pitchFamily="18" charset="0"/>
                <a:cs typeface="Rockwell Extra Bold" pitchFamily="18" charset="0"/>
              </a:rPr>
              <a:t>Best Practices for Components in Next.js:</a:t>
            </a:r>
          </a:p>
        </p:txBody>
      </p:sp>
      <p:sp>
        <p:nvSpPr>
          <p:cNvPr id="3" name="Content Placeholder 2"/>
          <p:cNvSpPr>
            <a:spLocks noGrp="1" noEditPoints="1"/>
          </p:cNvSpPr>
          <p:nvPr>
            <p:ph idx="1"/>
          </p:nvPr>
        </p:nvSpPr>
        <p:spPr/>
        <p:txBody>
          <a:bodyPr vert="horz" lIns="91440" tIns="45720" rIns="91440" bIns="45720" rtlCol="0" anchor="t">
            <a:normAutofit/>
          </a:bodyPr>
          <a:lstStyle/>
          <a:p>
            <a:r>
              <a:rPr lang="en-US" b="1" u="sng">
                <a:solidFill>
                  <a:schemeClr val="bg1"/>
                </a:solidFill>
              </a:rPr>
              <a:t>Keep Components Focused</a:t>
            </a:r>
            <a:r>
              <a:rPr lang="en-US" b="1" u="none">
                <a:solidFill>
                  <a:schemeClr val="bg1"/>
                </a:solidFill>
              </a:rPr>
              <a:t>: </a:t>
            </a:r>
            <a:r>
              <a:rPr lang="en-US" b="0" u="none">
                <a:solidFill>
                  <a:schemeClr val="bg1"/>
                </a:solidFill>
              </a:rPr>
              <a:t>Each component should ideally have a single responsibility.</a:t>
            </a:r>
            <a:endParaRPr lang="en-US" b="0" u="none">
              <a:solidFill>
                <a:schemeClr val="bg1"/>
              </a:solidFill>
              <a:ea typeface="Calibri"/>
              <a:cs typeface="Calibri"/>
            </a:endParaRPr>
          </a:p>
          <a:p>
            <a:r>
              <a:rPr lang="en-US" b="1" u="sng">
                <a:solidFill>
                  <a:schemeClr val="bg1"/>
                </a:solidFill>
              </a:rPr>
              <a:t>Use Props for Reusability</a:t>
            </a:r>
            <a:r>
              <a:rPr lang="en-US" b="1" u="none">
                <a:solidFill>
                  <a:schemeClr val="bg1"/>
                </a:solidFill>
              </a:rPr>
              <a:t>: </a:t>
            </a:r>
            <a:r>
              <a:rPr lang="en-US" b="0" u="none">
                <a:solidFill>
                  <a:schemeClr val="bg1"/>
                </a:solidFill>
              </a:rPr>
              <a:t>Make components flexible by using props to customize them.</a:t>
            </a:r>
            <a:endParaRPr lang="en-US" b="0" u="none">
              <a:solidFill>
                <a:schemeClr val="bg1"/>
              </a:solidFill>
              <a:ea typeface="Calibri"/>
              <a:cs typeface="Calibri"/>
            </a:endParaRPr>
          </a:p>
          <a:p>
            <a:r>
              <a:rPr lang="en-US" b="1" u="sng">
                <a:solidFill>
                  <a:schemeClr val="bg1"/>
                </a:solidFill>
              </a:rPr>
              <a:t>Extract Logic</a:t>
            </a:r>
            <a:r>
              <a:rPr lang="en-US" b="1" u="none">
                <a:solidFill>
                  <a:schemeClr val="bg1"/>
                </a:solidFill>
              </a:rPr>
              <a:t>: </a:t>
            </a:r>
            <a:r>
              <a:rPr lang="en-US" b="0" u="none">
                <a:solidFill>
                  <a:schemeClr val="bg1"/>
                </a:solidFill>
              </a:rPr>
              <a:t>If a component's logic becomes complex, consider moving that logic to a separate file or custom hook for better maintainability.</a:t>
            </a:r>
            <a:endParaRPr lang="en-US" b="0" u="none">
              <a:solidFill>
                <a:schemeClr val="bg1"/>
              </a:solidFill>
              <a:ea typeface="Calibri"/>
              <a:cs typeface="Calibri"/>
            </a:endParaRPr>
          </a:p>
          <a:p>
            <a:r>
              <a:rPr lang="en-US" b="1" u="sng">
                <a:solidFill>
                  <a:schemeClr val="bg1"/>
                </a:solidFill>
              </a:rPr>
              <a:t>Styling</a:t>
            </a:r>
            <a:r>
              <a:rPr lang="en-US" b="1" u="none">
                <a:solidFill>
                  <a:schemeClr val="bg1"/>
                </a:solidFill>
              </a:rPr>
              <a:t>:</a:t>
            </a:r>
            <a:r>
              <a:rPr lang="en-US" b="0" u="none">
                <a:solidFill>
                  <a:schemeClr val="bg1"/>
                </a:solidFill>
              </a:rPr>
              <a:t> Apply styles using CSS modules, styled-components, or Tailwind CSS to keep component styles isolated and scoped.</a:t>
            </a:r>
            <a:endParaRPr lang="en-US" b="1" u="sng">
              <a:solidFill>
                <a:schemeClr val="bg1"/>
              </a:solidFill>
              <a:ea typeface="Calibri"/>
              <a:cs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u="sng">
                <a:solidFill>
                  <a:srgbClr val="C7253E"/>
                </a:solidFill>
                <a:latin typeface="Rockwell Extra Bold"/>
                <a:ea typeface="Rockwell Extra Bold" pitchFamily="18" charset="0"/>
                <a:cs typeface="Rockwell Extra Bold" pitchFamily="18" charset="0"/>
              </a:rPr>
              <a:t>Conclusion:</a:t>
            </a:r>
          </a:p>
        </p:txBody>
      </p:sp>
      <p:sp>
        <p:nvSpPr>
          <p:cNvPr id="3" name="Content Placeholder 2"/>
          <p:cNvSpPr>
            <a:spLocks noGrp="1" noEditPoints="1"/>
          </p:cNvSpPr>
          <p:nvPr>
            <p:ph idx="1"/>
          </p:nvPr>
        </p:nvSpPr>
        <p:spPr/>
        <p:txBody>
          <a:bodyPr vert="horz" lIns="91440" tIns="45720" rIns="91440" bIns="45720" rtlCol="0" anchor="t">
            <a:normAutofit/>
          </a:bodyPr>
          <a:lstStyle/>
          <a:p>
            <a:pPr marL="0" indent="0" algn="ctr">
              <a:buNone/>
            </a:pPr>
            <a:r>
              <a:rPr lang="en-US" sz="4000">
                <a:solidFill>
                  <a:schemeClr val="bg1"/>
                </a:solidFill>
              </a:rPr>
              <a:t>Components are essential in Next.js for building a modular, maintainable application. By organizing your UI into reusable components, you can improve your code's readability, maintainability, and efficiency, resulting in a cleaner and more structured application.</a:t>
            </a:r>
            <a:endParaRPr lang="en-US" sz="4000">
              <a:solidFill>
                <a:schemeClr val="bg1"/>
              </a:solidFill>
              <a:ea typeface="Calibri"/>
              <a:cs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sz="4000" b="1" u="sng">
                <a:solidFill>
                  <a:srgbClr val="C7253E"/>
                </a:solidFill>
                <a:latin typeface="Rockwell Extra Bold"/>
                <a:ea typeface="Rockwell Extra Bold" pitchFamily="18" charset="0"/>
                <a:cs typeface="Rockwell Extra Bold" pitchFamily="18" charset="0"/>
              </a:rPr>
              <a:t>Introduction to Tailwind CSS</a:t>
            </a:r>
            <a:r>
              <a:rPr lang="en-US" sz="4000" b="1" u="none">
                <a:solidFill>
                  <a:srgbClr val="C7253E"/>
                </a:solidFill>
                <a:latin typeface="Rockwell Extra Bold"/>
                <a:ea typeface="Rockwell Extra Bold" pitchFamily="18" charset="0"/>
                <a:cs typeface="Rockwell Extra Bold" pitchFamily="18" charset="0"/>
              </a:rPr>
              <a:t>:</a:t>
            </a:r>
            <a:endParaRPr lang="en-US" sz="4000" b="1" u="sng">
              <a:solidFill>
                <a:srgbClr val="C7253E"/>
              </a:solidFill>
              <a:latin typeface="Rockwell Extra Bold"/>
              <a:ea typeface="Rockwell Extra Bold" pitchFamily="18" charset="0"/>
              <a:cs typeface="Rockwell Extra Bold" pitchFamily="18" charset="0"/>
            </a:endParaRPr>
          </a:p>
        </p:txBody>
      </p:sp>
      <p:sp>
        <p:nvSpPr>
          <p:cNvPr id="3" name="Content Placeholder 2"/>
          <p:cNvSpPr>
            <a:spLocks noGrp="1" noEditPoints="1"/>
          </p:cNvSpPr>
          <p:nvPr>
            <p:ph idx="1"/>
          </p:nvPr>
        </p:nvSpPr>
        <p:spPr>
          <a:xfrm>
            <a:off x="838200" y="1825625"/>
            <a:ext cx="10515600" cy="4746043"/>
          </a:xfrm>
        </p:spPr>
        <p:txBody>
          <a:bodyPr vert="horz" lIns="91440" tIns="45720" rIns="91440" bIns="45720" rtlCol="0" anchor="t">
            <a:normAutofit/>
          </a:bodyPr>
          <a:lstStyle/>
          <a:p>
            <a:pPr algn="l">
              <a:buFont typeface="Arial" panose="020B0604020202020204" pitchFamily="34" charset="0"/>
              <a:buChar char="•"/>
            </a:pPr>
            <a:r>
              <a:rPr lang="en-US" sz="2800" b="1" u="none">
                <a:solidFill>
                  <a:schemeClr val="bg1"/>
                </a:solidFill>
              </a:rPr>
              <a:t>Definition: </a:t>
            </a:r>
            <a:r>
              <a:rPr lang="en-US" sz="2800" b="0" u="none">
                <a:solidFill>
                  <a:schemeClr val="bg1"/>
                </a:solidFill>
              </a:rPr>
              <a:t>A utility-first CSS framework that provides low-level utility classes to build custom designs without leaving your HTML.</a:t>
            </a:r>
            <a:endParaRPr lang="en-US" sz="2800" b="0" u="none">
              <a:solidFill>
                <a:schemeClr val="bg1"/>
              </a:solidFill>
              <a:ea typeface="Calibri"/>
              <a:cs typeface="Calibri"/>
            </a:endParaRPr>
          </a:p>
          <a:p>
            <a:pPr algn="l"/>
            <a:r>
              <a:rPr lang="en-US" sz="2800" b="1" u="sng">
                <a:solidFill>
                  <a:schemeClr val="bg1"/>
                </a:solidFill>
              </a:rPr>
              <a:t>Approach</a:t>
            </a:r>
            <a:r>
              <a:rPr lang="en-US" sz="2800" b="1" u="none">
                <a:solidFill>
                  <a:schemeClr val="bg1"/>
                </a:solidFill>
              </a:rPr>
              <a:t>:</a:t>
            </a:r>
            <a:endParaRPr lang="en-US" sz="2800" b="1" u="none">
              <a:solidFill>
                <a:schemeClr val="bg1"/>
              </a:solidFill>
              <a:ea typeface="Calibri"/>
              <a:cs typeface="Calibri"/>
            </a:endParaRPr>
          </a:p>
          <a:p>
            <a:pPr lvl="1" algn="l">
              <a:buFont typeface="Arial" panose="020B0604020202020204" pitchFamily="34" charset="0"/>
              <a:buChar char="•"/>
            </a:pPr>
            <a:r>
              <a:rPr lang="en-US" sz="2400" b="0" u="none">
                <a:solidFill>
                  <a:schemeClr val="bg1"/>
                </a:solidFill>
              </a:rPr>
              <a:t>Uses predefined utility classes (e.g., bg-blue-500, text-lg, flex) directly in the HTML to style elements.</a:t>
            </a:r>
            <a:endParaRPr lang="en-US" sz="2400" b="0" u="none">
              <a:solidFill>
                <a:schemeClr val="bg1"/>
              </a:solidFill>
              <a:ea typeface="Calibri"/>
              <a:cs typeface="Calibri"/>
            </a:endParaRPr>
          </a:p>
          <a:p>
            <a:pPr lvl="1" algn="l">
              <a:buFont typeface="Arial" panose="020B0604020202020204" pitchFamily="34" charset="0"/>
              <a:buChar char="•"/>
            </a:pPr>
            <a:r>
              <a:rPr lang="en-US" sz="2400" b="0" u="none">
                <a:solidFill>
                  <a:schemeClr val="bg1"/>
                </a:solidFill>
              </a:rPr>
              <a:t>Encourages rapid development with a focus on composition rather than traditional styling.</a:t>
            </a:r>
            <a:endParaRPr lang="en-US" sz="2400" b="0" u="none">
              <a:solidFill>
                <a:schemeClr val="bg1"/>
              </a:solidFill>
              <a:ea typeface="Calibri"/>
              <a:cs typeface="Calibri"/>
            </a:endParaRPr>
          </a:p>
          <a:p>
            <a:pPr algn="l">
              <a:buFont typeface="Arial" panose="020B0604020202020204" pitchFamily="34" charset="0"/>
              <a:buChar char="•"/>
            </a:pPr>
            <a:r>
              <a:rPr lang="en-US" sz="2800" b="1" u="sng">
                <a:solidFill>
                  <a:schemeClr val="bg1"/>
                </a:solidFill>
              </a:rPr>
              <a:t>Customization</a:t>
            </a:r>
            <a:r>
              <a:rPr lang="en-US" sz="2800" b="1" u="none">
                <a:solidFill>
                  <a:schemeClr val="bg1"/>
                </a:solidFill>
              </a:rPr>
              <a:t>:</a:t>
            </a:r>
            <a:endParaRPr lang="en-US" sz="2800" b="1" u="none">
              <a:solidFill>
                <a:schemeClr val="bg1"/>
              </a:solidFill>
              <a:ea typeface="Calibri"/>
              <a:cs typeface="Calibri"/>
            </a:endParaRPr>
          </a:p>
          <a:p>
            <a:pPr marL="685800" lvl="1" algn="l">
              <a:buFont typeface="Arial" panose="020B0604020202020204" pitchFamily="34" charset="0"/>
              <a:buChar char="•"/>
            </a:pPr>
            <a:r>
              <a:rPr lang="en-US" sz="2400" b="0" u="none">
                <a:solidFill>
                  <a:schemeClr val="bg1"/>
                </a:solidFill>
              </a:rPr>
              <a:t>Highly customizable through configuration files (e.g., tailwind.config.js).</a:t>
            </a:r>
            <a:endParaRPr lang="en-US" sz="2400" b="0" u="none">
              <a:solidFill>
                <a:schemeClr val="bg1"/>
              </a:solidFill>
              <a:ea typeface="Calibri"/>
              <a:cs typeface="Calibri"/>
            </a:endParaRPr>
          </a:p>
          <a:p>
            <a:pPr marL="685800" lvl="1" algn="l">
              <a:buFont typeface="Arial" panose="020B0604020202020204" pitchFamily="34" charset="0"/>
              <a:buChar char="•"/>
            </a:pPr>
            <a:r>
              <a:rPr lang="en-US" sz="2400" b="0" u="none">
                <a:solidFill>
                  <a:schemeClr val="bg1"/>
                </a:solidFill>
              </a:rPr>
              <a:t>Users can create their own utility classes or modify existing ones.</a:t>
            </a:r>
            <a:endParaRPr lang="en-US" sz="2800" b="1" u="sng">
              <a:solidFill>
                <a:schemeClr val="bg1"/>
              </a:solidFill>
              <a:ea typeface="Calibri"/>
              <a:cs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a:bodyPr>
          <a:lstStyle/>
          <a:p>
            <a:pPr algn="ctr"/>
            <a:r>
              <a:rPr lang="en-US" sz="5400" b="1" u="sng">
                <a:solidFill>
                  <a:srgbClr val="C7253E"/>
                </a:solidFill>
                <a:latin typeface="Rockwell Extra Bold"/>
                <a:ea typeface="Rockwell Extra Bold" pitchFamily="18" charset="0"/>
                <a:cs typeface="Rockwell Extra Bold" pitchFamily="18" charset="0"/>
              </a:rPr>
              <a:t>Tailwind CSS Example</a:t>
            </a:r>
            <a:r>
              <a:rPr lang="en-US" sz="5400" b="1" u="none">
                <a:solidFill>
                  <a:srgbClr val="C7253E"/>
                </a:solidFill>
                <a:latin typeface="Rockwell Extra Bold"/>
                <a:ea typeface="Rockwell Extra Bold" pitchFamily="18" charset="0"/>
                <a:cs typeface="Rockwell Extra Bold" pitchFamily="18" charset="0"/>
              </a:rPr>
              <a:t>:</a:t>
            </a:r>
            <a:endParaRPr lang="en-US" sz="5400" b="1" u="sng">
              <a:solidFill>
                <a:srgbClr val="C7253E"/>
              </a:solidFill>
              <a:latin typeface="Rockwell Extra Bold"/>
              <a:ea typeface="Rockwell Extra Bold" pitchFamily="18" charset="0"/>
              <a:cs typeface="Rockwell Extra Bold" pitchFamily="18" charset="0"/>
            </a:endParaRPr>
          </a:p>
        </p:txBody>
      </p:sp>
      <p:sp>
        <p:nvSpPr>
          <p:cNvPr id="3" name="Content Placeholder 2"/>
          <p:cNvSpPr>
            <a:spLocks noGrp="1" noEditPoints="1"/>
          </p:cNvSpPr>
          <p:nvPr>
            <p:ph sz="half" idx="1"/>
          </p:nvPr>
        </p:nvSpPr>
        <p:spPr/>
        <p:txBody>
          <a:bodyPr vert="horz" lIns="91440" tIns="45720" rIns="91440" bIns="45720" rtlCol="0" anchor="t">
            <a:normAutofit/>
          </a:bodyPr>
          <a:lstStyle/>
          <a:p>
            <a:r>
              <a:rPr lang="en-US" b="1" u="sng">
                <a:solidFill>
                  <a:schemeClr val="bg1"/>
                </a:solidFill>
              </a:rPr>
              <a:t>Responsive Design</a:t>
            </a:r>
            <a:r>
              <a:rPr lang="en-US" b="1" u="none">
                <a:solidFill>
                  <a:schemeClr val="bg1"/>
                </a:solidFill>
              </a:rPr>
              <a:t>: </a:t>
            </a:r>
            <a:r>
              <a:rPr lang="en-US" b="0" u="none">
                <a:solidFill>
                  <a:schemeClr val="bg1"/>
                </a:solidFill>
              </a:rPr>
              <a:t>Built-in responsive utilities allow for easy adjustments based on screen size using prefix classes (e.g., md:bg-red-500).</a:t>
            </a:r>
            <a:endParaRPr lang="en-US" b="0" u="none">
              <a:solidFill>
                <a:schemeClr val="bg1"/>
              </a:solidFill>
              <a:ea typeface="Calibri"/>
              <a:cs typeface="Calibri"/>
            </a:endParaRPr>
          </a:p>
          <a:p>
            <a:r>
              <a:rPr lang="en-US" b="1" u="sng">
                <a:solidFill>
                  <a:schemeClr val="bg1"/>
                </a:solidFill>
              </a:rPr>
              <a:t>Learning Curve</a:t>
            </a:r>
            <a:r>
              <a:rPr lang="en-US" b="1" u="none">
                <a:solidFill>
                  <a:schemeClr val="bg1"/>
                </a:solidFill>
              </a:rPr>
              <a:t>:</a:t>
            </a:r>
            <a:r>
              <a:rPr lang="en-US" b="0" u="none">
                <a:solidFill>
                  <a:schemeClr val="bg1"/>
                </a:solidFill>
              </a:rPr>
              <a:t> May require learning the utility class names and understanding the utility-first approach.</a:t>
            </a:r>
            <a:endParaRPr lang="en-US" b="1" u="sng">
              <a:solidFill>
                <a:schemeClr val="bg1"/>
              </a:solidFill>
              <a:ea typeface="Calibri"/>
              <a:cs typeface="Calibri"/>
            </a:endParaRPr>
          </a:p>
        </p:txBody>
      </p:sp>
      <p:sp>
        <p:nvSpPr>
          <p:cNvPr id="4" name="Content Placeholder 3"/>
          <p:cNvSpPr>
            <a:spLocks noGrp="1" noEditPoints="1"/>
          </p:cNvSpPr>
          <p:nvPr>
            <p:ph sz="half" idx="2"/>
          </p:nvPr>
        </p:nvSpPr>
        <p:spPr/>
        <p:txBody>
          <a:bodyPr vert="horz" lIns="91440" tIns="45720" rIns="91440" bIns="45720" rtlCol="0" anchor="t">
            <a:normAutofit/>
          </a:bodyPr>
          <a:lstStyle/>
          <a:p>
            <a:pPr algn="ctr">
              <a:buFont typeface="Arial" panose="020B0604020202020204" pitchFamily="34" charset="0"/>
              <a:buChar char="•"/>
            </a:pPr>
            <a:r>
              <a:rPr lang="en-US" b="1" u="sng">
                <a:solidFill>
                  <a:srgbClr val="FFAABB"/>
                </a:solidFill>
              </a:rPr>
              <a:t>Example</a:t>
            </a:r>
            <a:r>
              <a:rPr lang="en-US" b="1" u="none">
                <a:solidFill>
                  <a:srgbClr val="FFAABB"/>
                </a:solidFill>
              </a:rPr>
              <a:t>:</a:t>
            </a:r>
            <a:endParaRPr lang="en-US" b="1" u="sng">
              <a:solidFill>
                <a:srgbClr val="FFAABB"/>
              </a:solidFill>
              <a:ea typeface="Calibri"/>
              <a:cs typeface="Calibri"/>
            </a:endParaRPr>
          </a:p>
        </p:txBody>
      </p:sp>
      <p:sp>
        <p:nvSpPr>
          <p:cNvPr id="5" name="Round Corner Rectangle 4"/>
          <p:cNvSpPr/>
          <p:nvPr/>
        </p:nvSpPr>
        <p:spPr>
          <a:xfrm>
            <a:off x="6172200" y="2340864"/>
            <a:ext cx="4828032" cy="3657600"/>
          </a:xfrm>
          <a:prstGeom prst="roundRect">
            <a:avLst/>
          </a:prstGeom>
          <a:solidFill>
            <a:srgbClr val="FFAABB"/>
          </a:solidFill>
          <a:ln>
            <a:solidFill>
              <a:srgbClr val="FFAA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u="sng">
                <a:solidFill>
                  <a:srgbClr val="821132"/>
                </a:solidFill>
              </a:rPr>
              <a:t>HTML</a:t>
            </a:r>
            <a:r>
              <a:rPr lang="en-US" sz="2800" b="1" u="none">
                <a:solidFill>
                  <a:srgbClr val="821132"/>
                </a:solidFill>
              </a:rPr>
              <a:t>:</a:t>
            </a:r>
            <a:endParaRPr lang="en-US" sz="2800" b="1" u="none">
              <a:solidFill>
                <a:srgbClr val="821132"/>
              </a:solidFill>
              <a:ea typeface="Calibri"/>
              <a:cs typeface="Calibri"/>
            </a:endParaRPr>
          </a:p>
          <a:p>
            <a:pPr algn="ctr"/>
            <a:r>
              <a:rPr lang="en-US" sz="2800" b="1" u="none">
                <a:solidFill>
                  <a:srgbClr val="821132"/>
                </a:solidFill>
              </a:rPr>
              <a:t> </a:t>
            </a:r>
            <a:endParaRPr lang="en-US" sz="2800" b="1" u="none">
              <a:solidFill>
                <a:srgbClr val="821132"/>
              </a:solidFill>
              <a:ea typeface="Calibri"/>
              <a:cs typeface="Calibri"/>
            </a:endParaRPr>
          </a:p>
          <a:p>
            <a:pPr algn="l"/>
            <a:r>
              <a:rPr lang="en-US" sz="2800" b="1" u="none">
                <a:solidFill>
                  <a:srgbClr val="821132"/>
                </a:solidFill>
              </a:rPr>
              <a:t>&lt;div class="bg-blue-500 text-white p-4 rounded"&gt;</a:t>
            </a:r>
            <a:endParaRPr lang="en-US" sz="2800" b="1" u="none">
              <a:solidFill>
                <a:srgbClr val="821132"/>
              </a:solidFill>
              <a:ea typeface="Calibri"/>
              <a:cs typeface="Calibri"/>
            </a:endParaRPr>
          </a:p>
          <a:p>
            <a:pPr marL="457200" lvl="1" algn="l"/>
            <a:r>
              <a:rPr lang="en-US" sz="2800" b="1" u="none">
                <a:solidFill>
                  <a:srgbClr val="821132"/>
                </a:solidFill>
              </a:rPr>
              <a:t>Tailwind CSS Example</a:t>
            </a:r>
            <a:endParaRPr lang="en-US" sz="2800" b="1" u="none">
              <a:solidFill>
                <a:srgbClr val="821132"/>
              </a:solidFill>
              <a:ea typeface="Calibri"/>
              <a:cs typeface="Calibri"/>
            </a:endParaRPr>
          </a:p>
          <a:p>
            <a:pPr algn="l"/>
            <a:r>
              <a:rPr lang="en-US" sz="2800" b="1" u="none">
                <a:solidFill>
                  <a:srgbClr val="821132"/>
                </a:solidFill>
              </a:rPr>
              <a:t>&lt;/div&gt;</a:t>
            </a:r>
            <a:endParaRPr lang="en-US" sz="2800" b="1" u="none">
              <a:solidFill>
                <a:srgbClr val="821132"/>
              </a:solidFill>
              <a:ea typeface="Calibri"/>
              <a:cs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sz="5400" b="1" u="sng">
                <a:solidFill>
                  <a:srgbClr val="C7253E"/>
                </a:solidFill>
                <a:latin typeface="Rockwell Extra Bold"/>
                <a:ea typeface="Rockwell Extra Bold" pitchFamily="18" charset="0"/>
                <a:cs typeface="Rockwell Extra Bold" pitchFamily="18" charset="0"/>
              </a:rPr>
              <a:t>Standard CSS</a:t>
            </a:r>
            <a:r>
              <a:rPr lang="en-US" sz="5400" b="1" u="none">
                <a:solidFill>
                  <a:srgbClr val="C7253E"/>
                </a:solidFill>
                <a:latin typeface="Rockwell Extra Bold"/>
                <a:ea typeface="Rockwell Extra Bold" pitchFamily="18" charset="0"/>
                <a:cs typeface="Rockwell Extra Bold" pitchFamily="18" charset="0"/>
              </a:rPr>
              <a:t>:</a:t>
            </a:r>
            <a:endParaRPr b="1" u="sng">
              <a:solidFill>
                <a:srgbClr val="C7253E"/>
              </a:solidFill>
              <a:latin typeface="Rockwell Extra Bold"/>
              <a:ea typeface="Rockwell Extra Bold" pitchFamily="18" charset="0"/>
              <a:cs typeface="Rockwell Extra Bold" pitchFamily="18" charset="0"/>
            </a:endParaRPr>
          </a:p>
        </p:txBody>
      </p:sp>
      <p:sp>
        <p:nvSpPr>
          <p:cNvPr id="3" name="Content Placeholder 2"/>
          <p:cNvSpPr>
            <a:spLocks noGrp="1" noEditPoints="1"/>
          </p:cNvSpPr>
          <p:nvPr>
            <p:ph idx="1"/>
          </p:nvPr>
        </p:nvSpPr>
        <p:spPr>
          <a:xfrm>
            <a:off x="838200" y="1825625"/>
            <a:ext cx="10515600" cy="4806506"/>
          </a:xfrm>
        </p:spPr>
        <p:txBody>
          <a:bodyPr vert="horz" lIns="91440" tIns="45720" rIns="91440" bIns="45720" rtlCol="0" anchor="t">
            <a:normAutofit/>
          </a:bodyPr>
          <a:lstStyle/>
          <a:p>
            <a:pPr algn="l">
              <a:buFont typeface="Arial" panose="020B0604020202020204" pitchFamily="34" charset="0"/>
              <a:buChar char="•"/>
            </a:pPr>
            <a:r>
              <a:rPr lang="en-US" sz="2800" b="1" u="sng">
                <a:solidFill>
                  <a:schemeClr val="bg1"/>
                </a:solidFill>
              </a:rPr>
              <a:t>Definition</a:t>
            </a:r>
            <a:r>
              <a:rPr lang="en-US" sz="2800" b="1" u="none">
                <a:solidFill>
                  <a:schemeClr val="bg1"/>
                </a:solidFill>
              </a:rPr>
              <a:t>: </a:t>
            </a:r>
            <a:r>
              <a:rPr lang="en-US" sz="2800" b="0" u="none">
                <a:solidFill>
                  <a:schemeClr val="bg1"/>
                </a:solidFill>
              </a:rPr>
              <a:t>The traditional way of styling web pages using CSS syntax, where styles are applied through selectors and rules.</a:t>
            </a:r>
            <a:endParaRPr lang="en-US" sz="2800" b="0" u="none">
              <a:solidFill>
                <a:schemeClr val="bg1"/>
              </a:solidFill>
              <a:ea typeface="Calibri"/>
              <a:cs typeface="Calibri"/>
            </a:endParaRPr>
          </a:p>
          <a:p>
            <a:pPr algn="l">
              <a:buFont typeface="Arial" panose="020B0604020202020204" pitchFamily="34" charset="0"/>
              <a:buChar char="•"/>
            </a:pPr>
            <a:r>
              <a:rPr lang="en-US" sz="2800" b="1" u="sng">
                <a:solidFill>
                  <a:schemeClr val="bg1"/>
                </a:solidFill>
              </a:rPr>
              <a:t>Approach</a:t>
            </a:r>
            <a:r>
              <a:rPr lang="en-US" sz="2800" b="1" u="none">
                <a:solidFill>
                  <a:schemeClr val="bg1"/>
                </a:solidFill>
              </a:rPr>
              <a:t>: </a:t>
            </a:r>
            <a:r>
              <a:rPr lang="en-US" sz="2800" b="0" u="none">
                <a:solidFill>
                  <a:schemeClr val="bg1"/>
                </a:solidFill>
              </a:rPr>
              <a:t>Styles are applied by defining rules for selectors (e.g., classes, IDs, or HTML tags) in a seperate CSS file or within &lt;style&gt; tags in HTML.</a:t>
            </a:r>
            <a:endParaRPr lang="en-US" sz="2800" b="0" u="none">
              <a:solidFill>
                <a:schemeClr val="bg1"/>
              </a:solidFill>
              <a:ea typeface="Calibri"/>
              <a:cs typeface="Calibri"/>
            </a:endParaRPr>
          </a:p>
          <a:p>
            <a:pPr algn="l">
              <a:buFont typeface="Arial" panose="020B0604020202020204" pitchFamily="34" charset="0"/>
              <a:buChar char="•"/>
            </a:pPr>
            <a:r>
              <a:rPr lang="en-US" sz="2800" b="1" u="sng">
                <a:solidFill>
                  <a:schemeClr val="bg1"/>
                </a:solidFill>
              </a:rPr>
              <a:t>Customization</a:t>
            </a:r>
            <a:r>
              <a:rPr lang="en-US" sz="2800" b="1" u="none">
                <a:solidFill>
                  <a:schemeClr val="bg1"/>
                </a:solidFill>
              </a:rPr>
              <a:t>: </a:t>
            </a:r>
            <a:r>
              <a:rPr lang="en-US" sz="2800" b="0" u="none">
                <a:solidFill>
                  <a:schemeClr val="bg1"/>
                </a:solidFill>
              </a:rPr>
              <a:t>Custom styles are defined in a CSS file, and it can become complex as the project grows. Requires more code to achieve responsive design.</a:t>
            </a:r>
            <a:endParaRPr lang="en-US" sz="2800" b="0" u="none">
              <a:solidFill>
                <a:schemeClr val="bg1"/>
              </a:solidFill>
              <a:ea typeface="Calibri"/>
              <a:cs typeface="Calibri"/>
            </a:endParaRPr>
          </a:p>
          <a:p>
            <a:pPr algn="l">
              <a:buFont typeface="Arial" panose="020B0604020202020204" pitchFamily="34" charset="0"/>
              <a:buChar char="•"/>
            </a:pPr>
            <a:r>
              <a:rPr lang="en-US" sz="2800" b="1" u="sng">
                <a:solidFill>
                  <a:schemeClr val="bg1"/>
                </a:solidFill>
              </a:rPr>
              <a:t>Responsive Design</a:t>
            </a:r>
            <a:r>
              <a:rPr lang="en-US" sz="2800" b="1" u="none">
                <a:solidFill>
                  <a:schemeClr val="bg1"/>
                </a:solidFill>
              </a:rPr>
              <a:t>: </a:t>
            </a:r>
            <a:r>
              <a:rPr lang="en-US" sz="2800" b="0" u="none">
                <a:solidFill>
                  <a:schemeClr val="bg1"/>
                </a:solidFill>
              </a:rPr>
              <a:t>Uses media queries to  handle different screen sizes, which can lead to more verbose CSS.</a:t>
            </a:r>
            <a:endParaRPr lang="en-US" sz="2800" b="1" u="sng">
              <a:solidFill>
                <a:schemeClr val="bg1"/>
              </a:solidFill>
              <a:ea typeface="Calibri"/>
              <a:cs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marL="571500" indent="-571500">
              <a:buFont typeface="Arial" panose="020B0604020202020204" pitchFamily="34" charset="0"/>
              <a:buChar char="•"/>
            </a:pPr>
            <a:r>
              <a:rPr lang="en-US" sz="2800" b="1" u="sng">
                <a:solidFill>
                  <a:schemeClr val="bg1"/>
                </a:solidFill>
              </a:rPr>
              <a:t>Learning Curve</a:t>
            </a:r>
            <a:r>
              <a:rPr lang="en-US" sz="2800" b="1" u="none">
                <a:solidFill>
                  <a:schemeClr val="bg1"/>
                </a:solidFill>
              </a:rPr>
              <a:t>: </a:t>
            </a:r>
            <a:r>
              <a:rPr lang="en-US" sz="2800" b="0" u="none">
                <a:solidFill>
                  <a:schemeClr val="bg1"/>
                </a:solidFill>
              </a:rPr>
              <a:t>Familiarity with CSS selectors and properties is necessary, but it's the foundation of web styling.</a:t>
            </a:r>
            <a:endParaRPr lang="en-US" sz="2800" b="1" u="sng">
              <a:solidFill>
                <a:schemeClr val="bg1"/>
              </a:solidFill>
              <a:ea typeface="Calibri Light"/>
              <a:cs typeface="Calibri Light"/>
            </a:endParaRPr>
          </a:p>
        </p:txBody>
      </p:sp>
      <p:sp>
        <p:nvSpPr>
          <p:cNvPr id="3" name="Content Placeholder 2"/>
          <p:cNvSpPr>
            <a:spLocks noGrp="1" noEditPoints="1"/>
          </p:cNvSpPr>
          <p:nvPr>
            <p:ph sz="half" idx="1"/>
          </p:nvPr>
        </p:nvSpPr>
        <p:spPr/>
        <p:txBody>
          <a:bodyPr vert="horz" lIns="91440" tIns="45720" rIns="91440" bIns="45720" rtlCol="0" anchor="t">
            <a:normAutofit/>
          </a:bodyPr>
          <a:lstStyle/>
          <a:p>
            <a:r>
              <a:rPr lang="en-US" b="1" u="sng">
                <a:solidFill>
                  <a:srgbClr val="FFAABB"/>
                </a:solidFill>
              </a:rPr>
              <a:t>Example</a:t>
            </a:r>
            <a:r>
              <a:rPr lang="en-US" b="1" u="none">
                <a:solidFill>
                  <a:srgbClr val="FFAABB"/>
                </a:solidFill>
              </a:rPr>
              <a:t>:</a:t>
            </a:r>
            <a:endParaRPr lang="en-US" b="1" u="sng">
              <a:solidFill>
                <a:srgbClr val="FFAABB"/>
              </a:solidFill>
              <a:ea typeface="Calibri"/>
              <a:cs typeface="Calibri"/>
            </a:endParaRPr>
          </a:p>
          <a:p>
            <a:pPr marL="0" indent="0">
              <a:buNone/>
            </a:pPr>
            <a:endParaRPr lang="en-US" b="1" u="sng"/>
          </a:p>
        </p:txBody>
      </p:sp>
      <p:sp>
        <p:nvSpPr>
          <p:cNvPr id="4" name="Content Placeholder 3"/>
          <p:cNvSpPr>
            <a:spLocks noGrp="1" noEditPoints="1"/>
          </p:cNvSpPr>
          <p:nvPr>
            <p:ph sz="half" idx="2"/>
          </p:nvPr>
        </p:nvSpPr>
        <p:spPr/>
        <p:txBody>
          <a:bodyPr/>
          <a:lstStyle/>
          <a:p>
            <a:pPr marL="0" indent="0">
              <a:buNone/>
            </a:pPr>
            <a:r>
              <a:rPr lang="en-US"/>
              <a:t>  </a:t>
            </a:r>
          </a:p>
        </p:txBody>
      </p:sp>
      <p:sp>
        <p:nvSpPr>
          <p:cNvPr id="5" name="Round Corner Rectangle 4"/>
          <p:cNvSpPr/>
          <p:nvPr/>
        </p:nvSpPr>
        <p:spPr>
          <a:xfrm>
            <a:off x="926592" y="2389632"/>
            <a:ext cx="4828032" cy="3657600"/>
          </a:xfrm>
          <a:prstGeom prst="roundRect">
            <a:avLst/>
          </a:prstGeom>
          <a:solidFill>
            <a:srgbClr val="FFAABB"/>
          </a:solidFill>
          <a:ln>
            <a:solidFill>
              <a:srgbClr val="FFAA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u="sng">
                <a:solidFill>
                  <a:srgbClr val="821132"/>
                </a:solidFill>
              </a:rPr>
              <a:t>CSS</a:t>
            </a:r>
            <a:r>
              <a:rPr lang="en-US" sz="2800" b="1" u="none">
                <a:solidFill>
                  <a:srgbClr val="821132"/>
                </a:solidFill>
              </a:rPr>
              <a:t>:</a:t>
            </a:r>
            <a:endParaRPr lang="en-US" sz="2800" b="1" u="none">
              <a:solidFill>
                <a:srgbClr val="821132"/>
              </a:solidFill>
              <a:ea typeface="Calibri"/>
              <a:cs typeface="Calibri"/>
            </a:endParaRPr>
          </a:p>
          <a:p>
            <a:pPr algn="l"/>
            <a:r>
              <a:rPr lang="en-US" sz="2800" b="1" u="none">
                <a:solidFill>
                  <a:srgbClr val="821132"/>
                </a:solidFill>
              </a:rPr>
              <a:t>.example {</a:t>
            </a:r>
            <a:endParaRPr lang="en-US" sz="2800" b="1" u="none">
              <a:solidFill>
                <a:srgbClr val="821132"/>
              </a:solidFill>
              <a:ea typeface="Calibri"/>
              <a:cs typeface="Calibri"/>
            </a:endParaRPr>
          </a:p>
          <a:p>
            <a:pPr marL="457200" lvl="1" algn="l"/>
            <a:r>
              <a:rPr lang="en-US" sz="2800" b="1" u="none">
                <a:solidFill>
                  <a:srgbClr val="821132"/>
                </a:solidFill>
              </a:rPr>
              <a:t>background-color: blue;</a:t>
            </a:r>
            <a:endParaRPr lang="en-US" sz="2800" b="1" u="none">
              <a:solidFill>
                <a:srgbClr val="821132"/>
              </a:solidFill>
              <a:ea typeface="Calibri"/>
              <a:cs typeface="Calibri"/>
            </a:endParaRPr>
          </a:p>
          <a:p>
            <a:pPr marL="457200" lvl="1" algn="l"/>
            <a:r>
              <a:rPr lang="en-US" sz="2800" b="1" u="none">
                <a:solidFill>
                  <a:srgbClr val="821132"/>
                </a:solidFill>
              </a:rPr>
              <a:t>color: white;</a:t>
            </a:r>
            <a:endParaRPr lang="en-US" sz="2800" b="1" u="none">
              <a:solidFill>
                <a:srgbClr val="821132"/>
              </a:solidFill>
              <a:ea typeface="Calibri"/>
              <a:cs typeface="Calibri"/>
            </a:endParaRPr>
          </a:p>
          <a:p>
            <a:pPr marL="457200" lvl="1" algn="l"/>
            <a:r>
              <a:rPr lang="en-US" sz="2800" b="1" u="none">
                <a:solidFill>
                  <a:srgbClr val="821132"/>
                </a:solidFill>
              </a:rPr>
              <a:t>padding: 16px;</a:t>
            </a:r>
            <a:endParaRPr lang="en-US" sz="2800" b="1" u="none">
              <a:solidFill>
                <a:srgbClr val="821132"/>
              </a:solidFill>
              <a:ea typeface="Calibri"/>
              <a:cs typeface="Calibri"/>
            </a:endParaRPr>
          </a:p>
          <a:p>
            <a:pPr marL="457200" lvl="1" algn="l"/>
            <a:r>
              <a:rPr lang="en-US" sz="2800" b="1" u="none">
                <a:solidFill>
                  <a:srgbClr val="821132"/>
                </a:solidFill>
              </a:rPr>
              <a:t>border-radius: 8px;</a:t>
            </a:r>
            <a:endParaRPr lang="en-US" sz="2800" b="1" u="none">
              <a:solidFill>
                <a:srgbClr val="821132"/>
              </a:solidFill>
              <a:ea typeface="Calibri"/>
              <a:cs typeface="Calibri"/>
            </a:endParaRPr>
          </a:p>
          <a:p>
            <a:pPr algn="l"/>
            <a:r>
              <a:rPr lang="en-US" sz="2800" b="1" u="none">
                <a:solidFill>
                  <a:srgbClr val="821132"/>
                </a:solidFill>
              </a:rPr>
              <a:t>}</a:t>
            </a:r>
            <a:endParaRPr lang="en-US" sz="2800" b="1" u="none">
              <a:solidFill>
                <a:srgbClr val="821132"/>
              </a:solidFill>
              <a:ea typeface="Calibri"/>
              <a:cs typeface="Calibri"/>
            </a:endParaRPr>
          </a:p>
        </p:txBody>
      </p:sp>
      <p:sp>
        <p:nvSpPr>
          <p:cNvPr id="6" name="Round Corner Rectangle 4"/>
          <p:cNvSpPr/>
          <p:nvPr/>
        </p:nvSpPr>
        <p:spPr>
          <a:xfrm>
            <a:off x="6172200" y="2389632"/>
            <a:ext cx="4828032" cy="3657600"/>
          </a:xfrm>
          <a:prstGeom prst="roundRect">
            <a:avLst/>
          </a:prstGeom>
          <a:solidFill>
            <a:srgbClr val="FFAABB"/>
          </a:solidFill>
          <a:ln>
            <a:solidFill>
              <a:srgbClr val="FFAA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1" u="sng">
                <a:solidFill>
                  <a:srgbClr val="821132"/>
                </a:solidFill>
              </a:rPr>
              <a:t>HTML</a:t>
            </a:r>
            <a:r>
              <a:rPr lang="en-US" sz="2400" b="1" u="none">
                <a:solidFill>
                  <a:srgbClr val="821132"/>
                </a:solidFill>
              </a:rPr>
              <a:t>:</a:t>
            </a:r>
            <a:endParaRPr lang="en-US" sz="2400" b="1" u="none">
              <a:solidFill>
                <a:srgbClr val="821132"/>
              </a:solidFill>
              <a:ea typeface="Calibri"/>
              <a:cs typeface="Calibri"/>
            </a:endParaRPr>
          </a:p>
          <a:p>
            <a:pPr algn="ctr"/>
            <a:r>
              <a:rPr lang="en-US" sz="2400" b="1" u="none">
                <a:solidFill>
                  <a:srgbClr val="821132"/>
                </a:solidFill>
              </a:rPr>
              <a:t>  </a:t>
            </a:r>
            <a:endParaRPr lang="en-US" sz="2400" b="1" u="none">
              <a:solidFill>
                <a:srgbClr val="821132"/>
              </a:solidFill>
              <a:ea typeface="Calibri"/>
              <a:cs typeface="Calibri"/>
            </a:endParaRPr>
          </a:p>
          <a:p>
            <a:pPr algn="l"/>
            <a:r>
              <a:rPr lang="en-US" sz="2400" b="1" u="none">
                <a:solidFill>
                  <a:srgbClr val="821132"/>
                </a:solidFill>
              </a:rPr>
              <a:t>&lt;div class="example"&gt;</a:t>
            </a:r>
            <a:endParaRPr lang="en-US" sz="2400" b="1" u="none">
              <a:solidFill>
                <a:srgbClr val="821132"/>
              </a:solidFill>
              <a:ea typeface="Calibri"/>
              <a:cs typeface="Calibri"/>
            </a:endParaRPr>
          </a:p>
          <a:p>
            <a:pPr marL="457200" lvl="1" algn="l"/>
            <a:r>
              <a:rPr lang="en-US" sz="2400" b="1" u="none">
                <a:solidFill>
                  <a:srgbClr val="821132"/>
                </a:solidFill>
              </a:rPr>
              <a:t>Standard CSS Example</a:t>
            </a:r>
            <a:endParaRPr lang="en-US" sz="2400" b="1" u="none">
              <a:solidFill>
                <a:srgbClr val="821132"/>
              </a:solidFill>
              <a:ea typeface="Calibri"/>
              <a:cs typeface="Calibri"/>
            </a:endParaRPr>
          </a:p>
          <a:p>
            <a:pPr algn="l"/>
            <a:r>
              <a:rPr lang="en-US" sz="2400" b="1" u="none">
                <a:solidFill>
                  <a:srgbClr val="821132"/>
                </a:solidFill>
              </a:rPr>
              <a:t>&lt;/div&gt;</a:t>
            </a:r>
            <a:endParaRPr lang="en-US" sz="2400" b="1" u="none">
              <a:solidFill>
                <a:srgbClr val="821132"/>
              </a:solidFill>
              <a:ea typeface="Calibri"/>
              <a:cs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sz="5400" b="1" u="sng">
                <a:solidFill>
                  <a:srgbClr val="C7253E"/>
                </a:solidFill>
                <a:latin typeface="Rockwell Extra Bold"/>
                <a:ea typeface="Rockwell Extra Bold" pitchFamily="18" charset="0"/>
                <a:cs typeface="Rockwell Extra Bold" pitchFamily="18" charset="0"/>
              </a:rPr>
              <a:t>CSS Modules</a:t>
            </a:r>
            <a:r>
              <a:rPr lang="en-US" sz="5400" b="1" u="none">
                <a:solidFill>
                  <a:srgbClr val="C7253E"/>
                </a:solidFill>
                <a:latin typeface="Rockwell Extra Bold"/>
                <a:ea typeface="Rockwell Extra Bold" pitchFamily="18" charset="0"/>
                <a:cs typeface="Rockwell Extra Bold" pitchFamily="18" charset="0"/>
              </a:rPr>
              <a:t>:</a:t>
            </a:r>
            <a:endParaRPr lang="en-US" b="1" u="sng">
              <a:solidFill>
                <a:srgbClr val="C7253E"/>
              </a:solidFill>
              <a:latin typeface="Rockwell Extra Bold"/>
              <a:ea typeface="Rockwell Extra Bold" pitchFamily="18" charset="0"/>
              <a:cs typeface="Rockwell Extra Bold" pitchFamily="18" charset="0"/>
            </a:endParaRPr>
          </a:p>
        </p:txBody>
      </p:sp>
      <p:sp>
        <p:nvSpPr>
          <p:cNvPr id="3" name="Content Placeholder 2"/>
          <p:cNvSpPr>
            <a:spLocks noGrp="1" noEditPoints="1"/>
          </p:cNvSpPr>
          <p:nvPr>
            <p:ph idx="1"/>
          </p:nvPr>
        </p:nvSpPr>
        <p:spPr>
          <a:xfrm>
            <a:off x="838200" y="1825625"/>
            <a:ext cx="10515600" cy="4806506"/>
          </a:xfrm>
        </p:spPr>
        <p:txBody>
          <a:bodyPr vert="horz" lIns="91440" tIns="45720" rIns="91440" bIns="45720" rtlCol="0" anchor="t">
            <a:normAutofit/>
          </a:bodyPr>
          <a:lstStyle/>
          <a:p>
            <a:pPr algn="l">
              <a:buFont typeface="Arial" panose="020B0604020202020204" pitchFamily="34" charset="0"/>
              <a:buChar char="•"/>
            </a:pPr>
            <a:r>
              <a:rPr lang="en-US" sz="2800" b="1" u="sng">
                <a:solidFill>
                  <a:schemeClr val="bg1"/>
                </a:solidFill>
              </a:rPr>
              <a:t>Definition</a:t>
            </a:r>
            <a:r>
              <a:rPr lang="en-US" sz="2800" b="1" u="none">
                <a:solidFill>
                  <a:schemeClr val="bg1"/>
                </a:solidFill>
              </a:rPr>
              <a:t>: </a:t>
            </a:r>
            <a:r>
              <a:rPr lang="en-US" sz="2800" b="0" u="none">
                <a:solidFill>
                  <a:schemeClr val="bg1"/>
                </a:solidFill>
              </a:rPr>
              <a:t>A CSS file in which all class names and animation names are scoped locally by default, avoiding global scope issues.</a:t>
            </a:r>
            <a:endParaRPr lang="en-US" sz="2800" b="0" u="none">
              <a:solidFill>
                <a:schemeClr val="bg1"/>
              </a:solidFill>
              <a:ea typeface="Calibri"/>
              <a:cs typeface="Calibri"/>
            </a:endParaRPr>
          </a:p>
          <a:p>
            <a:pPr algn="l">
              <a:buFont typeface="Arial" panose="020B0604020202020204" pitchFamily="34" charset="0"/>
              <a:buChar char="•"/>
            </a:pPr>
            <a:r>
              <a:rPr lang="en-US" sz="2800" b="1" u="sng">
                <a:solidFill>
                  <a:schemeClr val="bg1"/>
                </a:solidFill>
              </a:rPr>
              <a:t>Approach</a:t>
            </a:r>
            <a:r>
              <a:rPr lang="en-US" sz="2800" b="1" u="none">
                <a:solidFill>
                  <a:schemeClr val="bg1"/>
                </a:solidFill>
              </a:rPr>
              <a:t>: </a:t>
            </a:r>
            <a:r>
              <a:rPr lang="en-US" sz="2800" b="0" u="none">
                <a:solidFill>
                  <a:schemeClr val="bg1"/>
                </a:solidFill>
              </a:rPr>
              <a:t>Styles are defined in a CSS file and imported into JavaScript/TypeScript files as modules, allowing for scoped styling. Helps prevent naming conflicts and keeps styles modular and maintainable.</a:t>
            </a:r>
            <a:endParaRPr lang="en-US" sz="2800" b="0" u="none">
              <a:solidFill>
                <a:schemeClr val="bg1"/>
              </a:solidFill>
              <a:ea typeface="Calibri"/>
              <a:cs typeface="Calibri"/>
            </a:endParaRPr>
          </a:p>
          <a:p>
            <a:pPr algn="l">
              <a:buFont typeface="Arial" panose="020B0604020202020204" pitchFamily="34" charset="0"/>
              <a:buChar char="•"/>
            </a:pPr>
            <a:r>
              <a:rPr lang="en-US" sz="2800" b="1" u="sng">
                <a:solidFill>
                  <a:schemeClr val="bg1"/>
                </a:solidFill>
              </a:rPr>
              <a:t>Customization</a:t>
            </a:r>
            <a:r>
              <a:rPr lang="en-US" sz="2800" b="1" u="none">
                <a:solidFill>
                  <a:schemeClr val="bg1"/>
                </a:solidFill>
              </a:rPr>
              <a:t>: </a:t>
            </a:r>
            <a:r>
              <a:rPr lang="en-US" sz="2800" b="0" u="none">
                <a:solidFill>
                  <a:schemeClr val="bg1"/>
                </a:solidFill>
              </a:rPr>
              <a:t>Styles can be written using standard CSS syntax, but they are automatically scoped to the component. Allows for easy collaboration and maintainance in large projects.</a:t>
            </a:r>
            <a:endParaRPr lang="en-US" sz="2800" b="0" u="none">
              <a:solidFill>
                <a:schemeClr val="bg1"/>
              </a:solidFill>
              <a:ea typeface="Calibri"/>
              <a:cs typeface="Calibri"/>
            </a:endParaRPr>
          </a:p>
          <a:p>
            <a:pPr algn="l">
              <a:buFont typeface="Arial" panose="020B0604020202020204" pitchFamily="34" charset="0"/>
              <a:buChar char="•"/>
            </a:pPr>
            <a:r>
              <a:rPr lang="en-US" sz="2800" b="1" u="sng">
                <a:solidFill>
                  <a:schemeClr val="bg1"/>
                </a:solidFill>
              </a:rPr>
              <a:t>Responsive Design</a:t>
            </a:r>
            <a:r>
              <a:rPr lang="en-US" sz="2800" b="1" u="none">
                <a:solidFill>
                  <a:schemeClr val="bg1"/>
                </a:solidFill>
              </a:rPr>
              <a:t>: </a:t>
            </a:r>
            <a:r>
              <a:rPr lang="en-US" sz="2800" b="0" u="none">
                <a:solidFill>
                  <a:schemeClr val="bg1"/>
                </a:solidFill>
              </a:rPr>
              <a:t>Uses media queries like standard CSS, but classes are scoped, making it easier to manage styles specific to components</a:t>
            </a:r>
            <a:r>
              <a:rPr lang="en-US" sz="2800" b="0" u="none"/>
              <a:t>.</a:t>
            </a:r>
            <a:endParaRPr lang="en-US" sz="2800" b="1" u="sng"/>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marL="571500" indent="-571500">
              <a:buFont typeface="Arial" panose="020B0604020202020204" pitchFamily="34" charset="0"/>
              <a:buChar char="•"/>
            </a:pPr>
            <a:r>
              <a:rPr lang="en-US" sz="2800" b="1" u="sng">
                <a:solidFill>
                  <a:schemeClr val="bg1"/>
                </a:solidFill>
              </a:rPr>
              <a:t>Learning Curve</a:t>
            </a:r>
            <a:r>
              <a:rPr lang="en-US" sz="2800" b="1" u="none">
                <a:solidFill>
                  <a:schemeClr val="bg1"/>
                </a:solidFill>
              </a:rPr>
              <a:t>: </a:t>
            </a:r>
            <a:r>
              <a:rPr lang="en-US" sz="2800" b="0" u="none">
                <a:solidFill>
                  <a:schemeClr val="bg1"/>
                </a:solidFill>
              </a:rPr>
              <a:t>Requires understanding of module imports and some build tool configuration (like Webpack or Create React App). </a:t>
            </a:r>
            <a:endParaRPr lang="en-US" sz="2800" b="1" u="sng">
              <a:solidFill>
                <a:schemeClr val="bg1"/>
              </a:solidFill>
              <a:ea typeface="Calibri Light"/>
              <a:cs typeface="Calibri Light"/>
            </a:endParaRPr>
          </a:p>
        </p:txBody>
      </p:sp>
      <p:sp>
        <p:nvSpPr>
          <p:cNvPr id="3" name="Content Placeholder 2"/>
          <p:cNvSpPr>
            <a:spLocks noGrp="1" noEditPoints="1"/>
          </p:cNvSpPr>
          <p:nvPr>
            <p:ph sz="half" idx="1"/>
          </p:nvPr>
        </p:nvSpPr>
        <p:spPr/>
        <p:txBody>
          <a:bodyPr vert="horz" lIns="91440" tIns="45720" rIns="91440" bIns="45720" rtlCol="0" anchor="t">
            <a:normAutofit/>
          </a:bodyPr>
          <a:lstStyle/>
          <a:p>
            <a:r>
              <a:rPr lang="en-US" b="1" u="sng">
                <a:solidFill>
                  <a:srgbClr val="FFAABB"/>
                </a:solidFill>
              </a:rPr>
              <a:t>Example</a:t>
            </a:r>
            <a:r>
              <a:rPr lang="en-US" b="1" u="none">
                <a:solidFill>
                  <a:srgbClr val="FFAABB"/>
                </a:solidFill>
              </a:rPr>
              <a:t>:</a:t>
            </a:r>
            <a:endParaRPr lang="en-US" b="1" u="sng">
              <a:solidFill>
                <a:srgbClr val="FFAABB"/>
              </a:solidFill>
              <a:ea typeface="Calibri"/>
              <a:cs typeface="Calibri"/>
            </a:endParaRPr>
          </a:p>
          <a:p>
            <a:pPr marL="0" indent="0">
              <a:buNone/>
            </a:pPr>
            <a:endParaRPr lang="en-US" b="1" u="sng"/>
          </a:p>
        </p:txBody>
      </p:sp>
      <p:sp>
        <p:nvSpPr>
          <p:cNvPr id="4" name="Content Placeholder 3"/>
          <p:cNvSpPr>
            <a:spLocks noGrp="1" noEditPoints="1"/>
          </p:cNvSpPr>
          <p:nvPr>
            <p:ph sz="half" idx="2"/>
          </p:nvPr>
        </p:nvSpPr>
        <p:spPr/>
        <p:txBody>
          <a:bodyPr/>
          <a:lstStyle/>
          <a:p>
            <a:pPr marL="0" indent="0">
              <a:buNone/>
            </a:pPr>
            <a:r>
              <a:rPr lang="en-US"/>
              <a:t>  </a:t>
            </a:r>
          </a:p>
        </p:txBody>
      </p:sp>
      <p:sp>
        <p:nvSpPr>
          <p:cNvPr id="5" name="Round Corner Rectangle 4"/>
          <p:cNvSpPr/>
          <p:nvPr/>
        </p:nvSpPr>
        <p:spPr>
          <a:xfrm>
            <a:off x="926592" y="2389632"/>
            <a:ext cx="4828032" cy="3657600"/>
          </a:xfrm>
          <a:prstGeom prst="roundRect">
            <a:avLst/>
          </a:prstGeom>
          <a:solidFill>
            <a:srgbClr val="FFAABB"/>
          </a:solidFill>
          <a:ln>
            <a:solidFill>
              <a:srgbClr val="FFAA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u="sng">
                <a:solidFill>
                  <a:srgbClr val="821132"/>
                </a:solidFill>
              </a:rPr>
              <a:t>CSS</a:t>
            </a:r>
            <a:r>
              <a:rPr lang="en-US" sz="2800" b="1" u="none">
                <a:solidFill>
                  <a:srgbClr val="821132"/>
                </a:solidFill>
              </a:rPr>
              <a:t>:</a:t>
            </a:r>
            <a:endParaRPr lang="en-US" sz="2800" b="1" u="none">
              <a:solidFill>
                <a:srgbClr val="821132"/>
              </a:solidFill>
              <a:ea typeface="Calibri"/>
              <a:cs typeface="Calibri"/>
            </a:endParaRPr>
          </a:p>
          <a:p>
            <a:pPr algn="l"/>
            <a:r>
              <a:rPr lang="en-US" sz="2800" b="1" u="none">
                <a:solidFill>
                  <a:srgbClr val="821132"/>
                </a:solidFill>
              </a:rPr>
              <a:t>/* styles.module.css*/</a:t>
            </a:r>
            <a:endParaRPr lang="en-US" sz="2800" b="1" u="none">
              <a:solidFill>
                <a:srgbClr val="821132"/>
              </a:solidFill>
              <a:ea typeface="Calibri"/>
              <a:cs typeface="Calibri"/>
            </a:endParaRPr>
          </a:p>
          <a:p>
            <a:pPr algn="l"/>
            <a:r>
              <a:rPr lang="en-US" sz="2800" b="1" u="none">
                <a:solidFill>
                  <a:srgbClr val="821132"/>
                </a:solidFill>
              </a:rPr>
              <a:t>.example {</a:t>
            </a:r>
            <a:endParaRPr lang="en-US" sz="2800" b="1" u="none">
              <a:solidFill>
                <a:srgbClr val="821132"/>
              </a:solidFill>
              <a:ea typeface="Calibri"/>
              <a:cs typeface="Calibri"/>
            </a:endParaRPr>
          </a:p>
          <a:p>
            <a:pPr marL="457200" lvl="1" algn="l"/>
            <a:r>
              <a:rPr lang="en-US" sz="2800" b="1" u="none">
                <a:solidFill>
                  <a:srgbClr val="821132"/>
                </a:solidFill>
              </a:rPr>
              <a:t>background-color: blue;</a:t>
            </a:r>
            <a:endParaRPr lang="en-US" sz="2800" b="1" u="none">
              <a:solidFill>
                <a:srgbClr val="821132"/>
              </a:solidFill>
              <a:ea typeface="Calibri"/>
              <a:cs typeface="Calibri"/>
            </a:endParaRPr>
          </a:p>
          <a:p>
            <a:pPr marL="457200" lvl="1" algn="l"/>
            <a:r>
              <a:rPr lang="en-US" sz="2800" b="1" u="none">
                <a:solidFill>
                  <a:srgbClr val="821132"/>
                </a:solidFill>
              </a:rPr>
              <a:t>color: white;</a:t>
            </a:r>
            <a:endParaRPr lang="en-US" sz="2800" b="1" u="none">
              <a:solidFill>
                <a:srgbClr val="821132"/>
              </a:solidFill>
              <a:ea typeface="Calibri"/>
              <a:cs typeface="Calibri"/>
            </a:endParaRPr>
          </a:p>
          <a:p>
            <a:pPr marL="457200" lvl="1" algn="l"/>
            <a:r>
              <a:rPr lang="en-US" sz="2800" b="1" u="none">
                <a:solidFill>
                  <a:srgbClr val="821132"/>
                </a:solidFill>
              </a:rPr>
              <a:t>padding: 16px;</a:t>
            </a:r>
            <a:endParaRPr lang="en-US" sz="2800" b="1" u="none">
              <a:solidFill>
                <a:srgbClr val="821132"/>
              </a:solidFill>
              <a:ea typeface="Calibri"/>
              <a:cs typeface="Calibri"/>
            </a:endParaRPr>
          </a:p>
          <a:p>
            <a:pPr marL="457200" lvl="1" algn="l"/>
            <a:r>
              <a:rPr lang="en-US" sz="2800" b="1" u="none">
                <a:solidFill>
                  <a:srgbClr val="821132"/>
                </a:solidFill>
              </a:rPr>
              <a:t>border-radius: 8px;</a:t>
            </a:r>
            <a:endParaRPr lang="en-US" sz="2800" b="1" u="none">
              <a:solidFill>
                <a:srgbClr val="821132"/>
              </a:solidFill>
              <a:ea typeface="Calibri"/>
              <a:cs typeface="Calibri"/>
            </a:endParaRPr>
          </a:p>
          <a:p>
            <a:pPr algn="l"/>
            <a:r>
              <a:rPr lang="en-US" sz="2800" b="1" u="none">
                <a:solidFill>
                  <a:srgbClr val="821132"/>
                </a:solidFill>
              </a:rPr>
              <a:t>}</a:t>
            </a:r>
            <a:endParaRPr lang="en-US" sz="2800" b="1" u="none">
              <a:solidFill>
                <a:srgbClr val="821132"/>
              </a:solidFill>
              <a:ea typeface="Calibri"/>
              <a:cs typeface="Calibri"/>
            </a:endParaRPr>
          </a:p>
        </p:txBody>
      </p:sp>
      <p:sp>
        <p:nvSpPr>
          <p:cNvPr id="6" name="Round Corner Rectangle 4"/>
          <p:cNvSpPr/>
          <p:nvPr/>
        </p:nvSpPr>
        <p:spPr>
          <a:xfrm>
            <a:off x="6172200" y="2389632"/>
            <a:ext cx="4828032" cy="3657600"/>
          </a:xfrm>
          <a:prstGeom prst="roundRect">
            <a:avLst/>
          </a:prstGeom>
          <a:solidFill>
            <a:srgbClr val="FFAABB"/>
          </a:solidFill>
          <a:ln>
            <a:solidFill>
              <a:srgbClr val="FFAABB"/>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1" u="sng">
                <a:solidFill>
                  <a:srgbClr val="821132"/>
                </a:solidFill>
              </a:rPr>
              <a:t>JavaScript</a:t>
            </a:r>
            <a:r>
              <a:rPr lang="en-US" sz="2400" b="1" u="none">
                <a:solidFill>
                  <a:srgbClr val="821132"/>
                </a:solidFill>
              </a:rPr>
              <a:t>:</a:t>
            </a:r>
            <a:endParaRPr lang="en-US" sz="2400" b="1" u="none">
              <a:solidFill>
                <a:srgbClr val="821132"/>
              </a:solidFill>
              <a:ea typeface="Calibri"/>
              <a:cs typeface="Calibri"/>
            </a:endParaRPr>
          </a:p>
          <a:p>
            <a:pPr algn="l"/>
            <a:r>
              <a:rPr lang="en-US" sz="2400" b="1" u="none">
                <a:solidFill>
                  <a:srgbClr val="821132"/>
                </a:solidFill>
              </a:rPr>
              <a:t>// Component.js</a:t>
            </a:r>
            <a:endParaRPr lang="en-US" sz="2400" b="1" u="none">
              <a:solidFill>
                <a:srgbClr val="821132"/>
              </a:solidFill>
              <a:ea typeface="Calibri"/>
              <a:cs typeface="Calibri"/>
            </a:endParaRPr>
          </a:p>
          <a:p>
            <a:pPr algn="l"/>
            <a:r>
              <a:rPr lang="en-US" sz="2400" b="1" u="none">
                <a:solidFill>
                  <a:srgbClr val="821132"/>
                </a:solidFill>
              </a:rPr>
              <a:t>import styles from './styles.module.css';</a:t>
            </a:r>
            <a:endParaRPr lang="en-US" sz="2400" b="1" u="none">
              <a:solidFill>
                <a:srgbClr val="821132"/>
              </a:solidFill>
              <a:ea typeface="Calibri"/>
              <a:cs typeface="Calibri"/>
            </a:endParaRPr>
          </a:p>
          <a:p>
            <a:pPr algn="l"/>
            <a:endParaRPr lang="en-US" sz="2400" b="1" u="none">
              <a:solidFill>
                <a:srgbClr val="821132"/>
              </a:solidFill>
              <a:ea typeface="Calibri"/>
              <a:cs typeface="Calibri"/>
            </a:endParaRPr>
          </a:p>
          <a:p>
            <a:pPr algn="l"/>
            <a:r>
              <a:rPr lang="en-US" sz="2400" b="1" u="none">
                <a:solidFill>
                  <a:srgbClr val="821132"/>
                </a:solidFill>
              </a:rPr>
              <a:t>function Component() {</a:t>
            </a:r>
            <a:endParaRPr lang="en-US" sz="2400" b="1" u="none">
              <a:solidFill>
                <a:srgbClr val="821132"/>
              </a:solidFill>
              <a:ea typeface="Calibri"/>
              <a:cs typeface="Calibri"/>
            </a:endParaRPr>
          </a:p>
          <a:p>
            <a:pPr marL="0" algn="l"/>
            <a:r>
              <a:rPr lang="en-US" sz="2400" b="1" u="none">
                <a:solidFill>
                  <a:srgbClr val="821132"/>
                </a:solidFill>
              </a:rPr>
              <a:t>return &lt;div ClassName={styles.example}&gt;CSS Modules Example&lt;/div&gt;;</a:t>
            </a:r>
            <a:endParaRPr lang="en-US" sz="2400" b="1" u="none">
              <a:solidFill>
                <a:srgbClr val="821132"/>
              </a:solidFill>
              <a:ea typeface="Calibri"/>
              <a:cs typeface="Calibri"/>
            </a:endParaRPr>
          </a:p>
          <a:p>
            <a:pPr marL="0" algn="l"/>
            <a:r>
              <a:rPr lang="en-US" sz="2400" b="1" u="none">
                <a:solidFill>
                  <a:srgbClr val="821132"/>
                </a:solidFill>
              </a:rPr>
              <a:t>  }</a:t>
            </a:r>
            <a:endParaRPr lang="en-US" sz="2400" b="1" u="none">
              <a:solidFill>
                <a:srgbClr val="821132"/>
              </a:solidFill>
              <a:ea typeface="Calibri"/>
              <a:cs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sz="4000" b="1" u="sng">
                <a:solidFill>
                  <a:srgbClr val="C7253E"/>
                </a:solidFill>
                <a:latin typeface="Rockwell Extra Bold"/>
                <a:ea typeface="Rockwell Extra Bold" pitchFamily="18" charset="0"/>
                <a:cs typeface="Rockwell Extra Bold" pitchFamily="18" charset="0"/>
              </a:rPr>
              <a:t>Comparison Summary Table</a:t>
            </a:r>
            <a:r>
              <a:rPr lang="en-US" sz="4000" b="1" u="none">
                <a:solidFill>
                  <a:srgbClr val="C7253E"/>
                </a:solidFill>
                <a:latin typeface="Rockwell Extra Bold"/>
                <a:ea typeface="Rockwell Extra Bold" pitchFamily="18" charset="0"/>
                <a:cs typeface="Rockwell Extra Bold" pitchFamily="18" charset="0"/>
              </a:rPr>
              <a:t>:</a:t>
            </a:r>
            <a:endParaRPr lang="en-US" sz="4000" b="1" u="sng">
              <a:solidFill>
                <a:srgbClr val="C7253E"/>
              </a:solidFill>
              <a:latin typeface="Rockwell Extra Bold"/>
              <a:ea typeface="Rockwell Extra Bold" pitchFamily="18" charset="0"/>
              <a:cs typeface="Rockwell Extra Bold"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040603459"/>
              </p:ext>
            </p:extLst>
          </p:nvPr>
        </p:nvGraphicFramePr>
        <p:xfrm>
          <a:off x="292608" y="1825752"/>
          <a:ext cx="11509248" cy="4757923"/>
        </p:xfrm>
        <a:graphic>
          <a:graphicData uri="http://schemas.openxmlformats.org/drawingml/2006/table">
            <a:tbl>
              <a:tblPr firstRow="1" bandRow="1">
                <a:tableStyleId>{5C22544A-7EE6-4342-B048-85BDC9FD1C3A}</a:tableStyleId>
              </a:tblPr>
              <a:tblGrid>
                <a:gridCol w="2877290">
                  <a:extLst>
                    <a:ext uri="{9D8B030D-6E8A-4147-A177-3AD203B41FA5}">
                      <a16:colId xmlns:a16="http://schemas.microsoft.com/office/drawing/2014/main" val="20000"/>
                    </a:ext>
                  </a:extLst>
                </a:gridCol>
                <a:gridCol w="2877290">
                  <a:extLst>
                    <a:ext uri="{9D8B030D-6E8A-4147-A177-3AD203B41FA5}">
                      <a16:colId xmlns:a16="http://schemas.microsoft.com/office/drawing/2014/main" val="20001"/>
                    </a:ext>
                  </a:extLst>
                </a:gridCol>
                <a:gridCol w="2877290">
                  <a:extLst>
                    <a:ext uri="{9D8B030D-6E8A-4147-A177-3AD203B41FA5}">
                      <a16:colId xmlns:a16="http://schemas.microsoft.com/office/drawing/2014/main" val="20002"/>
                    </a:ext>
                  </a:extLst>
                </a:gridCol>
                <a:gridCol w="2877378">
                  <a:extLst>
                    <a:ext uri="{9D8B030D-6E8A-4147-A177-3AD203B41FA5}">
                      <a16:colId xmlns:a16="http://schemas.microsoft.com/office/drawing/2014/main" val="20003"/>
                    </a:ext>
                  </a:extLst>
                </a:gridCol>
              </a:tblGrid>
              <a:tr h="784195">
                <a:tc>
                  <a:txBody>
                    <a:bodyPr/>
                    <a:lstStyle/>
                    <a:p>
                      <a:r>
                        <a:rPr lang="en-US" sz="2400" b="1" u="sng">
                          <a:solidFill>
                            <a:srgbClr val="821132"/>
                          </a:solidFill>
                        </a:rPr>
                        <a:t>Feature</a:t>
                      </a:r>
                    </a:p>
                  </a:txBody>
                  <a:tcPr>
                    <a:solidFill>
                      <a:srgbClr val="FFAABB"/>
                    </a:solidFill>
                  </a:tcPr>
                </a:tc>
                <a:tc>
                  <a:txBody>
                    <a:bodyPr/>
                    <a:lstStyle/>
                    <a:p>
                      <a:r>
                        <a:rPr lang="en-US" sz="2400" u="sng">
                          <a:solidFill>
                            <a:srgbClr val="821132"/>
                          </a:solidFill>
                        </a:rPr>
                        <a:t>Tailwind CSS</a:t>
                      </a:r>
                    </a:p>
                  </a:txBody>
                  <a:tcPr>
                    <a:solidFill>
                      <a:srgbClr val="FFAABB"/>
                    </a:solidFill>
                  </a:tcPr>
                </a:tc>
                <a:tc>
                  <a:txBody>
                    <a:bodyPr/>
                    <a:lstStyle/>
                    <a:p>
                      <a:r>
                        <a:rPr lang="en-US" sz="2400" u="sng">
                          <a:solidFill>
                            <a:srgbClr val="821132"/>
                          </a:solidFill>
                        </a:rPr>
                        <a:t>Standard CSS</a:t>
                      </a:r>
                    </a:p>
                  </a:txBody>
                  <a:tcPr>
                    <a:solidFill>
                      <a:srgbClr val="FFAABB"/>
                    </a:solidFill>
                  </a:tcPr>
                </a:tc>
                <a:tc>
                  <a:txBody>
                    <a:bodyPr/>
                    <a:lstStyle/>
                    <a:p>
                      <a:r>
                        <a:rPr lang="en-US" sz="2400" u="sng">
                          <a:solidFill>
                            <a:srgbClr val="821132"/>
                          </a:solidFill>
                        </a:rPr>
                        <a:t>CSS Modules</a:t>
                      </a:r>
                    </a:p>
                  </a:txBody>
                  <a:tcPr>
                    <a:solidFill>
                      <a:srgbClr val="FFAABB"/>
                    </a:solidFill>
                  </a:tcPr>
                </a:tc>
                <a:extLst>
                  <a:ext uri="{0D108BD9-81ED-4DB2-BD59-A6C34878D82A}">
                    <a16:rowId xmlns:a16="http://schemas.microsoft.com/office/drawing/2014/main" val="10000"/>
                  </a:ext>
                </a:extLst>
              </a:tr>
              <a:tr h="784195">
                <a:tc>
                  <a:txBody>
                    <a:bodyPr/>
                    <a:lstStyle/>
                    <a:p>
                      <a:r>
                        <a:rPr lang="en-US" sz="2400" b="1" u="sng">
                          <a:solidFill>
                            <a:srgbClr val="821132"/>
                          </a:solidFill>
                        </a:rPr>
                        <a:t>Styling Approach</a:t>
                      </a:r>
                    </a:p>
                  </a:txBody>
                  <a:tcPr>
                    <a:solidFill>
                      <a:srgbClr val="FFAABB"/>
                    </a:solidFill>
                  </a:tcPr>
                </a:tc>
                <a:tc>
                  <a:txBody>
                    <a:bodyPr/>
                    <a:lstStyle/>
                    <a:p>
                      <a:r>
                        <a:rPr lang="en-US" sz="2000" b="0">
                          <a:solidFill>
                            <a:schemeClr val="bg1"/>
                          </a:solidFill>
                        </a:rPr>
                        <a:t>Utility-first</a:t>
                      </a:r>
                    </a:p>
                  </a:txBody>
                  <a:tcPr>
                    <a:solidFill>
                      <a:srgbClr val="C7253E"/>
                    </a:solidFill>
                  </a:tcPr>
                </a:tc>
                <a:tc>
                  <a:txBody>
                    <a:bodyPr/>
                    <a:lstStyle/>
                    <a:p>
                      <a:r>
                        <a:rPr lang="en-US" sz="2000" b="0">
                          <a:solidFill>
                            <a:schemeClr val="bg1"/>
                          </a:solidFill>
                        </a:rPr>
                        <a:t>Selector-based</a:t>
                      </a:r>
                    </a:p>
                  </a:txBody>
                  <a:tcPr>
                    <a:solidFill>
                      <a:srgbClr val="C7253E"/>
                    </a:solidFill>
                  </a:tcPr>
                </a:tc>
                <a:tc>
                  <a:txBody>
                    <a:bodyPr/>
                    <a:lstStyle/>
                    <a:p>
                      <a:r>
                        <a:rPr lang="en-US" sz="2000" b="0">
                          <a:solidFill>
                            <a:schemeClr val="bg1"/>
                          </a:solidFill>
                        </a:rPr>
                        <a:t>Scoped class names</a:t>
                      </a:r>
                    </a:p>
                  </a:txBody>
                  <a:tcPr>
                    <a:solidFill>
                      <a:srgbClr val="C7253E"/>
                    </a:solidFill>
                  </a:tcPr>
                </a:tc>
                <a:extLst>
                  <a:ext uri="{0D108BD9-81ED-4DB2-BD59-A6C34878D82A}">
                    <a16:rowId xmlns:a16="http://schemas.microsoft.com/office/drawing/2014/main" val="10001"/>
                  </a:ext>
                </a:extLst>
              </a:tr>
              <a:tr h="784195">
                <a:tc>
                  <a:txBody>
                    <a:bodyPr/>
                    <a:lstStyle/>
                    <a:p>
                      <a:r>
                        <a:rPr lang="en-US" sz="2400" b="1" u="sng">
                          <a:solidFill>
                            <a:srgbClr val="821132"/>
                          </a:solidFill>
                        </a:rPr>
                        <a:t>Customization</a:t>
                      </a:r>
                    </a:p>
                  </a:txBody>
                  <a:tcPr>
                    <a:solidFill>
                      <a:srgbClr val="FFAABB"/>
                    </a:solidFill>
                  </a:tcPr>
                </a:tc>
                <a:tc>
                  <a:txBody>
                    <a:bodyPr/>
                    <a:lstStyle/>
                    <a:p>
                      <a:r>
                        <a:rPr lang="en-US" sz="2000" b="0">
                          <a:solidFill>
                            <a:schemeClr val="bg1"/>
                          </a:solidFill>
                        </a:rPr>
                        <a:t>Configurable utilities</a:t>
                      </a:r>
                    </a:p>
                  </a:txBody>
                  <a:tcPr>
                    <a:solidFill>
                      <a:srgbClr val="C7253E"/>
                    </a:solidFill>
                  </a:tcPr>
                </a:tc>
                <a:tc>
                  <a:txBody>
                    <a:bodyPr/>
                    <a:lstStyle/>
                    <a:p>
                      <a:r>
                        <a:rPr lang="en-US" sz="2000" b="0">
                          <a:solidFill>
                            <a:schemeClr val="bg1"/>
                          </a:solidFill>
                        </a:rPr>
                        <a:t>Custom CSS rules</a:t>
                      </a:r>
                    </a:p>
                  </a:txBody>
                  <a:tcPr>
                    <a:solidFill>
                      <a:srgbClr val="C7253E"/>
                    </a:solidFill>
                  </a:tcPr>
                </a:tc>
                <a:tc>
                  <a:txBody>
                    <a:bodyPr/>
                    <a:lstStyle/>
                    <a:p>
                      <a:r>
                        <a:rPr lang="en-US" sz="2000" b="0">
                          <a:solidFill>
                            <a:schemeClr val="bg1"/>
                          </a:solidFill>
                        </a:rPr>
                        <a:t>Standard CSS, Scoped styles</a:t>
                      </a:r>
                    </a:p>
                  </a:txBody>
                  <a:tcPr>
                    <a:solidFill>
                      <a:srgbClr val="C7253E"/>
                    </a:solidFill>
                  </a:tcPr>
                </a:tc>
                <a:extLst>
                  <a:ext uri="{0D108BD9-81ED-4DB2-BD59-A6C34878D82A}">
                    <a16:rowId xmlns:a16="http://schemas.microsoft.com/office/drawing/2014/main" val="10002"/>
                  </a:ext>
                </a:extLst>
              </a:tr>
              <a:tr h="784195">
                <a:tc>
                  <a:txBody>
                    <a:bodyPr/>
                    <a:lstStyle/>
                    <a:p>
                      <a:r>
                        <a:rPr lang="en-US" sz="2400" b="1" u="sng">
                          <a:solidFill>
                            <a:srgbClr val="821132"/>
                          </a:solidFill>
                        </a:rPr>
                        <a:t>Responsive Design</a:t>
                      </a:r>
                    </a:p>
                  </a:txBody>
                  <a:tcPr>
                    <a:solidFill>
                      <a:srgbClr val="FFAABB"/>
                    </a:solidFill>
                  </a:tcPr>
                </a:tc>
                <a:tc>
                  <a:txBody>
                    <a:bodyPr/>
                    <a:lstStyle/>
                    <a:p>
                      <a:r>
                        <a:rPr lang="en-US" sz="2000" b="0">
                          <a:solidFill>
                            <a:schemeClr val="bg1"/>
                          </a:solidFill>
                        </a:rPr>
                        <a:t>Built-in utilities</a:t>
                      </a:r>
                    </a:p>
                  </a:txBody>
                  <a:tcPr>
                    <a:solidFill>
                      <a:srgbClr val="C7253E"/>
                    </a:solidFill>
                  </a:tcPr>
                </a:tc>
                <a:tc>
                  <a:txBody>
                    <a:bodyPr/>
                    <a:lstStyle/>
                    <a:p>
                      <a:r>
                        <a:rPr lang="en-US" sz="2000" b="0">
                          <a:solidFill>
                            <a:schemeClr val="bg1"/>
                          </a:solidFill>
                        </a:rPr>
                        <a:t>Media queries</a:t>
                      </a:r>
                    </a:p>
                  </a:txBody>
                  <a:tcPr>
                    <a:solidFill>
                      <a:srgbClr val="C7253E"/>
                    </a:solidFill>
                  </a:tcPr>
                </a:tc>
                <a:tc>
                  <a:txBody>
                    <a:bodyPr/>
                    <a:lstStyle/>
                    <a:p>
                      <a:r>
                        <a:rPr lang="en-US" sz="2000" b="0">
                          <a:solidFill>
                            <a:schemeClr val="bg1"/>
                          </a:solidFill>
                        </a:rPr>
                        <a:t>Media queries, Scoped</a:t>
                      </a:r>
                    </a:p>
                  </a:txBody>
                  <a:tcPr>
                    <a:solidFill>
                      <a:srgbClr val="C7253E"/>
                    </a:solidFill>
                  </a:tcPr>
                </a:tc>
                <a:extLst>
                  <a:ext uri="{0D108BD9-81ED-4DB2-BD59-A6C34878D82A}">
                    <a16:rowId xmlns:a16="http://schemas.microsoft.com/office/drawing/2014/main" val="10003"/>
                  </a:ext>
                </a:extLst>
              </a:tr>
              <a:tr h="784195">
                <a:tc>
                  <a:txBody>
                    <a:bodyPr/>
                    <a:lstStyle/>
                    <a:p>
                      <a:r>
                        <a:rPr lang="en-US" sz="2400" b="1" u="sng">
                          <a:solidFill>
                            <a:srgbClr val="821132"/>
                          </a:solidFill>
                        </a:rPr>
                        <a:t>Learning Curve</a:t>
                      </a:r>
                    </a:p>
                  </a:txBody>
                  <a:tcPr>
                    <a:solidFill>
                      <a:srgbClr val="FFAABB"/>
                    </a:solidFill>
                  </a:tcPr>
                </a:tc>
                <a:tc>
                  <a:txBody>
                    <a:bodyPr/>
                    <a:lstStyle/>
                    <a:p>
                      <a:r>
                        <a:rPr lang="en-US" sz="2000" b="0">
                          <a:solidFill>
                            <a:schemeClr val="bg1"/>
                          </a:solidFill>
                        </a:rPr>
                        <a:t>Utility class names</a:t>
                      </a:r>
                    </a:p>
                  </a:txBody>
                  <a:tcPr>
                    <a:solidFill>
                      <a:srgbClr val="C7253E"/>
                    </a:solidFill>
                  </a:tcPr>
                </a:tc>
                <a:tc>
                  <a:txBody>
                    <a:bodyPr/>
                    <a:lstStyle/>
                    <a:p>
                      <a:r>
                        <a:rPr lang="en-US" sz="2000" b="0">
                          <a:solidFill>
                            <a:schemeClr val="bg1"/>
                          </a:solidFill>
                        </a:rPr>
                        <a:t>CSS fundamentals</a:t>
                      </a:r>
                    </a:p>
                  </a:txBody>
                  <a:tcPr>
                    <a:solidFill>
                      <a:srgbClr val="C7253E"/>
                    </a:solidFill>
                  </a:tcPr>
                </a:tc>
                <a:tc>
                  <a:txBody>
                    <a:bodyPr/>
                    <a:lstStyle/>
                    <a:p>
                      <a:r>
                        <a:rPr lang="en-US" sz="2000" b="0">
                          <a:solidFill>
                            <a:schemeClr val="bg1"/>
                          </a:solidFill>
                        </a:rPr>
                        <a:t>Module imports, CSS syntax</a:t>
                      </a:r>
                    </a:p>
                  </a:txBody>
                  <a:tcPr>
                    <a:solidFill>
                      <a:srgbClr val="C7253E"/>
                    </a:solidFill>
                  </a:tcPr>
                </a:tc>
                <a:extLst>
                  <a:ext uri="{0D108BD9-81ED-4DB2-BD59-A6C34878D82A}">
                    <a16:rowId xmlns:a16="http://schemas.microsoft.com/office/drawing/2014/main" val="10004"/>
                  </a:ext>
                </a:extLst>
              </a:tr>
              <a:tr h="836948">
                <a:tc>
                  <a:txBody>
                    <a:bodyPr/>
                    <a:lstStyle/>
                    <a:p>
                      <a:r>
                        <a:rPr lang="en-US" sz="2400" b="1" u="sng">
                          <a:solidFill>
                            <a:srgbClr val="821132"/>
                          </a:solidFill>
                        </a:rPr>
                        <a:t>Use Case</a:t>
                      </a:r>
                    </a:p>
                  </a:txBody>
                  <a:tcPr>
                    <a:solidFill>
                      <a:srgbClr val="FFAABB"/>
                    </a:solidFill>
                  </a:tcPr>
                </a:tc>
                <a:tc>
                  <a:txBody>
                    <a:bodyPr/>
                    <a:lstStyle/>
                    <a:p>
                      <a:r>
                        <a:rPr lang="en-US" sz="2000" b="0">
                          <a:solidFill>
                            <a:schemeClr val="bg1"/>
                          </a:solidFill>
                        </a:rPr>
                        <a:t>Rapid prototyping</a:t>
                      </a:r>
                    </a:p>
                  </a:txBody>
                  <a:tcPr>
                    <a:solidFill>
                      <a:srgbClr val="C7253E"/>
                    </a:solidFill>
                  </a:tcPr>
                </a:tc>
                <a:tc>
                  <a:txBody>
                    <a:bodyPr/>
                    <a:lstStyle/>
                    <a:p>
                      <a:r>
                        <a:rPr lang="en-US" sz="2000" b="0">
                          <a:solidFill>
                            <a:schemeClr val="bg1"/>
                          </a:solidFill>
                        </a:rPr>
                        <a:t>General styling</a:t>
                      </a:r>
                    </a:p>
                  </a:txBody>
                  <a:tcPr>
                    <a:solidFill>
                      <a:srgbClr val="C7253E"/>
                    </a:solidFill>
                  </a:tcPr>
                </a:tc>
                <a:tc>
                  <a:txBody>
                    <a:bodyPr/>
                    <a:lstStyle/>
                    <a:p>
                      <a:r>
                        <a:rPr lang="en-US" sz="2000" b="0">
                          <a:solidFill>
                            <a:schemeClr val="bg1"/>
                          </a:solidFill>
                        </a:rPr>
                        <a:t>Component-level styling</a:t>
                      </a:r>
                    </a:p>
                  </a:txBody>
                  <a:tcPr>
                    <a:solidFill>
                      <a:srgbClr val="C7253E"/>
                    </a:solid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sz="5400" b="1" u="sng">
                <a:solidFill>
                  <a:srgbClr val="C7253E"/>
                </a:solidFill>
                <a:latin typeface="Rockwell Extra Bold"/>
                <a:ea typeface="Rockwell Extra Bold" pitchFamily="18" charset="0"/>
                <a:cs typeface="Rockwell Extra Bold" pitchFamily="18" charset="0"/>
              </a:rPr>
              <a:t>Conclusion</a:t>
            </a:r>
            <a:r>
              <a:rPr lang="en-US" sz="5400" b="1" u="none">
                <a:solidFill>
                  <a:srgbClr val="C7253E"/>
                </a:solidFill>
                <a:latin typeface="Rockwell Extra Bold"/>
                <a:ea typeface="Rockwell Extra Bold" pitchFamily="18" charset="0"/>
                <a:cs typeface="Rockwell Extra Bold" pitchFamily="18" charset="0"/>
              </a:rPr>
              <a:t>:</a:t>
            </a:r>
            <a:endParaRPr lang="en-US" u="sng">
              <a:solidFill>
                <a:srgbClr val="C7253E"/>
              </a:solidFill>
              <a:latin typeface="Rockwell Extra Bold"/>
              <a:ea typeface="Rockwell Extra Bold" pitchFamily="18" charset="0"/>
              <a:cs typeface="Rockwell Extra Bold" pitchFamily="18" charset="0"/>
            </a:endParaRPr>
          </a:p>
        </p:txBody>
      </p:sp>
      <p:sp>
        <p:nvSpPr>
          <p:cNvPr id="3" name="Content Placeholder 2"/>
          <p:cNvSpPr>
            <a:spLocks noGrp="1" noEditPoints="1"/>
          </p:cNvSpPr>
          <p:nvPr>
            <p:ph idx="1"/>
          </p:nvPr>
        </p:nvSpPr>
        <p:spPr/>
        <p:txBody>
          <a:bodyPr vert="horz" lIns="91440" tIns="45720" rIns="91440" bIns="45720" rtlCol="0" anchor="t">
            <a:normAutofit fontScale="55000" lnSpcReduction="20000"/>
          </a:bodyPr>
          <a:lstStyle/>
          <a:p>
            <a:pPr algn="ctr"/>
            <a:r>
              <a:rPr lang="en-US" sz="3600" b="1" u="sng">
                <a:solidFill>
                  <a:srgbClr val="FFAABB"/>
                </a:solidFill>
              </a:rPr>
              <a:t>Summary of Next.js, Tailwind CSS, and Core Concepts</a:t>
            </a:r>
            <a:r>
              <a:rPr lang="en-US" sz="3600" b="1">
                <a:solidFill>
                  <a:srgbClr val="FFAABB"/>
                </a:solidFill>
              </a:rPr>
              <a:t>:</a:t>
            </a:r>
            <a:endParaRPr lang="en-US" sz="3600" b="1">
              <a:solidFill>
                <a:srgbClr val="FFAABB"/>
              </a:solidFill>
              <a:cs typeface="Calibri"/>
            </a:endParaRPr>
          </a:p>
          <a:p>
            <a:pPr marL="0" indent="0">
              <a:buNone/>
            </a:pPr>
            <a:r>
              <a:rPr lang="en-US" sz="3600">
                <a:solidFill>
                  <a:schemeClr val="bg1"/>
                </a:solidFill>
                <a:ea typeface="Calibri"/>
                <a:cs typeface="Calibri"/>
              </a:rPr>
              <a:t>Next.js is a powerful React framework designed for building high-performance, SEO-friendly web applications. It streamlines development with features like Server side Rendering (SSR), Static Site Generation (SSG), and a file based routing system. Through the use of </a:t>
            </a:r>
            <a:r>
              <a:rPr lang="en-US" sz="3600" err="1">
                <a:solidFill>
                  <a:schemeClr val="bg1"/>
                </a:solidFill>
                <a:ea typeface="Calibri"/>
                <a:cs typeface="Calibri"/>
              </a:rPr>
              <a:t>page.tsx</a:t>
            </a:r>
            <a:r>
              <a:rPr lang="en-US" sz="3600">
                <a:solidFill>
                  <a:schemeClr val="bg1"/>
                </a:solidFill>
                <a:ea typeface="Calibri"/>
                <a:cs typeface="Calibri"/>
              </a:rPr>
              <a:t> and </a:t>
            </a:r>
            <a:r>
              <a:rPr lang="en-US" sz="3600" err="1">
                <a:solidFill>
                  <a:schemeClr val="bg1"/>
                </a:solidFill>
                <a:ea typeface="Calibri"/>
                <a:cs typeface="Calibri"/>
              </a:rPr>
              <a:t>layout.tsx</a:t>
            </a:r>
            <a:r>
              <a:rPr lang="en-US" sz="3600">
                <a:solidFill>
                  <a:schemeClr val="bg1"/>
                </a:solidFill>
                <a:ea typeface="Calibri"/>
                <a:cs typeface="Calibri"/>
              </a:rPr>
              <a:t> files, Next.js enables developers to create organized and modular pages, maintaining consistency across an application.</a:t>
            </a:r>
          </a:p>
          <a:p>
            <a:pPr marL="0" indent="0">
              <a:buNone/>
            </a:pPr>
            <a:r>
              <a:rPr lang="en-US" sz="3600">
                <a:solidFill>
                  <a:schemeClr val="bg1"/>
                </a:solidFill>
                <a:ea typeface="Calibri"/>
                <a:cs typeface="Calibri"/>
              </a:rPr>
              <a:t>Components in Next.js play a vital role in creating reusable, maintainable code. With component types ranging from page components to UI and layout components, developers can efficiently structure their applications. Dynamic routing and nested pages add flexibility, making it easy to handle parameters in URLs and create hierarchichal site structures.</a:t>
            </a:r>
            <a:endParaRPr lang="en-US">
              <a:solidFill>
                <a:schemeClr val="bg1"/>
              </a:solidFill>
              <a:ea typeface="Calibri"/>
              <a:cs typeface="Calibri"/>
            </a:endParaRPr>
          </a:p>
          <a:p>
            <a:pPr marL="0" indent="0">
              <a:buNone/>
            </a:pPr>
            <a:r>
              <a:rPr lang="en-US" sz="3600">
                <a:solidFill>
                  <a:schemeClr val="bg1"/>
                </a:solidFill>
                <a:ea typeface="Calibri"/>
                <a:cs typeface="Calibri"/>
              </a:rPr>
              <a:t>Tailwind CSS enhances styling by providing utility-first classes directly within HTML offering a faster, more efficient way to style applications compared to Standard CSS and CSS Modules. Tailwind's approach simplifies responsive design while still allowing customization.</a:t>
            </a:r>
            <a:endParaRPr lang="en-US">
              <a:solidFill>
                <a:schemeClr val="bg1"/>
              </a:solidFill>
              <a:ea typeface="Calibri"/>
              <a:cs typeface="Calibri"/>
            </a:endParaRPr>
          </a:p>
          <a:p>
            <a:pPr marL="0" indent="0">
              <a:buNone/>
            </a:pPr>
            <a:r>
              <a:rPr lang="en-US" sz="3600">
                <a:solidFill>
                  <a:schemeClr val="bg1"/>
                </a:solidFill>
                <a:ea typeface="Calibri"/>
                <a:cs typeface="Calibri"/>
              </a:rPr>
              <a:t>Next.js's features like Automatic Code Splitting, Incremental Static Regeneration (ISR), and Fast Refresh optimize performance and improve the developer experience, making it a popular choice for modern web applications. Overall Next.js combined with Tailwind CSS, empowers developers to create responsive, scalable, and visually appealing applications with ease. </a:t>
            </a:r>
            <a:endParaRPr lang="en-US">
              <a:solidFill>
                <a:schemeClr val="bg1"/>
              </a:solidFill>
              <a:cs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noFill/>
          <a:ln w="12700">
            <a:solidFill>
              <a:schemeClr val="tx1"/>
            </a:solidFill>
          </a:ln>
        </p:spPr>
        <p:txBody>
          <a:bodyPr>
            <a:normAutofit/>
          </a:bodyPr>
          <a:lstStyle/>
          <a:p>
            <a:pPr algn="ctr"/>
            <a:r>
              <a:rPr lang="en-US" sz="4800" b="1" u="sng">
                <a:solidFill>
                  <a:srgbClr val="C7253E"/>
                </a:solidFill>
                <a:latin typeface="Rockwell Extra Bold"/>
                <a:ea typeface="Rockwell Extra Bold" pitchFamily="18" charset="0"/>
                <a:cs typeface="Rockwell Extra Bold" pitchFamily="18" charset="0"/>
              </a:rPr>
              <a:t>Key Features of </a:t>
            </a:r>
            <a:r>
              <a:rPr lang="en-US" sz="4800" b="1" u="sng">
                <a:solidFill>
                  <a:srgbClr val="FFAABB"/>
                </a:solidFill>
                <a:latin typeface="Rockwell Extra Bold"/>
                <a:ea typeface="Rockwell Extra Bold" pitchFamily="18" charset="0"/>
                <a:cs typeface="Rockwell Extra Bold" pitchFamily="18" charset="0"/>
              </a:rPr>
              <a:t>Next.js</a:t>
            </a:r>
            <a:r>
              <a:rPr lang="en-US" sz="4800" b="1">
                <a:solidFill>
                  <a:srgbClr val="C7253E"/>
                </a:solidFill>
                <a:latin typeface="Rockwell Extra Bold"/>
                <a:ea typeface="Rockwell Extra Bold" pitchFamily="18" charset="0"/>
                <a:cs typeface="Rockwell Extra Bold" pitchFamily="18" charset="0"/>
              </a:rPr>
              <a:t>:</a:t>
            </a:r>
            <a:endParaRPr lang="en-US" sz="4800" b="1">
              <a:solidFill>
                <a:srgbClr val="C7253E"/>
              </a:solidFill>
              <a:highlight>
                <a:srgbClr val="C0C0C0"/>
              </a:highlight>
              <a:latin typeface="Rockwell Extra Bold"/>
              <a:ea typeface="Rockwell Extra Bold" pitchFamily="18" charset="0"/>
              <a:cs typeface="Rockwell Extra Bold" pitchFamily="18" charset="0"/>
            </a:endParaRPr>
          </a:p>
        </p:txBody>
      </p:sp>
      <p:sp>
        <p:nvSpPr>
          <p:cNvPr id="3" name="Content Placeholder 2"/>
          <p:cNvSpPr>
            <a:spLocks noGrp="1" noEditPoints="1"/>
          </p:cNvSpPr>
          <p:nvPr>
            <p:ph idx="1"/>
          </p:nvPr>
        </p:nvSpPr>
        <p:spPr>
          <a:xfrm>
            <a:off x="838200" y="1946577"/>
            <a:ext cx="10515600" cy="4548930"/>
          </a:xfrm>
          <a:ln w="12700">
            <a:solidFill>
              <a:schemeClr val="tx1"/>
            </a:solidFill>
          </a:ln>
        </p:spPr>
        <p:txBody>
          <a:bodyPr vert="horz" lIns="91440" tIns="45720" rIns="91440" bIns="45720" rtlCol="0" anchor="t">
            <a:normAutofit fontScale="92500" lnSpcReduction="10000"/>
          </a:bodyPr>
          <a:lstStyle/>
          <a:p>
            <a:r>
              <a:rPr lang="en-US" b="1" u="sng">
                <a:solidFill>
                  <a:schemeClr val="bg1"/>
                </a:solidFill>
              </a:rPr>
              <a:t>Automatic Code Spilitting</a:t>
            </a:r>
            <a:r>
              <a:rPr lang="en-US" b="1">
                <a:solidFill>
                  <a:schemeClr val="bg1"/>
                </a:solidFill>
              </a:rPr>
              <a:t>:</a:t>
            </a:r>
            <a:r>
              <a:rPr lang="en-US" b="0">
                <a:solidFill>
                  <a:schemeClr val="bg1"/>
                </a:solidFill>
              </a:rPr>
              <a:t> Next.js</a:t>
            </a:r>
            <a:r>
              <a:rPr lang="en-US">
                <a:solidFill>
                  <a:schemeClr val="bg1"/>
                </a:solidFill>
              </a:rPr>
              <a:t> splits your code into smaller chunks automatically, so users only load the JavaScript necessary for the current page. This leads to faster initial page loads.</a:t>
            </a:r>
            <a:endParaRPr lang="en-US" b="0">
              <a:solidFill>
                <a:schemeClr val="bg1"/>
              </a:solidFill>
              <a:ea typeface="Calibri"/>
              <a:cs typeface="Calibri"/>
            </a:endParaRPr>
          </a:p>
          <a:p>
            <a:r>
              <a:rPr lang="en-US" b="1" u="sng">
                <a:solidFill>
                  <a:schemeClr val="bg1"/>
                </a:solidFill>
              </a:rPr>
              <a:t>Built-In CSS and CSS Modules Support</a:t>
            </a:r>
            <a:r>
              <a:rPr lang="en-US" b="1">
                <a:solidFill>
                  <a:schemeClr val="bg1"/>
                </a:solidFill>
              </a:rPr>
              <a:t>: </a:t>
            </a:r>
            <a:r>
              <a:rPr lang="en-US">
                <a:solidFill>
                  <a:schemeClr val="bg1"/>
                </a:solidFill>
              </a:rPr>
              <a:t>Next.js supports various styling solutions, including standard CSS, CSS Modules for scoped styling, and libraries like Tailwind CSS.</a:t>
            </a:r>
            <a:endParaRPr lang="en-US">
              <a:solidFill>
                <a:schemeClr val="bg1"/>
              </a:solidFill>
              <a:ea typeface="Calibri"/>
              <a:cs typeface="Calibri"/>
            </a:endParaRPr>
          </a:p>
          <a:p>
            <a:r>
              <a:rPr lang="en-US" b="1" u="sng">
                <a:solidFill>
                  <a:schemeClr val="bg1"/>
                </a:solidFill>
              </a:rPr>
              <a:t>Increamental Static Regeneration (ISR)</a:t>
            </a:r>
            <a:r>
              <a:rPr lang="en-US" b="1">
                <a:solidFill>
                  <a:schemeClr val="bg1"/>
                </a:solidFill>
              </a:rPr>
              <a:t>:</a:t>
            </a:r>
            <a:r>
              <a:rPr lang="en-US" b="1" u="none">
                <a:solidFill>
                  <a:schemeClr val="bg1"/>
                </a:solidFill>
              </a:rPr>
              <a:t> </a:t>
            </a:r>
            <a:r>
              <a:rPr lang="en-US">
                <a:solidFill>
                  <a:schemeClr val="bg1"/>
                </a:solidFill>
              </a:rPr>
              <a:t>ISR allows you to update static content on-demand without rebuilding the entire site. This is useful for websites that need to show real-time or regularly updated content.</a:t>
            </a:r>
            <a:endParaRPr lang="en-US">
              <a:solidFill>
                <a:schemeClr val="bg1"/>
              </a:solidFill>
              <a:ea typeface="Calibri"/>
              <a:cs typeface="Calibri"/>
            </a:endParaRPr>
          </a:p>
          <a:p>
            <a:r>
              <a:rPr lang="en-US" b="1" u="sng">
                <a:solidFill>
                  <a:schemeClr val="bg1"/>
                </a:solidFill>
                <a:ea typeface="Calibri"/>
                <a:cs typeface="Calibri"/>
              </a:rPr>
              <a:t>Fast Refresh</a:t>
            </a:r>
            <a:r>
              <a:rPr lang="en-US" b="1">
                <a:solidFill>
                  <a:schemeClr val="bg1"/>
                </a:solidFill>
                <a:ea typeface="Calibri"/>
                <a:cs typeface="Calibri"/>
              </a:rPr>
              <a:t>:</a:t>
            </a:r>
            <a:r>
              <a:rPr lang="en-US">
                <a:solidFill>
                  <a:schemeClr val="bg1"/>
                </a:solidFill>
                <a:ea typeface="Calibri"/>
                <a:cs typeface="Calibri"/>
              </a:rPr>
              <a:t> When developing in Next.js, changes are instantly visible in the browser without losing component state, making the development process smoother and more efficient.</a:t>
            </a:r>
          </a:p>
        </p:txBody>
      </p:sp>
    </p:spTree>
    <p:extLst>
      <p:ext uri="{BB962C8B-B14F-4D97-AF65-F5344CB8AC3E}">
        <p14:creationId xmlns:p14="http://schemas.microsoft.com/office/powerpoint/2010/main" val="15337738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sz="5400" b="1" u="sng">
                <a:solidFill>
                  <a:srgbClr val="C7253E"/>
                </a:solidFill>
                <a:latin typeface="Rockwell Extra Bold"/>
                <a:ea typeface="Rockwell Extra Bold" pitchFamily="18" charset="0"/>
                <a:cs typeface="Rockwell Extra Bold" pitchFamily="18" charset="0"/>
              </a:rPr>
              <a:t>Questions &amp; Answers</a:t>
            </a:r>
            <a:r>
              <a:rPr lang="en-US" sz="5400" b="1" u="none">
                <a:solidFill>
                  <a:srgbClr val="C7253E"/>
                </a:solidFill>
                <a:latin typeface="Rockwell Extra Bold"/>
                <a:ea typeface="Rockwell Extra Bold" pitchFamily="18" charset="0"/>
                <a:cs typeface="Rockwell Extra Bold" pitchFamily="18" charset="0"/>
              </a:rPr>
              <a:t>:</a:t>
            </a:r>
            <a:endParaRPr lang="en-US" sz="5400" b="1" u="sng">
              <a:solidFill>
                <a:srgbClr val="C7253E"/>
              </a:solidFill>
              <a:latin typeface="Rockwell Extra Bold"/>
              <a:ea typeface="Rockwell Extra Bold" pitchFamily="18" charset="0"/>
              <a:cs typeface="Rockwell Extra Bold" pitchFamily="18" charset="0"/>
            </a:endParaRPr>
          </a:p>
        </p:txBody>
      </p:sp>
      <p:sp>
        <p:nvSpPr>
          <p:cNvPr id="3" name="Content Placeholder 2"/>
          <p:cNvSpPr>
            <a:spLocks noGrp="1" noEditPoints="1"/>
          </p:cNvSpPr>
          <p:nvPr>
            <p:ph idx="1"/>
          </p:nvPr>
        </p:nvSpPr>
        <p:spPr/>
        <p:txBody>
          <a:bodyPr vert="horz" lIns="91440" tIns="45720" rIns="91440" bIns="45720" rtlCol="0" anchor="t">
            <a:normAutofit/>
          </a:bodyPr>
          <a:lstStyle/>
          <a:p>
            <a:pPr algn="ctr">
              <a:buFont typeface="Wingdings" charset="0"/>
              <a:buChar char="Ø"/>
            </a:pPr>
            <a:r>
              <a:rPr lang="en-US" sz="3600" b="1" u="none">
                <a:solidFill>
                  <a:schemeClr val="bg1"/>
                </a:solidFill>
              </a:rPr>
              <a:t>Thank you for listening! I'm open to any questions you might have.</a:t>
            </a:r>
            <a:endParaRPr lang="en-US" sz="3600" b="1" u="none">
              <a:solidFill>
                <a:schemeClr val="bg1"/>
              </a:solidFill>
              <a:ea typeface="Calibri"/>
              <a:cs typeface="Calibri"/>
            </a:endParaRPr>
          </a:p>
          <a:p>
            <a:pPr algn="ctr">
              <a:buFont typeface="Wingdings" charset="0"/>
              <a:buChar char="Ø"/>
            </a:pPr>
            <a:r>
              <a:rPr lang="en-US" sz="3600" b="1" u="none">
                <a:solidFill>
                  <a:schemeClr val="bg1"/>
                </a:solidFill>
              </a:rPr>
              <a:t>Feel free to ask anything about Next.js, Tailwind CSS, or any part of this presentation.</a:t>
            </a:r>
            <a:endParaRPr lang="en-US" sz="3600" b="1" u="none">
              <a:solidFill>
                <a:schemeClr val="bg1"/>
              </a:solidFill>
              <a:ea typeface="Calibri"/>
              <a:cs typeface="Calibri"/>
            </a:endParaRPr>
          </a:p>
          <a:p>
            <a:pPr algn="ctr">
              <a:buFont typeface="Wingdings" charset="0"/>
              <a:buChar char="Ø"/>
            </a:pPr>
            <a:r>
              <a:rPr lang="en-US" sz="3600" b="1" u="none">
                <a:solidFill>
                  <a:schemeClr val="bg1"/>
                </a:solidFill>
              </a:rPr>
              <a:t>If you're curious about specific examples, real-world applications, or code challenges, I'd be happy to discuss them.</a:t>
            </a:r>
            <a:endParaRPr lang="en-US" sz="3600" b="1" u="none">
              <a:solidFill>
                <a:schemeClr val="bg1"/>
              </a:solidFill>
              <a:ea typeface="Calibri"/>
              <a:cs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noFill/>
          <a:ln w="12700">
            <a:solidFill>
              <a:schemeClr val="tx1"/>
            </a:solidFill>
          </a:ln>
        </p:spPr>
        <p:txBody>
          <a:bodyPr>
            <a:normAutofit/>
          </a:bodyPr>
          <a:lstStyle/>
          <a:p>
            <a:pPr algn="ctr"/>
            <a:r>
              <a:rPr lang="en-US" sz="4800" b="1" u="sng">
                <a:solidFill>
                  <a:srgbClr val="C7253E"/>
                </a:solidFill>
                <a:latin typeface="Rockwell Extra Bold"/>
                <a:ea typeface="Rockwell Extra Bold" pitchFamily="18" charset="0"/>
                <a:cs typeface="Rockwell Extra Bold" pitchFamily="18" charset="0"/>
              </a:rPr>
              <a:t>How </a:t>
            </a:r>
            <a:r>
              <a:rPr lang="en-US" sz="4800" b="1" u="sng">
                <a:solidFill>
                  <a:srgbClr val="FFAABB"/>
                </a:solidFill>
                <a:latin typeface="Rockwell Extra Bold"/>
                <a:ea typeface="Rockwell Extra Bold" pitchFamily="18" charset="0"/>
                <a:cs typeface="Rockwell Extra Bold" pitchFamily="18" charset="0"/>
              </a:rPr>
              <a:t>Next.js</a:t>
            </a:r>
            <a:r>
              <a:rPr lang="en-US" sz="4800" b="1" u="sng">
                <a:solidFill>
                  <a:srgbClr val="C7253E"/>
                </a:solidFill>
                <a:latin typeface="Rockwell Extra Bold"/>
                <a:ea typeface="Rockwell Extra Bold" pitchFamily="18" charset="0"/>
                <a:cs typeface="Rockwell Extra Bold" pitchFamily="18" charset="0"/>
              </a:rPr>
              <a:t> Works</a:t>
            </a:r>
            <a:r>
              <a:rPr lang="en-US" sz="4800" b="1">
                <a:solidFill>
                  <a:srgbClr val="C7253E"/>
                </a:solidFill>
                <a:latin typeface="Rockwell Extra Bold"/>
                <a:ea typeface="Rockwell Extra Bold" pitchFamily="18" charset="0"/>
                <a:cs typeface="Rockwell Extra Bold" pitchFamily="18" charset="0"/>
              </a:rPr>
              <a:t>:</a:t>
            </a:r>
            <a:endParaRPr lang="en-US" sz="4800" b="1">
              <a:solidFill>
                <a:srgbClr val="C7253E"/>
              </a:solidFill>
              <a:highlight>
                <a:srgbClr val="C0C0C0"/>
              </a:highlight>
              <a:latin typeface="Rockwell Extra Bold"/>
              <a:ea typeface="Rockwell Extra Bold" pitchFamily="18" charset="0"/>
              <a:cs typeface="Rockwell Extra Bold" pitchFamily="18" charset="0"/>
            </a:endParaRPr>
          </a:p>
        </p:txBody>
      </p:sp>
      <p:sp>
        <p:nvSpPr>
          <p:cNvPr id="3" name="Content Placeholder 2"/>
          <p:cNvSpPr>
            <a:spLocks noGrp="1" noEditPoints="1"/>
          </p:cNvSpPr>
          <p:nvPr>
            <p:ph idx="1"/>
          </p:nvPr>
        </p:nvSpPr>
        <p:spPr>
          <a:xfrm>
            <a:off x="838200" y="1946577"/>
            <a:ext cx="10515600" cy="4672194"/>
          </a:xfrm>
          <a:ln w="12700">
            <a:solidFill>
              <a:schemeClr val="tx1"/>
            </a:solidFill>
          </a:ln>
        </p:spPr>
        <p:txBody>
          <a:bodyPr vert="horz" lIns="91440" tIns="45720" rIns="91440" bIns="45720" rtlCol="0" anchor="t">
            <a:noAutofit/>
          </a:bodyPr>
          <a:lstStyle/>
          <a:p>
            <a:r>
              <a:rPr lang="en-US" sz="3200" b="1" u="sng">
                <a:solidFill>
                  <a:schemeClr val="bg1"/>
                </a:solidFill>
              </a:rPr>
              <a:t>Pages Directory</a:t>
            </a:r>
            <a:r>
              <a:rPr lang="en-US" sz="3200" b="1">
                <a:solidFill>
                  <a:schemeClr val="bg1"/>
                </a:solidFill>
              </a:rPr>
              <a:t>:</a:t>
            </a:r>
            <a:r>
              <a:rPr lang="en-US" sz="3200" b="0">
                <a:solidFill>
                  <a:schemeClr val="bg1"/>
                </a:solidFill>
              </a:rPr>
              <a:t> </a:t>
            </a:r>
            <a:r>
              <a:rPr lang="en-US" sz="3200">
                <a:solidFill>
                  <a:schemeClr val="bg1"/>
                </a:solidFill>
              </a:rPr>
              <a:t>Each file in the pages directory represents a route. For instance, pages/about.tsx becomes /about in the app.</a:t>
            </a:r>
            <a:endParaRPr lang="en-US" sz="3200" b="0">
              <a:solidFill>
                <a:schemeClr val="bg1"/>
              </a:solidFill>
              <a:ea typeface="Calibri"/>
              <a:cs typeface="Calibri"/>
            </a:endParaRPr>
          </a:p>
          <a:p>
            <a:r>
              <a:rPr lang="en-US" sz="3200" b="1" u="sng">
                <a:solidFill>
                  <a:schemeClr val="bg1"/>
                </a:solidFill>
              </a:rPr>
              <a:t>Layout and Components</a:t>
            </a:r>
            <a:r>
              <a:rPr lang="en-US" sz="3200" b="1">
                <a:solidFill>
                  <a:schemeClr val="bg1"/>
                </a:solidFill>
              </a:rPr>
              <a:t>: </a:t>
            </a:r>
            <a:r>
              <a:rPr lang="en-US" sz="3200">
                <a:solidFill>
                  <a:schemeClr val="bg1"/>
                </a:solidFill>
              </a:rPr>
              <a:t>You can create reusable layouts (layout.tsx) and components to organize your code and make it modular.</a:t>
            </a:r>
            <a:endParaRPr lang="en-US" sz="3200">
              <a:solidFill>
                <a:schemeClr val="bg1"/>
              </a:solidFill>
              <a:ea typeface="Calibri"/>
              <a:cs typeface="Calibri"/>
            </a:endParaRPr>
          </a:p>
          <a:p>
            <a:r>
              <a:rPr lang="en-US" sz="3200" b="1" u="sng">
                <a:solidFill>
                  <a:schemeClr val="bg1"/>
                </a:solidFill>
                <a:ea typeface="Calibri"/>
                <a:cs typeface="Calibri"/>
              </a:rPr>
              <a:t>Data Fetching</a:t>
            </a:r>
            <a:r>
              <a:rPr lang="en-US" sz="3200" b="1">
                <a:solidFill>
                  <a:schemeClr val="bg1"/>
                </a:solidFill>
                <a:ea typeface="Calibri"/>
                <a:cs typeface="Calibri"/>
              </a:rPr>
              <a:t>:</a:t>
            </a:r>
            <a:r>
              <a:rPr lang="en-US" sz="3200">
                <a:solidFill>
                  <a:schemeClr val="bg1"/>
                </a:solidFill>
                <a:ea typeface="Calibri"/>
                <a:cs typeface="Calibri"/>
              </a:rPr>
              <a:t> Next.js provides different data-fetching methods, such as getStaticProps, getServerSideProps , and getStaticPaths, to support SSR, SSG, and dynamic routes effectively.</a:t>
            </a:r>
          </a:p>
        </p:txBody>
      </p:sp>
    </p:spTree>
    <p:extLst>
      <p:ext uri="{BB962C8B-B14F-4D97-AF65-F5344CB8AC3E}">
        <p14:creationId xmlns:p14="http://schemas.microsoft.com/office/powerpoint/2010/main" val="8935638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noFill/>
          <a:ln w="12700">
            <a:solidFill>
              <a:schemeClr val="tx1"/>
            </a:solidFill>
          </a:ln>
        </p:spPr>
        <p:txBody>
          <a:bodyPr>
            <a:normAutofit/>
          </a:bodyPr>
          <a:lstStyle/>
          <a:p>
            <a:pPr algn="ctr"/>
            <a:r>
              <a:rPr lang="en-US" sz="4800" b="1" u="sng">
                <a:solidFill>
                  <a:srgbClr val="C7253E"/>
                </a:solidFill>
                <a:latin typeface="Rockwell Extra Bold"/>
                <a:ea typeface="Rockwell Extra Bold" pitchFamily="18" charset="0"/>
                <a:cs typeface="Rockwell Extra Bold" pitchFamily="18" charset="0"/>
              </a:rPr>
              <a:t>Benefits of Using </a:t>
            </a:r>
            <a:r>
              <a:rPr lang="en-US" sz="4800" b="1" u="sng">
                <a:solidFill>
                  <a:srgbClr val="FFAABB"/>
                </a:solidFill>
                <a:latin typeface="Rockwell Extra Bold"/>
                <a:ea typeface="Rockwell Extra Bold" pitchFamily="18" charset="0"/>
                <a:cs typeface="Rockwell Extra Bold" pitchFamily="18" charset="0"/>
              </a:rPr>
              <a:t>Next.js</a:t>
            </a:r>
            <a:r>
              <a:rPr lang="en-US" sz="4800" b="1">
                <a:solidFill>
                  <a:srgbClr val="C7253E"/>
                </a:solidFill>
                <a:latin typeface="Rockwell Extra Bold"/>
                <a:ea typeface="Rockwell Extra Bold" pitchFamily="18" charset="0"/>
                <a:cs typeface="Rockwell Extra Bold" pitchFamily="18" charset="0"/>
              </a:rPr>
              <a:t>:</a:t>
            </a:r>
            <a:endParaRPr lang="en-US" sz="4800" b="1">
              <a:solidFill>
                <a:srgbClr val="C7253E"/>
              </a:solidFill>
              <a:highlight>
                <a:srgbClr val="C0C0C0"/>
              </a:highlight>
              <a:latin typeface="Rockwell Extra Bold"/>
              <a:ea typeface="Rockwell Extra Bold" pitchFamily="18" charset="0"/>
              <a:cs typeface="Rockwell Extra Bold" pitchFamily="18" charset="0"/>
            </a:endParaRPr>
          </a:p>
        </p:txBody>
      </p:sp>
      <p:sp>
        <p:nvSpPr>
          <p:cNvPr id="3" name="Content Placeholder 2"/>
          <p:cNvSpPr>
            <a:spLocks noGrp="1" noEditPoints="1"/>
          </p:cNvSpPr>
          <p:nvPr>
            <p:ph idx="1"/>
          </p:nvPr>
        </p:nvSpPr>
        <p:spPr>
          <a:xfrm>
            <a:off x="838200" y="1946577"/>
            <a:ext cx="10515600" cy="4672194"/>
          </a:xfrm>
          <a:ln w="12700">
            <a:solidFill>
              <a:schemeClr val="tx1"/>
            </a:solidFill>
          </a:ln>
        </p:spPr>
        <p:txBody>
          <a:bodyPr vert="horz" lIns="91440" tIns="45720" rIns="91440" bIns="45720" rtlCol="0" anchor="t">
            <a:noAutofit/>
          </a:bodyPr>
          <a:lstStyle/>
          <a:p>
            <a:r>
              <a:rPr lang="en-US" b="1" u="sng">
                <a:solidFill>
                  <a:schemeClr val="bg1"/>
                </a:solidFill>
              </a:rPr>
              <a:t>SEO-Friendly</a:t>
            </a:r>
            <a:r>
              <a:rPr lang="en-US" b="1">
                <a:solidFill>
                  <a:schemeClr val="bg1"/>
                </a:solidFill>
              </a:rPr>
              <a:t>:</a:t>
            </a:r>
            <a:r>
              <a:rPr lang="en-US" b="0">
                <a:solidFill>
                  <a:schemeClr val="bg1"/>
                </a:solidFill>
              </a:rPr>
              <a:t> </a:t>
            </a:r>
            <a:r>
              <a:rPr lang="en-US">
                <a:solidFill>
                  <a:schemeClr val="bg1"/>
                </a:solidFill>
              </a:rPr>
              <a:t>Server-rendered and statically generate pages are indexed more effectively by search engines.</a:t>
            </a:r>
            <a:endParaRPr lang="en-US" b="0">
              <a:solidFill>
                <a:schemeClr val="bg1"/>
              </a:solidFill>
              <a:ea typeface="Calibri"/>
              <a:cs typeface="Calibri"/>
            </a:endParaRPr>
          </a:p>
          <a:p>
            <a:r>
              <a:rPr lang="en-US" b="1" u="sng">
                <a:solidFill>
                  <a:schemeClr val="bg1"/>
                </a:solidFill>
              </a:rPr>
              <a:t>Improved Performance</a:t>
            </a:r>
            <a:r>
              <a:rPr lang="en-US" b="1">
                <a:solidFill>
                  <a:schemeClr val="bg1"/>
                </a:solidFill>
              </a:rPr>
              <a:t>: </a:t>
            </a:r>
            <a:r>
              <a:rPr lang="en-US">
                <a:solidFill>
                  <a:schemeClr val="bg1"/>
                </a:solidFill>
              </a:rPr>
              <a:t>With features like SSR, SSG, and code-splitting, Next.js ensures aptimal loading times and smooth experiences.</a:t>
            </a:r>
            <a:endParaRPr lang="en-US">
              <a:solidFill>
                <a:schemeClr val="bg1"/>
              </a:solidFill>
              <a:ea typeface="Calibri"/>
              <a:cs typeface="Calibri"/>
            </a:endParaRPr>
          </a:p>
          <a:p>
            <a:r>
              <a:rPr lang="en-US" b="1" u="sng">
                <a:solidFill>
                  <a:schemeClr val="bg1"/>
                </a:solidFill>
                <a:ea typeface="Calibri"/>
                <a:cs typeface="Calibri"/>
              </a:rPr>
              <a:t>Enhanced Developer Experience</a:t>
            </a:r>
            <a:r>
              <a:rPr lang="en-US" b="1">
                <a:solidFill>
                  <a:schemeClr val="bg1"/>
                </a:solidFill>
                <a:ea typeface="Calibri"/>
                <a:cs typeface="Calibri"/>
              </a:rPr>
              <a:t>:</a:t>
            </a:r>
            <a:r>
              <a:rPr lang="en-US">
                <a:solidFill>
                  <a:schemeClr val="bg1"/>
                </a:solidFill>
                <a:ea typeface="Calibri"/>
                <a:cs typeface="Calibri"/>
              </a:rPr>
              <a:t> With features like Fast Refresh, file-based routing, and built-in styling support, Next.js simplifies develpment.</a:t>
            </a:r>
          </a:p>
          <a:p>
            <a:r>
              <a:rPr lang="en-US" b="1" u="sng">
                <a:solidFill>
                  <a:schemeClr val="bg1"/>
                </a:solidFill>
                <a:ea typeface="Calibri"/>
                <a:cs typeface="Calibri"/>
              </a:rPr>
              <a:t>Scalability</a:t>
            </a:r>
            <a:r>
              <a:rPr lang="en-US" b="1">
                <a:solidFill>
                  <a:schemeClr val="bg1"/>
                </a:solidFill>
                <a:ea typeface="Calibri"/>
                <a:cs typeface="Calibri"/>
              </a:rPr>
              <a:t>:</a:t>
            </a:r>
            <a:r>
              <a:rPr lang="en-US">
                <a:solidFill>
                  <a:schemeClr val="bg1"/>
                </a:solidFill>
                <a:ea typeface="Calibri"/>
                <a:cs typeface="Calibri"/>
              </a:rPr>
              <a:t> Next.js supports a variety of rendering strategies, making it suitable for projects of all sizes—from simple static to complex web applications.</a:t>
            </a:r>
          </a:p>
        </p:txBody>
      </p:sp>
    </p:spTree>
    <p:extLst>
      <p:ext uri="{BB962C8B-B14F-4D97-AF65-F5344CB8AC3E}">
        <p14:creationId xmlns:p14="http://schemas.microsoft.com/office/powerpoint/2010/main" val="31958485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noFill/>
          <a:ln w="12700">
            <a:solidFill>
              <a:schemeClr val="tx1"/>
            </a:solidFill>
          </a:ln>
        </p:spPr>
        <p:txBody>
          <a:bodyPr>
            <a:normAutofit/>
          </a:bodyPr>
          <a:lstStyle/>
          <a:p>
            <a:pPr algn="ctr"/>
            <a:r>
              <a:rPr lang="en-US" sz="4800" b="1" u="sng">
                <a:solidFill>
                  <a:srgbClr val="C7253E"/>
                </a:solidFill>
                <a:latin typeface="Rockwell Extra Bold"/>
                <a:ea typeface="Rockwell Extra Bold" pitchFamily="18" charset="0"/>
                <a:cs typeface="Rockwell Extra Bold" pitchFamily="18" charset="0"/>
              </a:rPr>
              <a:t>Conclusion</a:t>
            </a:r>
            <a:r>
              <a:rPr lang="en-US" sz="4800" b="1">
                <a:solidFill>
                  <a:srgbClr val="C7253E"/>
                </a:solidFill>
                <a:latin typeface="Rockwell Extra Bold"/>
                <a:ea typeface="Rockwell Extra Bold" pitchFamily="18" charset="0"/>
                <a:cs typeface="Rockwell Extra Bold" pitchFamily="18" charset="0"/>
              </a:rPr>
              <a:t>:</a:t>
            </a:r>
            <a:endParaRPr lang="en-US" sz="4800" b="1">
              <a:solidFill>
                <a:srgbClr val="C7253E"/>
              </a:solidFill>
              <a:highlight>
                <a:srgbClr val="C0C0C0"/>
              </a:highlight>
              <a:latin typeface="Rockwell Extra Bold"/>
              <a:ea typeface="Rockwell Extra Bold" pitchFamily="18" charset="0"/>
              <a:cs typeface="Rockwell Extra Bold" pitchFamily="18" charset="0"/>
            </a:endParaRPr>
          </a:p>
        </p:txBody>
      </p:sp>
      <p:sp>
        <p:nvSpPr>
          <p:cNvPr id="3" name="Content Placeholder 2"/>
          <p:cNvSpPr>
            <a:spLocks noGrp="1" noEditPoints="1"/>
          </p:cNvSpPr>
          <p:nvPr>
            <p:ph idx="1"/>
          </p:nvPr>
        </p:nvSpPr>
        <p:spPr>
          <a:xfrm>
            <a:off x="838200" y="1946577"/>
            <a:ext cx="10515600" cy="4672194"/>
          </a:xfrm>
          <a:ln w="12700">
            <a:solidFill>
              <a:schemeClr val="tx1"/>
            </a:solidFill>
          </a:ln>
        </p:spPr>
        <p:txBody>
          <a:bodyPr vert="horz" lIns="91440" tIns="45720" rIns="91440" bIns="45720" rtlCol="0" anchor="t">
            <a:noAutofit/>
          </a:bodyPr>
          <a:lstStyle/>
          <a:p>
            <a:pPr marL="0" indent="0" algn="ctr">
              <a:buNone/>
            </a:pPr>
            <a:r>
              <a:rPr lang="en-US" sz="4000" b="1">
                <a:solidFill>
                  <a:schemeClr val="bg1"/>
                </a:solidFill>
                <a:ea typeface="Calibri"/>
                <a:cs typeface="Calibri"/>
              </a:rPr>
              <a:t>Next.js is a robust framework that combines the flexibilty of React with a powerful toolset for server-side rendering, static generation, efficient routing. Its features make it an excellent choice for creating fast, scalable, and SEO-friendly web applications, making it popular among developers and businesses alike.</a:t>
            </a:r>
          </a:p>
        </p:txBody>
      </p:sp>
    </p:spTree>
    <p:extLst>
      <p:ext uri="{BB962C8B-B14F-4D97-AF65-F5344CB8AC3E}">
        <p14:creationId xmlns:p14="http://schemas.microsoft.com/office/powerpoint/2010/main" val="36230521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sz="6600" b="1" u="sng">
                <a:solidFill>
                  <a:srgbClr val="C7253E"/>
                </a:solidFill>
                <a:latin typeface="Rockwell Extra Bold"/>
                <a:ea typeface="Rockwell Extra Bold" pitchFamily="18" charset="0"/>
                <a:cs typeface="Rockwell Extra Bold" pitchFamily="18" charset="0"/>
              </a:rPr>
              <a:t>Folder Structure</a:t>
            </a:r>
            <a:r>
              <a:rPr lang="en-US" sz="6600" b="1">
                <a:solidFill>
                  <a:srgbClr val="C7253E"/>
                </a:solidFill>
                <a:latin typeface="Rockwell Extra Bold"/>
                <a:ea typeface="Rockwell Extra Bold" pitchFamily="18" charset="0"/>
                <a:cs typeface="Rockwell Extra Bold" pitchFamily="18" charset="0"/>
              </a:rPr>
              <a:t>:</a:t>
            </a:r>
          </a:p>
        </p:txBody>
      </p:sp>
      <p:sp>
        <p:nvSpPr>
          <p:cNvPr id="3" name="Content Placeholder 2"/>
          <p:cNvSpPr>
            <a:spLocks noGrp="1" noEditPoints="1"/>
          </p:cNvSpPr>
          <p:nvPr>
            <p:ph idx="1"/>
          </p:nvPr>
        </p:nvSpPr>
        <p:spPr/>
        <p:txBody>
          <a:bodyPr vert="horz" lIns="91440" tIns="45720" rIns="91440" bIns="45720" rtlCol="0" anchor="t">
            <a:normAutofit/>
          </a:bodyPr>
          <a:lstStyle/>
          <a:p>
            <a:pPr marL="0" indent="0">
              <a:buNone/>
            </a:pPr>
            <a:r>
              <a:rPr lang="en-US">
                <a:cs typeface="Calibri" panose="020F0502020204030204"/>
              </a:rPr>
              <a:t>   </a:t>
            </a:r>
          </a:p>
        </p:txBody>
      </p:sp>
      <p:sp>
        <p:nvSpPr>
          <p:cNvPr id="4" name="Two Diagonal Round Corner Rectangle 3"/>
          <p:cNvSpPr/>
          <p:nvPr/>
        </p:nvSpPr>
        <p:spPr>
          <a:xfrm>
            <a:off x="835093" y="1491940"/>
            <a:ext cx="10518478" cy="5362356"/>
          </a:xfrm>
          <a:prstGeom prst="round2DiagRect">
            <a:avLst/>
          </a:prstGeom>
          <a:solidFill>
            <a:srgbClr val="FFAABB"/>
          </a:solidFill>
          <a:ln/>
        </p:spPr>
        <p:style>
          <a:lnRef idx="0">
            <a:schemeClr val="dk1"/>
          </a:lnRef>
          <a:fillRef idx="3">
            <a:schemeClr val="dk1"/>
          </a:fillRef>
          <a:effectRef idx="3">
            <a:schemeClr val="dk1"/>
          </a:effectRef>
          <a:fontRef idx="minor">
            <a:schemeClr val="lt1"/>
          </a:fontRef>
        </p:style>
        <p:txBody>
          <a:bodyPr lIns="91440" tIns="45720" rIns="91440" bIns="45720" rtlCol="0" anchor="ctr"/>
          <a:lstStyle/>
          <a:p>
            <a:pPr algn="ctr"/>
            <a:endParaRPr lang="en-US">
              <a:ea typeface="Calibri"/>
              <a:cs typeface="Calibri"/>
            </a:endParaRPr>
          </a:p>
        </p:txBody>
      </p:sp>
      <p:pic>
        <p:nvPicPr>
          <p:cNvPr id="6" name="Picture 5">
            <a:extLst>
              <a:ext uri="{FF2B5EF4-FFF2-40B4-BE49-F238E27FC236}">
                <a16:creationId xmlns:a16="http://schemas.microsoft.com/office/drawing/2014/main" id="{D4844D55-046D-04F1-E2E8-13F059116D9B}"/>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587095" y="1490538"/>
            <a:ext cx="8927099" cy="5368669"/>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fault" id="{62F939B6-93AF-4DB8-9C6B-D6C7DFDC589F}" vid="{4A3C46E8-61CC-4603-A589-7422A47A8E4A}"/>
    </a:ext>
  </a:ext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50</Slides>
  <Notes>1</Notes>
  <HiddenSlides>0</HiddenSlide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Default</vt:lpstr>
      <vt:lpstr>Next.js Unpacked: Core Components, Navigation, and Tailwind Integration. </vt:lpstr>
      <vt:lpstr>Introduction to Next.js:</vt:lpstr>
      <vt:lpstr>Why Use Next.js?:</vt:lpstr>
      <vt:lpstr>Why Use Next.js?:</vt:lpstr>
      <vt:lpstr>Key Features of Next.js:</vt:lpstr>
      <vt:lpstr>How Next.js Works:</vt:lpstr>
      <vt:lpstr>Benefits of Using Next.js:</vt:lpstr>
      <vt:lpstr>Conclusion:</vt:lpstr>
      <vt:lpstr>Folder Structure:</vt:lpstr>
      <vt:lpstr>Page.tsx Files:</vt:lpstr>
      <vt:lpstr>Key Points about page.tsx:</vt:lpstr>
      <vt:lpstr>Key Points about page.tsx:</vt:lpstr>
      <vt:lpstr>Example of a Simple page.tsx:</vt:lpstr>
      <vt:lpstr>Layout.tsx File:</vt:lpstr>
      <vt:lpstr>Purpose of Layout.tsx:</vt:lpstr>
      <vt:lpstr>Creating a Basic Layout.tsx File:</vt:lpstr>
      <vt:lpstr>How it Works:</vt:lpstr>
      <vt:lpstr>Using Layout.tsx in Pages:</vt:lpstr>
      <vt:lpstr>Example: Multiple Layouts:</vt:lpstr>
      <vt:lpstr>Benefits of Using Layout.tsx:</vt:lpstr>
      <vt:lpstr>Why Use the Link Tag?:</vt:lpstr>
      <vt:lpstr>Conclusion:</vt:lpstr>
      <vt:lpstr>Syntax and Usage:</vt:lpstr>
      <vt:lpstr>Using Link Without &lt;a&gt; Tags:</vt:lpstr>
      <vt:lpstr>Key Points to Remember:</vt:lpstr>
      <vt:lpstr>Example of Dynamic Routes with Links:</vt:lpstr>
      <vt:lpstr>Creating Nested Pages in Next.js:</vt:lpstr>
      <vt:lpstr>Understanding Next.js Folder-Based Routing:</vt:lpstr>
      <vt:lpstr>Steps to Create Nested Pages:</vt:lpstr>
      <vt:lpstr>URL Structure from the Example given:</vt:lpstr>
      <vt:lpstr>Creating a Dynamic Nested Page:</vt:lpstr>
      <vt:lpstr>Linking to Nested Pages:</vt:lpstr>
      <vt:lpstr>Benefits of Nested Pages in Next.js:</vt:lpstr>
      <vt:lpstr>Components in Next.js:</vt:lpstr>
      <vt:lpstr>Why Use Components:</vt:lpstr>
      <vt:lpstr>Types of Components in Next.js:</vt:lpstr>
      <vt:lpstr>Example: Creating a Button Component</vt:lpstr>
      <vt:lpstr>Using Components in Next.js:</vt:lpstr>
      <vt:lpstr>Organizing Components:</vt:lpstr>
      <vt:lpstr>Best Practices for Components in Next.js:</vt:lpstr>
      <vt:lpstr>Conclusion:</vt:lpstr>
      <vt:lpstr>Introduction to Tailwind CSS:</vt:lpstr>
      <vt:lpstr>Tailwind CSS Example:</vt:lpstr>
      <vt:lpstr>Standard CSS:</vt:lpstr>
      <vt:lpstr>Learning Curve: Familiarity with CSS selectors and properties is necessary, but it's the foundation of web styling.</vt:lpstr>
      <vt:lpstr>CSS Modules:</vt:lpstr>
      <vt:lpstr>Learning Curve: Requires understanding of module imports and some build tool configuration (like Webpack or Create React App). </vt:lpstr>
      <vt:lpstr>Comparison Summary Table:</vt:lpstr>
      <vt:lpstr>Conclusion:</vt:lpstr>
      <vt:lpstr>Questions &amp; Answers:</vt:lpstr>
    </vt:vector>
  </TitlesOfParts>
  <Company>Mobile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2017-06-21T13:57:27Z</dcterms:created>
  <dcterms:modified xsi:type="dcterms:W3CDTF">2024-11-03T12:13:48Z</dcterms:modified>
</cp:coreProperties>
</file>