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4F3C-CDF4-48A6-8AFF-3C867488384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18B4-CBDE-4F16-AC7D-CDE37C6F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18B4-CBDE-4F16-AC7D-CDE37C6F61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4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46E1-AE88-43B7-9D4A-C07CE3FED7F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DC15-1D60-414C-B36B-33A4AA97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5400" b="1" dirty="0" smtClean="0"/>
              <a:t>Understanding </a:t>
            </a:r>
            <a:r>
              <a:rPr lang="en-US" sz="5400" b="1" dirty="0" err="1" smtClean="0"/>
              <a:t>TypeScript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Enums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 Comprehensive Guide to Enumerations in </a:t>
            </a:r>
            <a:r>
              <a:rPr lang="en-US" b="1" dirty="0" err="1" smtClean="0">
                <a:solidFill>
                  <a:schemeClr val="tx2"/>
                </a:solidFill>
              </a:rPr>
              <a:t>TypeScript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Presented by </a:t>
            </a:r>
            <a:r>
              <a:rPr lang="en-US" b="1" dirty="0" err="1" smtClean="0">
                <a:solidFill>
                  <a:schemeClr val="tx2"/>
                </a:solidFill>
              </a:rPr>
              <a:t>Parizah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Shaikh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3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7300" b="1" dirty="0" smtClean="0"/>
              <a:t>what is an </a:t>
            </a:r>
            <a:r>
              <a:rPr lang="en-US" sz="7300" b="1" dirty="0" err="1" smtClean="0"/>
              <a:t>Enum</a:t>
            </a:r>
            <a:r>
              <a:rPr lang="en-US" sz="7300" b="1" dirty="0" smtClean="0"/>
              <a:t>?</a:t>
            </a:r>
            <a:endParaRPr lang="en-US" sz="7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Explanation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 err="1" smtClean="0"/>
              <a:t>Enums</a:t>
            </a:r>
            <a:r>
              <a:rPr lang="en-US" dirty="0" smtClean="0"/>
              <a:t> (short for "enumerations") are a feature in </a:t>
            </a:r>
            <a:r>
              <a:rPr lang="en-US" dirty="0" err="1" smtClean="0"/>
              <a:t>TypeScript</a:t>
            </a:r>
            <a:r>
              <a:rPr lang="en-US" dirty="0" smtClean="0"/>
              <a:t> that allow you to define a set of named constants. </a:t>
            </a:r>
            <a:r>
              <a:rPr lang="en-US" dirty="0" err="1" smtClean="0"/>
              <a:t>Enums</a:t>
            </a:r>
            <a:r>
              <a:rPr lang="en-US" dirty="0" smtClean="0"/>
              <a:t> make it easier to work with sets of related values by giving them meaningful names. They are useful when you need a predefined list of values that represent some type of category or state. </a:t>
            </a:r>
          </a:p>
        </p:txBody>
      </p:sp>
    </p:spTree>
    <p:extLst>
      <p:ext uri="{BB962C8B-B14F-4D97-AF65-F5344CB8AC3E}">
        <p14:creationId xmlns:p14="http://schemas.microsoft.com/office/powerpoint/2010/main" val="25906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Automatic Assignment of Numeric Values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when </a:t>
            </a:r>
            <a:r>
              <a:rPr lang="en-US" dirty="0" err="1" smtClean="0"/>
              <a:t>enum</a:t>
            </a:r>
            <a:r>
              <a:rPr lang="en-US" dirty="0" smtClean="0"/>
              <a:t> constants are not explicitly assigned numeric values, they are automatically assigned incremental numeric values starting from 0. The default numeric value for the first </a:t>
            </a:r>
            <a:r>
              <a:rPr lang="en-US" dirty="0" err="1" smtClean="0"/>
              <a:t>enum</a:t>
            </a:r>
            <a:r>
              <a:rPr lang="en-US" dirty="0" smtClean="0"/>
              <a:t> constant is 0, and subsequent </a:t>
            </a:r>
            <a:r>
              <a:rPr lang="en-US" dirty="0" err="1" smtClean="0"/>
              <a:t>enum</a:t>
            </a:r>
            <a:r>
              <a:rPr lang="en-US" dirty="0" smtClean="0"/>
              <a:t> constants receive values incremented by 1.</a:t>
            </a:r>
          </a:p>
        </p:txBody>
      </p:sp>
    </p:spTree>
    <p:extLst>
      <p:ext uri="{BB962C8B-B14F-4D97-AF65-F5344CB8AC3E}">
        <p14:creationId xmlns:p14="http://schemas.microsoft.com/office/powerpoint/2010/main" val="267142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Enum</a:t>
            </a:r>
            <a:r>
              <a:rPr lang="en-US" dirty="0" smtClean="0"/>
              <a:t> will initialize the first value 0 and add 1 to each additional value 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Colors {    Red= 100,    Blue,    Black,    Pink,    Purple,    Orange,    Green,    White}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favoriteColor</a:t>
            </a:r>
            <a:r>
              <a:rPr lang="en-US" dirty="0" smtClean="0"/>
              <a:t> :Colors = </a:t>
            </a:r>
            <a:r>
              <a:rPr lang="en-US" dirty="0" err="1" smtClean="0"/>
              <a:t>Colors.Black</a:t>
            </a:r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favoriteColor</a:t>
            </a:r>
            <a:r>
              <a:rPr lang="en-US" dirty="0" smtClean="0"/>
              <a:t>); // return index 102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favoritecolorName</a:t>
            </a:r>
            <a:r>
              <a:rPr lang="en-US" dirty="0" smtClean="0"/>
              <a:t> = Colors[105]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favoritecolorName</a:t>
            </a:r>
            <a:r>
              <a:rPr lang="en-US" dirty="0" smtClean="0"/>
              <a:t>); // 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/>
              <a:t>Special Class for Constants: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An </a:t>
            </a:r>
            <a:r>
              <a:rPr lang="en-US" sz="3500" dirty="0" err="1" smtClean="0"/>
              <a:t>Enum</a:t>
            </a:r>
            <a:r>
              <a:rPr lang="en-US" sz="3500" dirty="0" smtClean="0"/>
              <a:t> is a special 'class' that represents a group of constants (unchangeable variables). </a:t>
            </a:r>
            <a:r>
              <a:rPr lang="en-US" sz="3500" dirty="0" err="1" smtClean="0"/>
              <a:t>Enums</a:t>
            </a:r>
            <a:r>
              <a:rPr lang="en-US" sz="3500" dirty="0" smtClean="0"/>
              <a:t> come in two flavors: string and numeric.</a:t>
            </a:r>
          </a:p>
          <a:p>
            <a:endParaRPr lang="en-US" dirty="0"/>
          </a:p>
          <a:p>
            <a:r>
              <a:rPr lang="en-US" sz="4400" b="1" dirty="0" err="1" smtClean="0"/>
              <a:t>Enums</a:t>
            </a:r>
            <a:r>
              <a:rPr lang="en-US" sz="4400" b="1" dirty="0" smtClean="0"/>
              <a:t> as Sets of Values:</a:t>
            </a:r>
          </a:p>
          <a:p>
            <a:r>
              <a:rPr lang="en-US" sz="3500" dirty="0" err="1" smtClean="0"/>
              <a:t>Enum</a:t>
            </a:r>
            <a:r>
              <a:rPr lang="en-US" sz="3500" dirty="0" smtClean="0"/>
              <a:t> is the set of values. </a:t>
            </a:r>
            <a:r>
              <a:rPr lang="en-US" sz="3500" dirty="0" err="1" smtClean="0"/>
              <a:t>Enums</a:t>
            </a:r>
            <a:r>
              <a:rPr lang="en-US" sz="3500" dirty="0" smtClean="0"/>
              <a:t> return indexes or defined indexes or return values.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244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Simple Examples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Numeric </a:t>
            </a:r>
            <a:r>
              <a:rPr lang="en-US" b="1" dirty="0" err="1" smtClean="0"/>
              <a:t>Enums</a:t>
            </a:r>
            <a:r>
              <a:rPr lang="en-US" dirty="0" smtClean="0"/>
              <a:t>: Numeric </a:t>
            </a:r>
            <a:r>
              <a:rPr lang="en-US" dirty="0" err="1" smtClean="0"/>
              <a:t>enums</a:t>
            </a:r>
            <a:r>
              <a:rPr lang="en-US" dirty="0" smtClean="0"/>
              <a:t> are the default type of </a:t>
            </a:r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err="1" smtClean="0"/>
              <a:t>TypeScript</a:t>
            </a:r>
            <a:r>
              <a:rPr lang="en-US" dirty="0" smtClean="0"/>
              <a:t>. They are backed by numeric values, which can either be specified explicitly or auto-incremented by default.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Direction {  Up,  Down,  Left,  Right}</a:t>
            </a:r>
          </a:p>
          <a:p>
            <a:r>
              <a:rPr lang="en-US" dirty="0" smtClean="0"/>
              <a:t>In this example, </a:t>
            </a:r>
            <a:r>
              <a:rPr lang="en-US" dirty="0" err="1" smtClean="0"/>
              <a:t>Direction.Up</a:t>
            </a:r>
            <a:r>
              <a:rPr lang="en-US" dirty="0" smtClean="0"/>
              <a:t> will have the value 0, </a:t>
            </a:r>
            <a:r>
              <a:rPr lang="en-US" dirty="0" err="1" smtClean="0"/>
              <a:t>Direction.Down</a:t>
            </a:r>
            <a:r>
              <a:rPr lang="en-US" dirty="0" smtClean="0"/>
              <a:t> will be 1, </a:t>
            </a:r>
            <a:r>
              <a:rPr lang="en-US" dirty="0" err="1" smtClean="0"/>
              <a:t>Direction.Left</a:t>
            </a:r>
            <a:r>
              <a:rPr lang="en-US" dirty="0" smtClean="0"/>
              <a:t> will be 2, and </a:t>
            </a:r>
            <a:r>
              <a:rPr lang="en-US" dirty="0" err="1" smtClean="0"/>
              <a:t>Direction.Right</a:t>
            </a:r>
            <a:r>
              <a:rPr lang="en-US" dirty="0" smtClean="0"/>
              <a:t> will be 3.</a:t>
            </a:r>
          </a:p>
          <a:p>
            <a:endParaRPr lang="en-US" dirty="0" smtClean="0"/>
          </a:p>
          <a:p>
            <a:r>
              <a:rPr lang="en-US" dirty="0" smtClean="0"/>
              <a:t>You can also explicitly set the values: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Direction {  Up = 1,  Down = 2,  Left = 3,  Right = 4}</a:t>
            </a:r>
          </a:p>
          <a:p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Enums</a:t>
            </a:r>
            <a:r>
              <a:rPr lang="en-US" dirty="0" smtClean="0"/>
              <a:t>: String </a:t>
            </a:r>
            <a:r>
              <a:rPr lang="en-US" dirty="0" err="1" smtClean="0"/>
              <a:t>enums</a:t>
            </a:r>
            <a:r>
              <a:rPr lang="en-US" dirty="0" smtClean="0"/>
              <a:t> allow you to assign string values to the </a:t>
            </a:r>
            <a:r>
              <a:rPr lang="en-US" dirty="0" err="1" smtClean="0"/>
              <a:t>enum</a:t>
            </a:r>
            <a:r>
              <a:rPr lang="en-US" dirty="0" smtClean="0"/>
              <a:t> members.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Direction {  Up = "UP",  Down = "DOWN",  Left = "LEFT",  Right = "RIGHT"}</a:t>
            </a:r>
          </a:p>
          <a:p>
            <a:r>
              <a:rPr lang="en-US" dirty="0" smtClean="0"/>
              <a:t>Here, </a:t>
            </a:r>
            <a:r>
              <a:rPr lang="en-US" dirty="0" err="1" smtClean="0"/>
              <a:t>Direction.Up</a:t>
            </a:r>
            <a:r>
              <a:rPr lang="en-US" dirty="0" smtClean="0"/>
              <a:t> will be "UP", </a:t>
            </a:r>
            <a:r>
              <a:rPr lang="en-US" dirty="0" err="1" smtClean="0"/>
              <a:t>Direction.Down</a:t>
            </a:r>
            <a:r>
              <a:rPr lang="en-US" dirty="0" smtClean="0"/>
              <a:t> will be "DOWN", </a:t>
            </a:r>
            <a:r>
              <a:rPr lang="en-US" dirty="0" err="1" smtClean="0"/>
              <a:t>Direction.Left</a:t>
            </a:r>
            <a:r>
              <a:rPr lang="en-US" dirty="0" smtClean="0"/>
              <a:t> will be "LEFT", and </a:t>
            </a:r>
            <a:r>
              <a:rPr lang="en-US" dirty="0" err="1" smtClean="0"/>
              <a:t>Direction.Right</a:t>
            </a:r>
            <a:r>
              <a:rPr lang="en-US" dirty="0" smtClean="0"/>
              <a:t> will be "RIGHT".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4800" b="1" dirty="0" smtClean="0"/>
              <a:t>Usage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r>
              <a:rPr lang="en-US" sz="5000" dirty="0" err="1" smtClean="0"/>
              <a:t>Enums</a:t>
            </a:r>
            <a:r>
              <a:rPr lang="en-US" sz="5000" dirty="0" smtClean="0"/>
              <a:t> are often used in situations where you have a set of related constants. For example, you might use an </a:t>
            </a:r>
            <a:r>
              <a:rPr lang="en-US" sz="5000" dirty="0" err="1" smtClean="0"/>
              <a:t>enum</a:t>
            </a:r>
            <a:r>
              <a:rPr lang="en-US" sz="5000" dirty="0" smtClean="0"/>
              <a:t> to represent the directions in which a character can move in a game: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function move(direction: Direction) {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switch (direction) { 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case </a:t>
            </a:r>
            <a:r>
              <a:rPr lang="en-US" sz="4900" dirty="0" err="1" smtClean="0">
                <a:solidFill>
                  <a:schemeClr val="accent4">
                    <a:lumMod val="75000"/>
                  </a:schemeClr>
                </a:solidFill>
              </a:rPr>
              <a:t>Direction.Up</a:t>
            </a:r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:   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console.log("Moving up");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break;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case </a:t>
            </a:r>
            <a:r>
              <a:rPr lang="en-US" sz="4900" dirty="0" err="1" smtClean="0">
                <a:solidFill>
                  <a:schemeClr val="accent4">
                    <a:lumMod val="75000"/>
                  </a:schemeClr>
                </a:solidFill>
              </a:rPr>
              <a:t>Direction.Down</a:t>
            </a:r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:  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console.log("Moving down");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break;    case </a:t>
            </a:r>
            <a:r>
              <a:rPr lang="en-US" sz="4900" dirty="0" err="1" smtClean="0">
                <a:solidFill>
                  <a:schemeClr val="accent4">
                    <a:lumMod val="75000"/>
                  </a:schemeClr>
                </a:solidFill>
              </a:rPr>
              <a:t>Direction.Left</a:t>
            </a:r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: 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console.log("Moving left");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break;    case </a:t>
            </a:r>
            <a:r>
              <a:rPr lang="en-US" sz="4900" dirty="0" err="1" smtClean="0">
                <a:solidFill>
                  <a:schemeClr val="accent4">
                    <a:lumMod val="75000"/>
                  </a:schemeClr>
                </a:solidFill>
              </a:rPr>
              <a:t>Direction.Right</a:t>
            </a:r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: 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console.log("Moving right");  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 break;  }}</a:t>
            </a:r>
          </a:p>
          <a:p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move(</a:t>
            </a:r>
            <a:r>
              <a:rPr lang="en-US" sz="4900" dirty="0" err="1" smtClean="0">
                <a:solidFill>
                  <a:schemeClr val="accent4">
                    <a:lumMod val="75000"/>
                  </a:schemeClr>
                </a:solidFill>
              </a:rPr>
              <a:t>Direction.Up</a:t>
            </a:r>
            <a:r>
              <a:rPr lang="en-US" sz="4900" dirty="0" smtClean="0">
                <a:solidFill>
                  <a:schemeClr val="accent4">
                    <a:lumMod val="75000"/>
                  </a:schemeClr>
                </a:solidFill>
              </a:rPr>
              <a:t>);  // Output: Moving up</a:t>
            </a:r>
          </a:p>
          <a:p>
            <a:r>
              <a:rPr lang="en-US" sz="5000" dirty="0" smtClean="0"/>
              <a:t>In this example, the move function takes a Direction </a:t>
            </a:r>
            <a:r>
              <a:rPr lang="en-US" sz="5000" dirty="0" err="1" smtClean="0"/>
              <a:t>enum</a:t>
            </a:r>
            <a:r>
              <a:rPr lang="en-US" sz="5000" dirty="0" smtClean="0"/>
              <a:t> as an argument and performs different actions based on the value of the </a:t>
            </a:r>
            <a:r>
              <a:rPr lang="en-US" sz="5000" dirty="0" err="1" smtClean="0"/>
              <a:t>enum</a:t>
            </a:r>
            <a:r>
              <a:rPr lang="en-US" sz="5000" dirty="0" smtClean="0"/>
              <a:t>. This makes the code more readable and less error-prone compared to using plain strings or numbers.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265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292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/>
              <a:t>Summary of Key Points</a:t>
            </a:r>
            <a:r>
              <a:rPr lang="en-US" dirty="0" smtClean="0"/>
              <a:t>: </a:t>
            </a:r>
          </a:p>
          <a:p>
            <a:r>
              <a:rPr lang="en-US" b="1" dirty="0" err="1" smtClean="0"/>
              <a:t>Enums</a:t>
            </a:r>
            <a:r>
              <a:rPr lang="en-US" b="1" dirty="0" smtClean="0"/>
              <a:t> Overview</a:t>
            </a:r>
            <a:r>
              <a:rPr lang="en-US" dirty="0" smtClean="0"/>
              <a:t>: </a:t>
            </a:r>
            <a:r>
              <a:rPr lang="en-US" dirty="0" err="1" smtClean="0"/>
              <a:t>Enums</a:t>
            </a:r>
            <a:r>
              <a:rPr lang="en-US" dirty="0" smtClean="0"/>
              <a:t> are a </a:t>
            </a:r>
            <a:r>
              <a:rPr lang="en-US" dirty="0" err="1" smtClean="0"/>
              <a:t>TypeScript</a:t>
            </a:r>
            <a:r>
              <a:rPr lang="en-US" dirty="0" smtClean="0"/>
              <a:t> feature that allows you to define a set of named constants, making your code more readable and maintainable.</a:t>
            </a:r>
          </a:p>
          <a:p>
            <a:endParaRPr lang="en-US" dirty="0" smtClean="0"/>
          </a:p>
          <a:p>
            <a:r>
              <a:rPr lang="en-US" sz="3900" b="1" dirty="0" smtClean="0"/>
              <a:t>Types of </a:t>
            </a:r>
            <a:r>
              <a:rPr lang="en-US" sz="3900" b="1" dirty="0" err="1" smtClean="0"/>
              <a:t>Enums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Numeric </a:t>
            </a:r>
            <a:r>
              <a:rPr lang="en-US" b="1" dirty="0" err="1" smtClean="0"/>
              <a:t>Enums</a:t>
            </a:r>
            <a:r>
              <a:rPr lang="en-US" dirty="0" smtClean="0"/>
              <a:t>: Use numeric values, which can be auto-incremented or explicitly set.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Enums</a:t>
            </a:r>
            <a:r>
              <a:rPr lang="en-US" dirty="0" smtClean="0"/>
              <a:t>: Use string values, providing a clearer representation for debugging and logging.</a:t>
            </a:r>
          </a:p>
          <a:p>
            <a:r>
              <a:rPr lang="en-US" sz="4000" b="1" dirty="0" smtClean="0"/>
              <a:t>Using </a:t>
            </a:r>
            <a:r>
              <a:rPr lang="en-US" sz="4000" b="1" dirty="0" err="1" smtClean="0"/>
              <a:t>Enums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 can be used in functions, switch cases, and as types to ensure type safety. They improve code readability by replacing magic numbers and strings with meaningful names.</a:t>
            </a:r>
          </a:p>
          <a:p>
            <a:r>
              <a:rPr lang="en-US" sz="3800" b="1" dirty="0" smtClean="0"/>
              <a:t>Best Practices</a:t>
            </a:r>
            <a:r>
              <a:rPr lang="en-US" dirty="0" smtClean="0"/>
              <a:t>: Use </a:t>
            </a:r>
            <a:r>
              <a:rPr lang="en-US" dirty="0" err="1" smtClean="0"/>
              <a:t>enums</a:t>
            </a:r>
            <a:r>
              <a:rPr lang="en-US" dirty="0" smtClean="0"/>
              <a:t> to define sets of related constants. Avoid overusing </a:t>
            </a:r>
            <a:r>
              <a:rPr lang="en-US" dirty="0" err="1" smtClean="0"/>
              <a:t>enums</a:t>
            </a:r>
            <a:r>
              <a:rPr lang="en-US" dirty="0" smtClean="0"/>
              <a:t>; consider alternative structures if the set of values is likely to change.</a:t>
            </a:r>
          </a:p>
        </p:txBody>
      </p:sp>
    </p:spTree>
    <p:extLst>
      <p:ext uri="{BB962C8B-B14F-4D97-AF65-F5344CB8AC3E}">
        <p14:creationId xmlns:p14="http://schemas.microsoft.com/office/powerpoint/2010/main" val="2713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305800" cy="6124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Invitation for Questions and Answers</a:t>
            </a:r>
            <a:r>
              <a:rPr lang="en-US" sz="3200" b="1" dirty="0" smtClean="0"/>
              <a:t>: </a:t>
            </a:r>
          </a:p>
          <a:p>
            <a:pPr algn="ctr"/>
            <a:endParaRPr lang="en-US" sz="3200" b="1" dirty="0" smtClean="0"/>
          </a:p>
          <a:p>
            <a:r>
              <a:rPr lang="en-US" sz="3200" dirty="0" smtClean="0"/>
              <a:t>       Thank you for your attention. I hope this presentation has given you a clear understanding of </a:t>
            </a:r>
            <a:r>
              <a:rPr lang="en-US" sz="3200" dirty="0" err="1" smtClean="0"/>
              <a:t>TypeScript</a:t>
            </a:r>
            <a:r>
              <a:rPr lang="en-US" sz="3200" dirty="0" smtClean="0"/>
              <a:t> </a:t>
            </a:r>
            <a:r>
              <a:rPr lang="en-US" sz="3200" dirty="0" err="1" smtClean="0"/>
              <a:t>enums</a:t>
            </a:r>
            <a:r>
              <a:rPr lang="en-US" sz="3200" dirty="0" smtClean="0"/>
              <a:t>, their benefits, and how to use them effectively.</a:t>
            </a:r>
          </a:p>
          <a:p>
            <a:endParaRPr lang="en-US" sz="3200" dirty="0" smtClean="0"/>
          </a:p>
          <a:p>
            <a:r>
              <a:rPr lang="en-US" sz="3200" dirty="0" smtClean="0"/>
              <a:t>      Now, I’d like to open the floor for any questions you may have. Feel free to ask about any specific aspects of </a:t>
            </a:r>
            <a:r>
              <a:rPr lang="en-US" sz="3200" dirty="0" err="1" smtClean="0"/>
              <a:t>enums</a:t>
            </a:r>
            <a:r>
              <a:rPr lang="en-US" sz="3200" dirty="0" smtClean="0"/>
              <a:t>, their usage, or any other related topics. Your questions are welcome!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203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770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Understanding TypeScript Enums</vt:lpstr>
      <vt:lpstr>what is an Enum?</vt:lpstr>
      <vt:lpstr>Automatic Assignment of Numeric Values:</vt:lpstr>
      <vt:lpstr>EXAMPLE</vt:lpstr>
      <vt:lpstr>Special Class for Constants:</vt:lpstr>
      <vt:lpstr>Simple Examples:</vt:lpstr>
      <vt:lpstr>Usage Example: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TypeScript Enums</dc:title>
  <dc:creator>HP</dc:creator>
  <cp:lastModifiedBy>HP</cp:lastModifiedBy>
  <cp:revision>14</cp:revision>
  <dcterms:created xsi:type="dcterms:W3CDTF">2024-06-26T09:49:55Z</dcterms:created>
  <dcterms:modified xsi:type="dcterms:W3CDTF">2024-06-26T14:48:39Z</dcterms:modified>
</cp:coreProperties>
</file>