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1" r:id="rId5"/>
    <p:sldId id="273" r:id="rId6"/>
    <p:sldId id="259" r:id="rId7"/>
    <p:sldId id="260" r:id="rId8"/>
    <p:sldId id="268" r:id="rId9"/>
    <p:sldId id="269" r:id="rId10"/>
    <p:sldId id="270" r:id="rId11"/>
    <p:sldId id="266" r:id="rId12"/>
    <p:sldId id="265" r:id="rId13"/>
    <p:sldId id="262" r:id="rId14"/>
    <p:sldId id="275" r:id="rId15"/>
    <p:sldId id="267" r:id="rId16"/>
    <p:sldId id="272" r:id="rId17"/>
    <p:sldId id="274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5BCA04-BB89-E906-66DA-6517F0A72C45}" v="74" dt="2023-12-13T06:14:57.903"/>
    <p1510:client id="{1DFFCE6E-A175-28D4-7347-8D8F291641F5}" v="468" dt="2023-12-13T13:06:20.542"/>
    <p1510:client id="{41210BAD-4127-EA8C-1F69-60885F3EC019}" v="289" dt="2023-12-13T15:37:14.686"/>
    <p1510:client id="{EB0264C7-30C1-45EC-8B33-B63FD86A5894}" v="23" dt="2023-12-13T06:04:54.0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22C612-2E27-4A22-8A3A-2590F10F6CEB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9F52F1E-EFDF-4EA8-B547-75EB3A92806B}">
      <dgm:prSet/>
      <dgm:spPr/>
      <dgm:t>
        <a:bodyPr/>
        <a:lstStyle/>
        <a:p>
          <a:r>
            <a:rPr lang="en-US"/>
            <a:t>Data Loading:</a:t>
          </a:r>
        </a:p>
      </dgm:t>
    </dgm:pt>
    <dgm:pt modelId="{606CB3F5-3D4D-42CD-AE06-CF82E7EBCEE0}" type="parTrans" cxnId="{A9CD98A7-2FDB-48EA-B49C-5C1F70ABEB66}">
      <dgm:prSet/>
      <dgm:spPr/>
      <dgm:t>
        <a:bodyPr/>
        <a:lstStyle/>
        <a:p>
          <a:endParaRPr lang="en-US"/>
        </a:p>
      </dgm:t>
    </dgm:pt>
    <dgm:pt modelId="{C2A50EEB-9725-4F72-903B-689DC3F203B0}" type="sibTrans" cxnId="{A9CD98A7-2FDB-48EA-B49C-5C1F70ABEB66}">
      <dgm:prSet/>
      <dgm:spPr/>
      <dgm:t>
        <a:bodyPr/>
        <a:lstStyle/>
        <a:p>
          <a:endParaRPr lang="en-US"/>
        </a:p>
      </dgm:t>
    </dgm:pt>
    <dgm:pt modelId="{F718ECF3-71CC-4424-8598-6C8BD6EE3D58}">
      <dgm:prSet/>
      <dgm:spPr/>
      <dgm:t>
        <a:bodyPr/>
        <a:lstStyle/>
        <a:p>
          <a:r>
            <a:rPr lang="en-US"/>
            <a:t>TF-IDF Vectorization: The comments are converted into numerical vectors using TF-IDF vectorization.</a:t>
          </a:r>
        </a:p>
      </dgm:t>
    </dgm:pt>
    <dgm:pt modelId="{39E13FC7-91C1-48AD-9077-DDEEC31B16CD}" type="parTrans" cxnId="{78D6BCF5-DC72-4FC5-9619-523F54EFF7A2}">
      <dgm:prSet/>
      <dgm:spPr/>
      <dgm:t>
        <a:bodyPr/>
        <a:lstStyle/>
        <a:p>
          <a:endParaRPr lang="en-US"/>
        </a:p>
      </dgm:t>
    </dgm:pt>
    <dgm:pt modelId="{F90D4B69-1074-4BEC-991B-A9873DC0610F}" type="sibTrans" cxnId="{78D6BCF5-DC72-4FC5-9619-523F54EFF7A2}">
      <dgm:prSet/>
      <dgm:spPr/>
      <dgm:t>
        <a:bodyPr/>
        <a:lstStyle/>
        <a:p>
          <a:endParaRPr lang="en-US"/>
        </a:p>
      </dgm:t>
    </dgm:pt>
    <dgm:pt modelId="{206F9CDE-299A-439A-9E0C-8675181F563F}">
      <dgm:prSet/>
      <dgm:spPr/>
      <dgm:t>
        <a:bodyPr/>
        <a:lstStyle/>
        <a:p>
          <a:r>
            <a:rPr lang="en-US" b="1"/>
            <a:t>Random Forest Classifier: </a:t>
          </a:r>
          <a:r>
            <a:rPr lang="en-US"/>
            <a:t>A MultiOutputClassifier with a RandomForestClassifier as the base estimator is trained on the TF-IDF transformed data for multi-label classification.</a:t>
          </a:r>
        </a:p>
      </dgm:t>
    </dgm:pt>
    <dgm:pt modelId="{11376C2E-4292-4D24-9040-6E6889C400B4}" type="parTrans" cxnId="{10917ED7-551B-4A9D-BD34-5097CCF1608A}">
      <dgm:prSet/>
      <dgm:spPr/>
      <dgm:t>
        <a:bodyPr/>
        <a:lstStyle/>
        <a:p>
          <a:endParaRPr lang="en-US"/>
        </a:p>
      </dgm:t>
    </dgm:pt>
    <dgm:pt modelId="{3072324D-F3F5-4331-8E42-31F896B4485C}" type="sibTrans" cxnId="{10917ED7-551B-4A9D-BD34-5097CCF1608A}">
      <dgm:prSet/>
      <dgm:spPr/>
      <dgm:t>
        <a:bodyPr/>
        <a:lstStyle/>
        <a:p>
          <a:endParaRPr lang="en-US"/>
        </a:p>
      </dgm:t>
    </dgm:pt>
    <dgm:pt modelId="{092B4B6C-0A46-4907-A07C-831E06B5D774}">
      <dgm:prSet/>
      <dgm:spPr/>
      <dgm:t>
        <a:bodyPr/>
        <a:lstStyle/>
        <a:p>
          <a:pPr rtl="0"/>
          <a:r>
            <a:rPr lang="en-US" b="1">
              <a:latin typeface="Calibri Light" panose="020F0302020204030204"/>
            </a:rPr>
            <a:t>LSTM</a:t>
          </a:r>
          <a:r>
            <a:rPr lang="en-US" b="1"/>
            <a:t> Model:</a:t>
          </a:r>
          <a:r>
            <a:rPr lang="en-US" b="1">
              <a:latin typeface="Calibri Light" panose="020F0302020204030204"/>
            </a:rPr>
            <a:t> </a:t>
          </a:r>
          <a:r>
            <a:rPr lang="en-US"/>
            <a:t>A simple LSTM (Long Short-Term Memory) neural network is defined using Keras. It takes TF-IDF sequences as input and outputs predictions for the same categories.</a:t>
          </a:r>
          <a:endParaRPr lang="en-US" b="1"/>
        </a:p>
      </dgm:t>
    </dgm:pt>
    <dgm:pt modelId="{C087BC12-CE23-4707-96EC-2B7CC7C9CD1C}" type="parTrans" cxnId="{BFA45413-BC30-422A-A22B-C53CDFA83773}">
      <dgm:prSet/>
      <dgm:spPr/>
      <dgm:t>
        <a:bodyPr/>
        <a:lstStyle/>
        <a:p>
          <a:endParaRPr lang="en-US"/>
        </a:p>
      </dgm:t>
    </dgm:pt>
    <dgm:pt modelId="{C86DD167-2069-4700-B1BF-181C3A3DA16B}" type="sibTrans" cxnId="{BFA45413-BC30-422A-A22B-C53CDFA83773}">
      <dgm:prSet/>
      <dgm:spPr/>
      <dgm:t>
        <a:bodyPr/>
        <a:lstStyle/>
        <a:p>
          <a:endParaRPr lang="en-US"/>
        </a:p>
      </dgm:t>
    </dgm:pt>
    <dgm:pt modelId="{8E0982A3-9544-4627-BEE8-D6CB9E755971}">
      <dgm:prSet/>
      <dgm:spPr/>
      <dgm:t>
        <a:bodyPr/>
        <a:lstStyle/>
        <a:p>
          <a:pPr rtl="0"/>
          <a:r>
            <a:rPr lang="en-US" b="1">
              <a:latin typeface="Calibri Light" panose="020F0302020204030204"/>
            </a:rPr>
            <a:t>Training</a:t>
          </a:r>
          <a:r>
            <a:rPr lang="en-US" b="1"/>
            <a:t> and Evaluation:</a:t>
          </a:r>
        </a:p>
      </dgm:t>
    </dgm:pt>
    <dgm:pt modelId="{CD6CF153-6D69-45F0-8F2D-EE0E3D32E3EA}" type="parTrans" cxnId="{0E9E6460-69C6-4A9E-AB55-75FE7F7B8CA6}">
      <dgm:prSet/>
      <dgm:spPr/>
      <dgm:t>
        <a:bodyPr/>
        <a:lstStyle/>
        <a:p>
          <a:endParaRPr lang="en-US"/>
        </a:p>
      </dgm:t>
    </dgm:pt>
    <dgm:pt modelId="{E20A92AC-D974-4078-815F-82D84589E083}" type="sibTrans" cxnId="{0E9E6460-69C6-4A9E-AB55-75FE7F7B8CA6}">
      <dgm:prSet/>
      <dgm:spPr/>
      <dgm:t>
        <a:bodyPr/>
        <a:lstStyle/>
        <a:p>
          <a:endParaRPr lang="en-US"/>
        </a:p>
      </dgm:t>
    </dgm:pt>
    <dgm:pt modelId="{C92A9569-2BE0-4D8B-A40A-E3CA67212BAB}">
      <dgm:prSet phldr="0"/>
      <dgm:spPr/>
      <dgm:t>
        <a:bodyPr/>
        <a:lstStyle/>
        <a:p>
          <a:pPr rtl="0"/>
          <a:r>
            <a:rPr lang="en-US" b="0">
              <a:latin typeface="Calibri Light" panose="020F0302020204030204"/>
            </a:rPr>
            <a:t>Input</a:t>
          </a:r>
          <a:r>
            <a:rPr lang="en-US" b="0"/>
            <a:t> and Prediction:</a:t>
          </a:r>
          <a:r>
            <a:rPr lang="en-US"/>
            <a:t>The user is prompted to enter a comment. The TF-IDF representation of the user's comment is then fed into both the trained Random Forest and LSTM models to make predictions.</a:t>
          </a:r>
          <a:endParaRPr lang="en-US" b="0"/>
        </a:p>
      </dgm:t>
    </dgm:pt>
    <dgm:pt modelId="{248EB378-AB79-45E5-80E3-A597BBA6EC1B}" type="parTrans" cxnId="{2608070C-402E-446E-A54F-246500F69B27}">
      <dgm:prSet/>
      <dgm:spPr/>
    </dgm:pt>
    <dgm:pt modelId="{2E4604A4-531E-42DB-AE81-F9874AE341DC}" type="sibTrans" cxnId="{2608070C-402E-446E-A54F-246500F69B27}">
      <dgm:prSet/>
      <dgm:spPr/>
      <dgm:t>
        <a:bodyPr/>
        <a:lstStyle/>
        <a:p>
          <a:endParaRPr lang="en-US"/>
        </a:p>
      </dgm:t>
    </dgm:pt>
    <dgm:pt modelId="{CB0481BF-CADE-49D1-9819-B3A8823DD82E}">
      <dgm:prSet phldr="0"/>
      <dgm:spPr/>
      <dgm:t>
        <a:bodyPr/>
        <a:lstStyle/>
        <a:p>
          <a:pPr rtl="0"/>
          <a:r>
            <a:rPr lang="en-US" b="0"/>
            <a:t>LIME Explanation for LSTM Model:</a:t>
          </a:r>
          <a:r>
            <a:rPr lang="en-US">
              <a:latin typeface="Calibri Light" panose="020F0302020204030204"/>
            </a:rPr>
            <a:t> </a:t>
          </a:r>
          <a:r>
            <a:rPr lang="en-US"/>
            <a:t>LIME (Local Interpretable Model-agnostic Explanations) is used to provide an explanation for the LSTM model's prediction on the user's comment. LIME generates an interpretable model to explain the predictions of complex models.</a:t>
          </a:r>
        </a:p>
      </dgm:t>
    </dgm:pt>
    <dgm:pt modelId="{871AF61F-4743-4675-AC47-9F49CFB3EBCE}" type="parTrans" cxnId="{ED12A8F9-23EB-43CB-BBC8-1AFD0C747CD2}">
      <dgm:prSet/>
      <dgm:spPr/>
    </dgm:pt>
    <dgm:pt modelId="{B93D7654-679E-45FD-A17B-08CBAE082E72}" type="sibTrans" cxnId="{ED12A8F9-23EB-43CB-BBC8-1AFD0C747CD2}">
      <dgm:prSet/>
      <dgm:spPr/>
      <dgm:t>
        <a:bodyPr/>
        <a:lstStyle/>
        <a:p>
          <a:endParaRPr lang="en-US"/>
        </a:p>
      </dgm:t>
    </dgm:pt>
    <dgm:pt modelId="{977D6CC0-9B30-4FCC-BDCA-B7945B93E632}" type="pres">
      <dgm:prSet presAssocID="{F322C612-2E27-4A22-8A3A-2590F10F6CEB}" presName="diagram" presStyleCnt="0">
        <dgm:presLayoutVars>
          <dgm:dir/>
          <dgm:resizeHandles val="exact"/>
        </dgm:presLayoutVars>
      </dgm:prSet>
      <dgm:spPr/>
    </dgm:pt>
    <dgm:pt modelId="{D7E826A1-C405-488A-89F4-C524F7B34858}" type="pres">
      <dgm:prSet presAssocID="{59F52F1E-EFDF-4EA8-B547-75EB3A92806B}" presName="node" presStyleLbl="node1" presStyleIdx="0" presStyleCnt="7">
        <dgm:presLayoutVars>
          <dgm:bulletEnabled val="1"/>
        </dgm:presLayoutVars>
      </dgm:prSet>
      <dgm:spPr/>
    </dgm:pt>
    <dgm:pt modelId="{80008837-E001-43A5-80BD-0E065E5BDDE3}" type="pres">
      <dgm:prSet presAssocID="{C2A50EEB-9725-4F72-903B-689DC3F203B0}" presName="sibTrans" presStyleCnt="0"/>
      <dgm:spPr/>
    </dgm:pt>
    <dgm:pt modelId="{813C36BA-6997-4930-BB20-271B96F3262B}" type="pres">
      <dgm:prSet presAssocID="{F718ECF3-71CC-4424-8598-6C8BD6EE3D58}" presName="node" presStyleLbl="node1" presStyleIdx="1" presStyleCnt="7">
        <dgm:presLayoutVars>
          <dgm:bulletEnabled val="1"/>
        </dgm:presLayoutVars>
      </dgm:prSet>
      <dgm:spPr/>
    </dgm:pt>
    <dgm:pt modelId="{2363FA29-D8DF-4E52-84A6-70D18EDAEE88}" type="pres">
      <dgm:prSet presAssocID="{F90D4B69-1074-4BEC-991B-A9873DC0610F}" presName="sibTrans" presStyleCnt="0"/>
      <dgm:spPr/>
    </dgm:pt>
    <dgm:pt modelId="{86AB3406-3DFA-4119-B1FD-EB058410CFBC}" type="pres">
      <dgm:prSet presAssocID="{206F9CDE-299A-439A-9E0C-8675181F563F}" presName="node" presStyleLbl="node1" presStyleIdx="2" presStyleCnt="7">
        <dgm:presLayoutVars>
          <dgm:bulletEnabled val="1"/>
        </dgm:presLayoutVars>
      </dgm:prSet>
      <dgm:spPr/>
    </dgm:pt>
    <dgm:pt modelId="{DBA18A9D-E12A-4770-986B-9DA6C1DDEB84}" type="pres">
      <dgm:prSet presAssocID="{3072324D-F3F5-4331-8E42-31F896B4485C}" presName="sibTrans" presStyleCnt="0"/>
      <dgm:spPr/>
    </dgm:pt>
    <dgm:pt modelId="{3D36FF6D-9682-4EE5-8573-821F074DE64E}" type="pres">
      <dgm:prSet presAssocID="{092B4B6C-0A46-4907-A07C-831E06B5D774}" presName="node" presStyleLbl="node1" presStyleIdx="3" presStyleCnt="7">
        <dgm:presLayoutVars>
          <dgm:bulletEnabled val="1"/>
        </dgm:presLayoutVars>
      </dgm:prSet>
      <dgm:spPr/>
    </dgm:pt>
    <dgm:pt modelId="{79292D03-558C-4BAF-8BC0-05BFF670FCB1}" type="pres">
      <dgm:prSet presAssocID="{C86DD167-2069-4700-B1BF-181C3A3DA16B}" presName="sibTrans" presStyleCnt="0"/>
      <dgm:spPr/>
    </dgm:pt>
    <dgm:pt modelId="{B7CDB9F1-7A13-4B69-8ACA-A277B33B348D}" type="pres">
      <dgm:prSet presAssocID="{8E0982A3-9544-4627-BEE8-D6CB9E755971}" presName="node" presStyleLbl="node1" presStyleIdx="4" presStyleCnt="7">
        <dgm:presLayoutVars>
          <dgm:bulletEnabled val="1"/>
        </dgm:presLayoutVars>
      </dgm:prSet>
      <dgm:spPr/>
    </dgm:pt>
    <dgm:pt modelId="{1DC9C9AE-5E16-4EBC-995F-D6AFDAC6236A}" type="pres">
      <dgm:prSet presAssocID="{E20A92AC-D974-4078-815F-82D84589E083}" presName="sibTrans" presStyleCnt="0"/>
      <dgm:spPr/>
    </dgm:pt>
    <dgm:pt modelId="{EDB35F56-0072-4021-82B1-228DD0DEBD77}" type="pres">
      <dgm:prSet presAssocID="{C92A9569-2BE0-4D8B-A40A-E3CA67212BAB}" presName="node" presStyleLbl="node1" presStyleIdx="5" presStyleCnt="7">
        <dgm:presLayoutVars>
          <dgm:bulletEnabled val="1"/>
        </dgm:presLayoutVars>
      </dgm:prSet>
      <dgm:spPr/>
    </dgm:pt>
    <dgm:pt modelId="{3A5D8E1C-103A-41C0-BD89-4426C4D3AA44}" type="pres">
      <dgm:prSet presAssocID="{2E4604A4-531E-42DB-AE81-F9874AE341DC}" presName="sibTrans" presStyleCnt="0"/>
      <dgm:spPr/>
    </dgm:pt>
    <dgm:pt modelId="{4FB7E219-49CA-483C-90E3-D68DFEC399FA}" type="pres">
      <dgm:prSet presAssocID="{CB0481BF-CADE-49D1-9819-B3A8823DD82E}" presName="node" presStyleLbl="node1" presStyleIdx="6" presStyleCnt="7">
        <dgm:presLayoutVars>
          <dgm:bulletEnabled val="1"/>
        </dgm:presLayoutVars>
      </dgm:prSet>
      <dgm:spPr/>
    </dgm:pt>
  </dgm:ptLst>
  <dgm:cxnLst>
    <dgm:cxn modelId="{2608070C-402E-446E-A54F-246500F69B27}" srcId="{F322C612-2E27-4A22-8A3A-2590F10F6CEB}" destId="{C92A9569-2BE0-4D8B-A40A-E3CA67212BAB}" srcOrd="5" destOrd="0" parTransId="{248EB378-AB79-45E5-80E3-A597BBA6EC1B}" sibTransId="{2E4604A4-531E-42DB-AE81-F9874AE341DC}"/>
    <dgm:cxn modelId="{BFA45413-BC30-422A-A22B-C53CDFA83773}" srcId="{F322C612-2E27-4A22-8A3A-2590F10F6CEB}" destId="{092B4B6C-0A46-4907-A07C-831E06B5D774}" srcOrd="3" destOrd="0" parTransId="{C087BC12-CE23-4707-96EC-2B7CC7C9CD1C}" sibTransId="{C86DD167-2069-4700-B1BF-181C3A3DA16B}"/>
    <dgm:cxn modelId="{A5D58D25-9320-4D21-ACE5-128C8FC2D95A}" type="presOf" srcId="{F322C612-2E27-4A22-8A3A-2590F10F6CEB}" destId="{977D6CC0-9B30-4FCC-BDCA-B7945B93E632}" srcOrd="0" destOrd="0" presId="urn:microsoft.com/office/officeart/2005/8/layout/default"/>
    <dgm:cxn modelId="{0E9E6460-69C6-4A9E-AB55-75FE7F7B8CA6}" srcId="{F322C612-2E27-4A22-8A3A-2590F10F6CEB}" destId="{8E0982A3-9544-4627-BEE8-D6CB9E755971}" srcOrd="4" destOrd="0" parTransId="{CD6CF153-6D69-45F0-8F2D-EE0E3D32E3EA}" sibTransId="{E20A92AC-D974-4078-815F-82D84589E083}"/>
    <dgm:cxn modelId="{14B46E6C-AFB4-47B1-9871-E785F667B22A}" type="presOf" srcId="{8E0982A3-9544-4627-BEE8-D6CB9E755971}" destId="{B7CDB9F1-7A13-4B69-8ACA-A277B33B348D}" srcOrd="0" destOrd="0" presId="urn:microsoft.com/office/officeart/2005/8/layout/default"/>
    <dgm:cxn modelId="{5D785151-A5F5-4B2C-B2B3-263C8AF05AA5}" type="presOf" srcId="{092B4B6C-0A46-4907-A07C-831E06B5D774}" destId="{3D36FF6D-9682-4EE5-8573-821F074DE64E}" srcOrd="0" destOrd="0" presId="urn:microsoft.com/office/officeart/2005/8/layout/default"/>
    <dgm:cxn modelId="{F261AE55-855C-4BCD-9A62-3C6973904D08}" type="presOf" srcId="{59F52F1E-EFDF-4EA8-B547-75EB3A92806B}" destId="{D7E826A1-C405-488A-89F4-C524F7B34858}" srcOrd="0" destOrd="0" presId="urn:microsoft.com/office/officeart/2005/8/layout/default"/>
    <dgm:cxn modelId="{3BEA6183-4AAE-4ACF-AE8A-8CDA7F6C648D}" type="presOf" srcId="{C92A9569-2BE0-4D8B-A40A-E3CA67212BAB}" destId="{EDB35F56-0072-4021-82B1-228DD0DEBD77}" srcOrd="0" destOrd="0" presId="urn:microsoft.com/office/officeart/2005/8/layout/default"/>
    <dgm:cxn modelId="{703EBE95-743E-463D-AE9D-6B295A77DB77}" type="presOf" srcId="{F718ECF3-71CC-4424-8598-6C8BD6EE3D58}" destId="{813C36BA-6997-4930-BB20-271B96F3262B}" srcOrd="0" destOrd="0" presId="urn:microsoft.com/office/officeart/2005/8/layout/default"/>
    <dgm:cxn modelId="{A9CD98A7-2FDB-48EA-B49C-5C1F70ABEB66}" srcId="{F322C612-2E27-4A22-8A3A-2590F10F6CEB}" destId="{59F52F1E-EFDF-4EA8-B547-75EB3A92806B}" srcOrd="0" destOrd="0" parTransId="{606CB3F5-3D4D-42CD-AE06-CF82E7EBCEE0}" sibTransId="{C2A50EEB-9725-4F72-903B-689DC3F203B0}"/>
    <dgm:cxn modelId="{794A8EB5-CDBB-40B8-86D7-6722C3B223A7}" type="presOf" srcId="{CB0481BF-CADE-49D1-9819-B3A8823DD82E}" destId="{4FB7E219-49CA-483C-90E3-D68DFEC399FA}" srcOrd="0" destOrd="0" presId="urn:microsoft.com/office/officeart/2005/8/layout/default"/>
    <dgm:cxn modelId="{09C3D3C1-54FE-4B38-9F26-B6EACD8A31FF}" type="presOf" srcId="{206F9CDE-299A-439A-9E0C-8675181F563F}" destId="{86AB3406-3DFA-4119-B1FD-EB058410CFBC}" srcOrd="0" destOrd="0" presId="urn:microsoft.com/office/officeart/2005/8/layout/default"/>
    <dgm:cxn modelId="{10917ED7-551B-4A9D-BD34-5097CCF1608A}" srcId="{F322C612-2E27-4A22-8A3A-2590F10F6CEB}" destId="{206F9CDE-299A-439A-9E0C-8675181F563F}" srcOrd="2" destOrd="0" parTransId="{11376C2E-4292-4D24-9040-6E6889C400B4}" sibTransId="{3072324D-F3F5-4331-8E42-31F896B4485C}"/>
    <dgm:cxn modelId="{78D6BCF5-DC72-4FC5-9619-523F54EFF7A2}" srcId="{F322C612-2E27-4A22-8A3A-2590F10F6CEB}" destId="{F718ECF3-71CC-4424-8598-6C8BD6EE3D58}" srcOrd="1" destOrd="0" parTransId="{39E13FC7-91C1-48AD-9077-DDEEC31B16CD}" sibTransId="{F90D4B69-1074-4BEC-991B-A9873DC0610F}"/>
    <dgm:cxn modelId="{ED12A8F9-23EB-43CB-BBC8-1AFD0C747CD2}" srcId="{F322C612-2E27-4A22-8A3A-2590F10F6CEB}" destId="{CB0481BF-CADE-49D1-9819-B3A8823DD82E}" srcOrd="6" destOrd="0" parTransId="{871AF61F-4743-4675-AC47-9F49CFB3EBCE}" sibTransId="{B93D7654-679E-45FD-A17B-08CBAE082E72}"/>
    <dgm:cxn modelId="{543BC8C2-B354-4F0B-A6EC-BF46CFA061E6}" type="presParOf" srcId="{977D6CC0-9B30-4FCC-BDCA-B7945B93E632}" destId="{D7E826A1-C405-488A-89F4-C524F7B34858}" srcOrd="0" destOrd="0" presId="urn:microsoft.com/office/officeart/2005/8/layout/default"/>
    <dgm:cxn modelId="{8A1EEDF0-4276-461B-9336-920038609421}" type="presParOf" srcId="{977D6CC0-9B30-4FCC-BDCA-B7945B93E632}" destId="{80008837-E001-43A5-80BD-0E065E5BDDE3}" srcOrd="1" destOrd="0" presId="urn:microsoft.com/office/officeart/2005/8/layout/default"/>
    <dgm:cxn modelId="{6EC939DF-A68D-4199-A2DF-30F2599EAFAC}" type="presParOf" srcId="{977D6CC0-9B30-4FCC-BDCA-B7945B93E632}" destId="{813C36BA-6997-4930-BB20-271B96F3262B}" srcOrd="2" destOrd="0" presId="urn:microsoft.com/office/officeart/2005/8/layout/default"/>
    <dgm:cxn modelId="{778E3742-45F6-404F-A8E4-76390764DE66}" type="presParOf" srcId="{977D6CC0-9B30-4FCC-BDCA-B7945B93E632}" destId="{2363FA29-D8DF-4E52-84A6-70D18EDAEE88}" srcOrd="3" destOrd="0" presId="urn:microsoft.com/office/officeart/2005/8/layout/default"/>
    <dgm:cxn modelId="{4BC1E9E4-0A90-4E87-9032-A2C695D8E7C1}" type="presParOf" srcId="{977D6CC0-9B30-4FCC-BDCA-B7945B93E632}" destId="{86AB3406-3DFA-4119-B1FD-EB058410CFBC}" srcOrd="4" destOrd="0" presId="urn:microsoft.com/office/officeart/2005/8/layout/default"/>
    <dgm:cxn modelId="{60038036-9635-4B42-A20C-F615BD3D37F3}" type="presParOf" srcId="{977D6CC0-9B30-4FCC-BDCA-B7945B93E632}" destId="{DBA18A9D-E12A-4770-986B-9DA6C1DDEB84}" srcOrd="5" destOrd="0" presId="urn:microsoft.com/office/officeart/2005/8/layout/default"/>
    <dgm:cxn modelId="{8A56C88D-EB7C-47EA-A3F4-FE4A2BD0C437}" type="presParOf" srcId="{977D6CC0-9B30-4FCC-BDCA-B7945B93E632}" destId="{3D36FF6D-9682-4EE5-8573-821F074DE64E}" srcOrd="6" destOrd="0" presId="urn:microsoft.com/office/officeart/2005/8/layout/default"/>
    <dgm:cxn modelId="{1788C2E5-B57A-429F-A447-5680B83CF6F1}" type="presParOf" srcId="{977D6CC0-9B30-4FCC-BDCA-B7945B93E632}" destId="{79292D03-558C-4BAF-8BC0-05BFF670FCB1}" srcOrd="7" destOrd="0" presId="urn:microsoft.com/office/officeart/2005/8/layout/default"/>
    <dgm:cxn modelId="{46289EEA-AF9D-435E-85CA-02E286CFBBA4}" type="presParOf" srcId="{977D6CC0-9B30-4FCC-BDCA-B7945B93E632}" destId="{B7CDB9F1-7A13-4B69-8ACA-A277B33B348D}" srcOrd="8" destOrd="0" presId="urn:microsoft.com/office/officeart/2005/8/layout/default"/>
    <dgm:cxn modelId="{87B0527D-4300-4CB8-ADF7-62A7D0C58269}" type="presParOf" srcId="{977D6CC0-9B30-4FCC-BDCA-B7945B93E632}" destId="{1DC9C9AE-5E16-4EBC-995F-D6AFDAC6236A}" srcOrd="9" destOrd="0" presId="urn:microsoft.com/office/officeart/2005/8/layout/default"/>
    <dgm:cxn modelId="{D8E687F9-94DC-415E-9B10-DAB5F8620214}" type="presParOf" srcId="{977D6CC0-9B30-4FCC-BDCA-B7945B93E632}" destId="{EDB35F56-0072-4021-82B1-228DD0DEBD77}" srcOrd="10" destOrd="0" presId="urn:microsoft.com/office/officeart/2005/8/layout/default"/>
    <dgm:cxn modelId="{00D6D33B-7BA3-44E6-97E6-A6E9C1F2F900}" type="presParOf" srcId="{977D6CC0-9B30-4FCC-BDCA-B7945B93E632}" destId="{3A5D8E1C-103A-41C0-BD89-4426C4D3AA44}" srcOrd="11" destOrd="0" presId="urn:microsoft.com/office/officeart/2005/8/layout/default"/>
    <dgm:cxn modelId="{FA98A3CB-31C9-421A-81A0-16C79C5C481B}" type="presParOf" srcId="{977D6CC0-9B30-4FCC-BDCA-B7945B93E632}" destId="{4FB7E219-49CA-483C-90E3-D68DFEC399FA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C79758-AF61-44E4-9ED7-7C08E262299F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3E897A5-4594-46BB-8D58-C484D1E80649}">
      <dgm:prSet/>
      <dgm:spPr/>
      <dgm:t>
        <a:bodyPr/>
        <a:lstStyle/>
        <a:p>
          <a:r>
            <a:rPr lang="en-US" dirty="0"/>
            <a:t>Data Loading and Visualization:</a:t>
          </a:r>
        </a:p>
      </dgm:t>
    </dgm:pt>
    <dgm:pt modelId="{11FE0616-58BD-498B-8D1A-84D02CCDA626}" type="parTrans" cxnId="{2D8703E1-A14E-48CA-B2B5-183164C01B67}">
      <dgm:prSet/>
      <dgm:spPr/>
      <dgm:t>
        <a:bodyPr/>
        <a:lstStyle/>
        <a:p>
          <a:endParaRPr lang="en-US"/>
        </a:p>
      </dgm:t>
    </dgm:pt>
    <dgm:pt modelId="{60CFFD13-3F59-4D04-802C-F7CE6DC2BEF2}" type="sibTrans" cxnId="{2D8703E1-A14E-48CA-B2B5-183164C01B67}">
      <dgm:prSet/>
      <dgm:spPr/>
      <dgm:t>
        <a:bodyPr/>
        <a:lstStyle/>
        <a:p>
          <a:endParaRPr lang="en-US"/>
        </a:p>
      </dgm:t>
    </dgm:pt>
    <dgm:pt modelId="{DC7DB72E-2830-422A-B566-039456DFC895}">
      <dgm:prSet/>
      <dgm:spPr/>
      <dgm:t>
        <a:bodyPr/>
        <a:lstStyle/>
        <a:p>
          <a:r>
            <a:rPr lang="en-US" dirty="0"/>
            <a:t>Text Cleaning:</a:t>
          </a:r>
        </a:p>
      </dgm:t>
    </dgm:pt>
    <dgm:pt modelId="{F90A9FA7-8E7B-4957-935D-C6AE7053348E}" type="parTrans" cxnId="{B1CC6CD3-60CD-46F6-B9BE-B453B18A22C3}">
      <dgm:prSet/>
      <dgm:spPr/>
      <dgm:t>
        <a:bodyPr/>
        <a:lstStyle/>
        <a:p>
          <a:endParaRPr lang="en-US"/>
        </a:p>
      </dgm:t>
    </dgm:pt>
    <dgm:pt modelId="{9F33EE7D-B688-4082-A916-AA2520135390}" type="sibTrans" cxnId="{B1CC6CD3-60CD-46F6-B9BE-B453B18A22C3}">
      <dgm:prSet/>
      <dgm:spPr/>
      <dgm:t>
        <a:bodyPr/>
        <a:lstStyle/>
        <a:p>
          <a:endParaRPr lang="en-US"/>
        </a:p>
      </dgm:t>
    </dgm:pt>
    <dgm:pt modelId="{5DBE5F1D-D6D2-43B1-8F85-46A7E78BB517}">
      <dgm:prSet/>
      <dgm:spPr/>
      <dgm:t>
        <a:bodyPr/>
        <a:lstStyle/>
        <a:p>
          <a:r>
            <a:rPr lang="en-US" dirty="0"/>
            <a:t>Text </a:t>
          </a:r>
          <a:r>
            <a:rPr lang="en-US" dirty="0" err="1"/>
            <a:t>Vectorization:Uses</a:t>
          </a:r>
          <a:r>
            <a:rPr lang="en-US" dirty="0"/>
            <a:t> </a:t>
          </a:r>
          <a:r>
            <a:rPr lang="en-US" dirty="0" err="1"/>
            <a:t>TfidfVectorizer</a:t>
          </a:r>
          <a:r>
            <a:rPr lang="en-US" dirty="0"/>
            <a:t> to convert the text data into numerical format.</a:t>
          </a:r>
        </a:p>
      </dgm:t>
    </dgm:pt>
    <dgm:pt modelId="{7A904596-322B-4DEC-8FEB-61D51A1C6B65}" type="parTrans" cxnId="{E8DF3BB3-322D-4423-AD36-BC515380B065}">
      <dgm:prSet/>
      <dgm:spPr/>
      <dgm:t>
        <a:bodyPr/>
        <a:lstStyle/>
        <a:p>
          <a:endParaRPr lang="en-US"/>
        </a:p>
      </dgm:t>
    </dgm:pt>
    <dgm:pt modelId="{52734E55-231D-412A-8588-BC69C82170F0}" type="sibTrans" cxnId="{E8DF3BB3-322D-4423-AD36-BC515380B065}">
      <dgm:prSet/>
      <dgm:spPr/>
      <dgm:t>
        <a:bodyPr/>
        <a:lstStyle/>
        <a:p>
          <a:endParaRPr lang="en-US"/>
        </a:p>
      </dgm:t>
    </dgm:pt>
    <dgm:pt modelId="{085E2046-D0A2-4E37-84E1-01AE0B452F10}">
      <dgm:prSet/>
      <dgm:spPr/>
      <dgm:t>
        <a:bodyPr/>
        <a:lstStyle/>
        <a:p>
          <a:r>
            <a:rPr lang="en-US" dirty="0"/>
            <a:t>Model </a:t>
          </a:r>
          <a:r>
            <a:rPr lang="en-US" dirty="0" err="1"/>
            <a:t>Training:Utilizes</a:t>
          </a:r>
          <a:r>
            <a:rPr lang="en-US" dirty="0"/>
            <a:t> a Multinomial Naive Bayes model for toxicity classification using the </a:t>
          </a:r>
          <a:r>
            <a:rPr lang="en-US" dirty="0" err="1"/>
            <a:t>OneVsRestClassifier</a:t>
          </a:r>
          <a:r>
            <a:rPr lang="en-US" dirty="0"/>
            <a:t>.</a:t>
          </a:r>
        </a:p>
      </dgm:t>
    </dgm:pt>
    <dgm:pt modelId="{219DF86E-9866-46C4-9383-359512BE4A1D}" type="parTrans" cxnId="{361876E5-9917-4EFE-B4FE-B30C7695672A}">
      <dgm:prSet/>
      <dgm:spPr/>
      <dgm:t>
        <a:bodyPr/>
        <a:lstStyle/>
        <a:p>
          <a:endParaRPr lang="en-US"/>
        </a:p>
      </dgm:t>
    </dgm:pt>
    <dgm:pt modelId="{E15104F0-F44D-4C7E-9FDC-79C3518EFAEF}" type="sibTrans" cxnId="{361876E5-9917-4EFE-B4FE-B30C7695672A}">
      <dgm:prSet/>
      <dgm:spPr/>
      <dgm:t>
        <a:bodyPr/>
        <a:lstStyle/>
        <a:p>
          <a:endParaRPr lang="en-US"/>
        </a:p>
      </dgm:t>
    </dgm:pt>
    <dgm:pt modelId="{D9940D45-70DA-4738-92B8-95258615F0DA}">
      <dgm:prSet/>
      <dgm:spPr/>
      <dgm:t>
        <a:bodyPr/>
        <a:lstStyle/>
        <a:p>
          <a:r>
            <a:rPr lang="en-US" dirty="0"/>
            <a:t>Prints accuracy and classification report for the model.</a:t>
          </a:r>
        </a:p>
      </dgm:t>
    </dgm:pt>
    <dgm:pt modelId="{FCE64842-273D-47F6-B6F1-01C91F3FDE8D}" type="parTrans" cxnId="{8E57760B-24C1-4AB2-B7C2-28C4C9747A73}">
      <dgm:prSet/>
      <dgm:spPr/>
      <dgm:t>
        <a:bodyPr/>
        <a:lstStyle/>
        <a:p>
          <a:endParaRPr lang="en-US"/>
        </a:p>
      </dgm:t>
    </dgm:pt>
    <dgm:pt modelId="{2F7E28D0-ABFF-42CC-8266-EFDA42EE98F0}" type="sibTrans" cxnId="{8E57760B-24C1-4AB2-B7C2-28C4C9747A73}">
      <dgm:prSet/>
      <dgm:spPr/>
      <dgm:t>
        <a:bodyPr/>
        <a:lstStyle/>
        <a:p>
          <a:endParaRPr lang="en-US"/>
        </a:p>
      </dgm:t>
    </dgm:pt>
    <dgm:pt modelId="{10BA8EB2-FED6-45B6-BF4B-AD0044C2CC9A}">
      <dgm:prSet/>
      <dgm:spPr/>
      <dgm:t>
        <a:bodyPr/>
        <a:lstStyle/>
        <a:p>
          <a:r>
            <a:rPr lang="en-US" dirty="0"/>
            <a:t>Threshold </a:t>
          </a:r>
          <a:r>
            <a:rPr lang="en-US" dirty="0" err="1"/>
            <a:t>Adjustment:Evaluates</a:t>
          </a:r>
          <a:r>
            <a:rPr lang="en-US" dirty="0"/>
            <a:t> the impact of different threshold values on precision, recall, and F1-score.</a:t>
          </a:r>
        </a:p>
      </dgm:t>
    </dgm:pt>
    <dgm:pt modelId="{3125EC13-7744-4CBD-BCED-8A93D22ECD02}" type="parTrans" cxnId="{90E397D1-0770-4BE7-A563-E9CC9CD2C861}">
      <dgm:prSet/>
      <dgm:spPr/>
      <dgm:t>
        <a:bodyPr/>
        <a:lstStyle/>
        <a:p>
          <a:endParaRPr lang="en-US"/>
        </a:p>
      </dgm:t>
    </dgm:pt>
    <dgm:pt modelId="{7C480DDD-E522-4ED6-A077-0AAF03F85376}" type="sibTrans" cxnId="{90E397D1-0770-4BE7-A563-E9CC9CD2C861}">
      <dgm:prSet/>
      <dgm:spPr/>
      <dgm:t>
        <a:bodyPr/>
        <a:lstStyle/>
        <a:p>
          <a:endParaRPr lang="en-US"/>
        </a:p>
      </dgm:t>
    </dgm:pt>
    <dgm:pt modelId="{E76B1563-85C8-46D7-8D11-310F2F079AF3}">
      <dgm:prSet/>
      <dgm:spPr/>
      <dgm:t>
        <a:bodyPr/>
        <a:lstStyle/>
        <a:p>
          <a:r>
            <a:rPr lang="en-US" dirty="0"/>
            <a:t>Confusion Matrix Visualization:</a:t>
          </a:r>
        </a:p>
      </dgm:t>
    </dgm:pt>
    <dgm:pt modelId="{C478F59B-7B27-4450-A3B3-89BEB5D85B75}" type="parTrans" cxnId="{32C3781A-3903-4CF2-B37A-D24CE1AA1AF2}">
      <dgm:prSet/>
      <dgm:spPr/>
      <dgm:t>
        <a:bodyPr/>
        <a:lstStyle/>
        <a:p>
          <a:endParaRPr lang="en-US"/>
        </a:p>
      </dgm:t>
    </dgm:pt>
    <dgm:pt modelId="{AE4C2C3C-6D6A-4ACD-9BD5-80B5EE2BA570}" type="sibTrans" cxnId="{32C3781A-3903-4CF2-B37A-D24CE1AA1AF2}">
      <dgm:prSet/>
      <dgm:spPr/>
      <dgm:t>
        <a:bodyPr/>
        <a:lstStyle/>
        <a:p>
          <a:endParaRPr lang="en-US"/>
        </a:p>
      </dgm:t>
    </dgm:pt>
    <dgm:pt modelId="{2B9788AE-FA08-4230-8756-4E4D90880DFD}">
      <dgm:prSet/>
      <dgm:spPr/>
      <dgm:t>
        <a:bodyPr/>
        <a:lstStyle/>
        <a:p>
          <a:r>
            <a:rPr lang="en-US" dirty="0"/>
            <a:t>Classification Report Visualization:</a:t>
          </a:r>
        </a:p>
      </dgm:t>
    </dgm:pt>
    <dgm:pt modelId="{CC57A4DD-55B9-4921-9B89-423F4840D608}" type="parTrans" cxnId="{09E01778-9B2B-446C-B1B0-4E9A74D30B48}">
      <dgm:prSet/>
      <dgm:spPr/>
      <dgm:t>
        <a:bodyPr/>
        <a:lstStyle/>
        <a:p>
          <a:endParaRPr lang="en-US"/>
        </a:p>
      </dgm:t>
    </dgm:pt>
    <dgm:pt modelId="{1A2E1C1C-2150-42DC-B285-CBD7CDB0F227}" type="sibTrans" cxnId="{09E01778-9B2B-446C-B1B0-4E9A74D30B48}">
      <dgm:prSet/>
      <dgm:spPr/>
      <dgm:t>
        <a:bodyPr/>
        <a:lstStyle/>
        <a:p>
          <a:endParaRPr lang="en-US"/>
        </a:p>
      </dgm:t>
    </dgm:pt>
    <dgm:pt modelId="{3C8477D0-538A-44A7-B4E3-22CFFD562883}" type="pres">
      <dgm:prSet presAssocID="{BFC79758-AF61-44E4-9ED7-7C08E262299F}" presName="Name0" presStyleCnt="0">
        <dgm:presLayoutVars>
          <dgm:dir/>
          <dgm:resizeHandles val="exact"/>
        </dgm:presLayoutVars>
      </dgm:prSet>
      <dgm:spPr/>
    </dgm:pt>
    <dgm:pt modelId="{95A29BB0-5B91-4EA2-895D-3421B45DE3B2}" type="pres">
      <dgm:prSet presAssocID="{83E897A5-4594-46BB-8D58-C484D1E80649}" presName="node" presStyleLbl="node1" presStyleIdx="0" presStyleCnt="8">
        <dgm:presLayoutVars>
          <dgm:bulletEnabled val="1"/>
        </dgm:presLayoutVars>
      </dgm:prSet>
      <dgm:spPr/>
    </dgm:pt>
    <dgm:pt modelId="{1EA6EF4D-3A77-4C72-A1B1-90B6F608A09A}" type="pres">
      <dgm:prSet presAssocID="{60CFFD13-3F59-4D04-802C-F7CE6DC2BEF2}" presName="sibTrans" presStyleLbl="sibTrans1D1" presStyleIdx="0" presStyleCnt="7"/>
      <dgm:spPr/>
    </dgm:pt>
    <dgm:pt modelId="{FED569BB-A6C8-4BB2-9C6A-B11F1055288F}" type="pres">
      <dgm:prSet presAssocID="{60CFFD13-3F59-4D04-802C-F7CE6DC2BEF2}" presName="connectorText" presStyleLbl="sibTrans1D1" presStyleIdx="0" presStyleCnt="7"/>
      <dgm:spPr/>
    </dgm:pt>
    <dgm:pt modelId="{B2E2C961-B4D1-41A0-A5D7-AC00AFEFBEF1}" type="pres">
      <dgm:prSet presAssocID="{DC7DB72E-2830-422A-B566-039456DFC895}" presName="node" presStyleLbl="node1" presStyleIdx="1" presStyleCnt="8">
        <dgm:presLayoutVars>
          <dgm:bulletEnabled val="1"/>
        </dgm:presLayoutVars>
      </dgm:prSet>
      <dgm:spPr/>
    </dgm:pt>
    <dgm:pt modelId="{720E012E-C583-472B-B123-F0C750AF8E40}" type="pres">
      <dgm:prSet presAssocID="{9F33EE7D-B688-4082-A916-AA2520135390}" presName="sibTrans" presStyleLbl="sibTrans1D1" presStyleIdx="1" presStyleCnt="7"/>
      <dgm:spPr/>
    </dgm:pt>
    <dgm:pt modelId="{0CB4B850-9336-4D28-BC87-BF0420F18547}" type="pres">
      <dgm:prSet presAssocID="{9F33EE7D-B688-4082-A916-AA2520135390}" presName="connectorText" presStyleLbl="sibTrans1D1" presStyleIdx="1" presStyleCnt="7"/>
      <dgm:spPr/>
    </dgm:pt>
    <dgm:pt modelId="{F16BC253-CAE1-44C7-9499-B9A9CF39B2E7}" type="pres">
      <dgm:prSet presAssocID="{5DBE5F1D-D6D2-43B1-8F85-46A7E78BB517}" presName="node" presStyleLbl="node1" presStyleIdx="2" presStyleCnt="8">
        <dgm:presLayoutVars>
          <dgm:bulletEnabled val="1"/>
        </dgm:presLayoutVars>
      </dgm:prSet>
      <dgm:spPr/>
    </dgm:pt>
    <dgm:pt modelId="{BC72D29B-32F9-4E07-A3AA-2E20F95F0445}" type="pres">
      <dgm:prSet presAssocID="{52734E55-231D-412A-8588-BC69C82170F0}" presName="sibTrans" presStyleLbl="sibTrans1D1" presStyleIdx="2" presStyleCnt="7"/>
      <dgm:spPr/>
    </dgm:pt>
    <dgm:pt modelId="{9CB9F9F2-7481-4EBC-983A-18707E86D5EE}" type="pres">
      <dgm:prSet presAssocID="{52734E55-231D-412A-8588-BC69C82170F0}" presName="connectorText" presStyleLbl="sibTrans1D1" presStyleIdx="2" presStyleCnt="7"/>
      <dgm:spPr/>
    </dgm:pt>
    <dgm:pt modelId="{8A5B96D4-248B-4016-9B0F-A1B7249A9050}" type="pres">
      <dgm:prSet presAssocID="{085E2046-D0A2-4E37-84E1-01AE0B452F10}" presName="node" presStyleLbl="node1" presStyleIdx="3" presStyleCnt="8">
        <dgm:presLayoutVars>
          <dgm:bulletEnabled val="1"/>
        </dgm:presLayoutVars>
      </dgm:prSet>
      <dgm:spPr/>
    </dgm:pt>
    <dgm:pt modelId="{DE003DDB-912A-4A4A-A07C-90544550D58F}" type="pres">
      <dgm:prSet presAssocID="{E15104F0-F44D-4C7E-9FDC-79C3518EFAEF}" presName="sibTrans" presStyleLbl="sibTrans1D1" presStyleIdx="3" presStyleCnt="7"/>
      <dgm:spPr/>
    </dgm:pt>
    <dgm:pt modelId="{30C708AF-454D-442D-8F5C-019D592481D7}" type="pres">
      <dgm:prSet presAssocID="{E15104F0-F44D-4C7E-9FDC-79C3518EFAEF}" presName="connectorText" presStyleLbl="sibTrans1D1" presStyleIdx="3" presStyleCnt="7"/>
      <dgm:spPr/>
    </dgm:pt>
    <dgm:pt modelId="{04FCDDFF-8D41-4CE0-AA84-510AB9A40EFD}" type="pres">
      <dgm:prSet presAssocID="{D9940D45-70DA-4738-92B8-95258615F0DA}" presName="node" presStyleLbl="node1" presStyleIdx="4" presStyleCnt="8">
        <dgm:presLayoutVars>
          <dgm:bulletEnabled val="1"/>
        </dgm:presLayoutVars>
      </dgm:prSet>
      <dgm:spPr/>
    </dgm:pt>
    <dgm:pt modelId="{509DBDFC-9C02-427E-9BFA-E295B12B8442}" type="pres">
      <dgm:prSet presAssocID="{2F7E28D0-ABFF-42CC-8266-EFDA42EE98F0}" presName="sibTrans" presStyleLbl="sibTrans1D1" presStyleIdx="4" presStyleCnt="7"/>
      <dgm:spPr/>
    </dgm:pt>
    <dgm:pt modelId="{BFC24EF0-77D4-4810-9DAC-CF3CD04AA411}" type="pres">
      <dgm:prSet presAssocID="{2F7E28D0-ABFF-42CC-8266-EFDA42EE98F0}" presName="connectorText" presStyleLbl="sibTrans1D1" presStyleIdx="4" presStyleCnt="7"/>
      <dgm:spPr/>
    </dgm:pt>
    <dgm:pt modelId="{10C5EE47-B1A6-412E-AFBE-A9A17F8ADBDF}" type="pres">
      <dgm:prSet presAssocID="{10BA8EB2-FED6-45B6-BF4B-AD0044C2CC9A}" presName="node" presStyleLbl="node1" presStyleIdx="5" presStyleCnt="8">
        <dgm:presLayoutVars>
          <dgm:bulletEnabled val="1"/>
        </dgm:presLayoutVars>
      </dgm:prSet>
      <dgm:spPr/>
    </dgm:pt>
    <dgm:pt modelId="{509CF791-D3EA-4726-B261-0FB17F184F0A}" type="pres">
      <dgm:prSet presAssocID="{7C480DDD-E522-4ED6-A077-0AAF03F85376}" presName="sibTrans" presStyleLbl="sibTrans1D1" presStyleIdx="5" presStyleCnt="7"/>
      <dgm:spPr/>
    </dgm:pt>
    <dgm:pt modelId="{9AC1F09F-4BF1-4812-B55B-BFF80ED6C4AF}" type="pres">
      <dgm:prSet presAssocID="{7C480DDD-E522-4ED6-A077-0AAF03F85376}" presName="connectorText" presStyleLbl="sibTrans1D1" presStyleIdx="5" presStyleCnt="7"/>
      <dgm:spPr/>
    </dgm:pt>
    <dgm:pt modelId="{E2DBA6A5-4ED7-4463-A129-178F4CF5AF5D}" type="pres">
      <dgm:prSet presAssocID="{E76B1563-85C8-46D7-8D11-310F2F079AF3}" presName="node" presStyleLbl="node1" presStyleIdx="6" presStyleCnt="8">
        <dgm:presLayoutVars>
          <dgm:bulletEnabled val="1"/>
        </dgm:presLayoutVars>
      </dgm:prSet>
      <dgm:spPr/>
    </dgm:pt>
    <dgm:pt modelId="{751D7FE3-8404-43A4-A20B-4178CB582B5B}" type="pres">
      <dgm:prSet presAssocID="{AE4C2C3C-6D6A-4ACD-9BD5-80B5EE2BA570}" presName="sibTrans" presStyleLbl="sibTrans1D1" presStyleIdx="6" presStyleCnt="7"/>
      <dgm:spPr/>
    </dgm:pt>
    <dgm:pt modelId="{5495E8E9-12DE-40B0-BAD9-7CF2A2B7A802}" type="pres">
      <dgm:prSet presAssocID="{AE4C2C3C-6D6A-4ACD-9BD5-80B5EE2BA570}" presName="connectorText" presStyleLbl="sibTrans1D1" presStyleIdx="6" presStyleCnt="7"/>
      <dgm:spPr/>
    </dgm:pt>
    <dgm:pt modelId="{70C356F1-43EA-46A9-942A-43685897D61F}" type="pres">
      <dgm:prSet presAssocID="{2B9788AE-FA08-4230-8756-4E4D90880DFD}" presName="node" presStyleLbl="node1" presStyleIdx="7" presStyleCnt="8">
        <dgm:presLayoutVars>
          <dgm:bulletEnabled val="1"/>
        </dgm:presLayoutVars>
      </dgm:prSet>
      <dgm:spPr/>
    </dgm:pt>
  </dgm:ptLst>
  <dgm:cxnLst>
    <dgm:cxn modelId="{8E57760B-24C1-4AB2-B7C2-28C4C9747A73}" srcId="{BFC79758-AF61-44E4-9ED7-7C08E262299F}" destId="{D9940D45-70DA-4738-92B8-95258615F0DA}" srcOrd="4" destOrd="0" parTransId="{FCE64842-273D-47F6-B6F1-01C91F3FDE8D}" sibTransId="{2F7E28D0-ABFF-42CC-8266-EFDA42EE98F0}"/>
    <dgm:cxn modelId="{626F9F13-499B-4A64-A67C-91E6648BE066}" type="presOf" srcId="{9F33EE7D-B688-4082-A916-AA2520135390}" destId="{0CB4B850-9336-4D28-BC87-BF0420F18547}" srcOrd="1" destOrd="0" presId="urn:microsoft.com/office/officeart/2016/7/layout/RepeatingBendingProcessNew"/>
    <dgm:cxn modelId="{8D0FC418-74F2-404A-B52F-80EBEE05739D}" type="presOf" srcId="{2F7E28D0-ABFF-42CC-8266-EFDA42EE98F0}" destId="{BFC24EF0-77D4-4810-9DAC-CF3CD04AA411}" srcOrd="1" destOrd="0" presId="urn:microsoft.com/office/officeart/2016/7/layout/RepeatingBendingProcessNew"/>
    <dgm:cxn modelId="{32C3781A-3903-4CF2-B37A-D24CE1AA1AF2}" srcId="{BFC79758-AF61-44E4-9ED7-7C08E262299F}" destId="{E76B1563-85C8-46D7-8D11-310F2F079AF3}" srcOrd="6" destOrd="0" parTransId="{C478F59B-7B27-4450-A3B3-89BEB5D85B75}" sibTransId="{AE4C2C3C-6D6A-4ACD-9BD5-80B5EE2BA570}"/>
    <dgm:cxn modelId="{40AE7D2C-E5DE-4499-AD70-6EC8D1DB86A9}" type="presOf" srcId="{9F33EE7D-B688-4082-A916-AA2520135390}" destId="{720E012E-C583-472B-B123-F0C750AF8E40}" srcOrd="0" destOrd="0" presId="urn:microsoft.com/office/officeart/2016/7/layout/RepeatingBendingProcessNew"/>
    <dgm:cxn modelId="{E97BEC49-A0B6-4192-9CE8-ED05BB6BF878}" type="presOf" srcId="{60CFFD13-3F59-4D04-802C-F7CE6DC2BEF2}" destId="{1EA6EF4D-3A77-4C72-A1B1-90B6F608A09A}" srcOrd="0" destOrd="0" presId="urn:microsoft.com/office/officeart/2016/7/layout/RepeatingBendingProcessNew"/>
    <dgm:cxn modelId="{699E4A74-574D-443C-8C1E-AAC2AD94D198}" type="presOf" srcId="{5DBE5F1D-D6D2-43B1-8F85-46A7E78BB517}" destId="{F16BC253-CAE1-44C7-9499-B9A9CF39B2E7}" srcOrd="0" destOrd="0" presId="urn:microsoft.com/office/officeart/2016/7/layout/RepeatingBendingProcessNew"/>
    <dgm:cxn modelId="{39C92B75-40AB-4D09-BC2F-DDDC0F181EBF}" type="presOf" srcId="{AE4C2C3C-6D6A-4ACD-9BD5-80B5EE2BA570}" destId="{5495E8E9-12DE-40B0-BAD9-7CF2A2B7A802}" srcOrd="1" destOrd="0" presId="urn:microsoft.com/office/officeart/2016/7/layout/RepeatingBendingProcessNew"/>
    <dgm:cxn modelId="{B81EFF57-0C18-45C7-80B0-6684BBE15423}" type="presOf" srcId="{2F7E28D0-ABFF-42CC-8266-EFDA42EE98F0}" destId="{509DBDFC-9C02-427E-9BFA-E295B12B8442}" srcOrd="0" destOrd="0" presId="urn:microsoft.com/office/officeart/2016/7/layout/RepeatingBendingProcessNew"/>
    <dgm:cxn modelId="{09E01778-9B2B-446C-B1B0-4E9A74D30B48}" srcId="{BFC79758-AF61-44E4-9ED7-7C08E262299F}" destId="{2B9788AE-FA08-4230-8756-4E4D90880DFD}" srcOrd="7" destOrd="0" parTransId="{CC57A4DD-55B9-4921-9B89-423F4840D608}" sibTransId="{1A2E1C1C-2150-42DC-B285-CBD7CDB0F227}"/>
    <dgm:cxn modelId="{B8B07D78-AE6D-4521-907B-7B6D6B0A0C91}" type="presOf" srcId="{BFC79758-AF61-44E4-9ED7-7C08E262299F}" destId="{3C8477D0-538A-44A7-B4E3-22CFFD562883}" srcOrd="0" destOrd="0" presId="urn:microsoft.com/office/officeart/2016/7/layout/RepeatingBendingProcessNew"/>
    <dgm:cxn modelId="{8751509B-4865-450F-BCC7-1004AA0C714E}" type="presOf" srcId="{E15104F0-F44D-4C7E-9FDC-79C3518EFAEF}" destId="{30C708AF-454D-442D-8F5C-019D592481D7}" srcOrd="1" destOrd="0" presId="urn:microsoft.com/office/officeart/2016/7/layout/RepeatingBendingProcessNew"/>
    <dgm:cxn modelId="{B284B89E-7CB8-47DA-A8E2-7F97215213E1}" type="presOf" srcId="{52734E55-231D-412A-8588-BC69C82170F0}" destId="{BC72D29B-32F9-4E07-A3AA-2E20F95F0445}" srcOrd="0" destOrd="0" presId="urn:microsoft.com/office/officeart/2016/7/layout/RepeatingBendingProcessNew"/>
    <dgm:cxn modelId="{AD9D14A2-A3D5-49BB-ACB5-9BE2978CCCFC}" type="presOf" srcId="{7C480DDD-E522-4ED6-A077-0AAF03F85376}" destId="{9AC1F09F-4BF1-4812-B55B-BFF80ED6C4AF}" srcOrd="1" destOrd="0" presId="urn:microsoft.com/office/officeart/2016/7/layout/RepeatingBendingProcessNew"/>
    <dgm:cxn modelId="{3B647AA2-6EF6-45F2-831E-BF3BD99FB7C6}" type="presOf" srcId="{E15104F0-F44D-4C7E-9FDC-79C3518EFAEF}" destId="{DE003DDB-912A-4A4A-A07C-90544550D58F}" srcOrd="0" destOrd="0" presId="urn:microsoft.com/office/officeart/2016/7/layout/RepeatingBendingProcessNew"/>
    <dgm:cxn modelId="{313E9FA5-6C1D-4B66-84CA-8B84F54F04DF}" type="presOf" srcId="{83E897A5-4594-46BB-8D58-C484D1E80649}" destId="{95A29BB0-5B91-4EA2-895D-3421B45DE3B2}" srcOrd="0" destOrd="0" presId="urn:microsoft.com/office/officeart/2016/7/layout/RepeatingBendingProcessNew"/>
    <dgm:cxn modelId="{D8BB04A9-7D21-4629-BE29-EE7ABB8BA80F}" type="presOf" srcId="{10BA8EB2-FED6-45B6-BF4B-AD0044C2CC9A}" destId="{10C5EE47-B1A6-412E-AFBE-A9A17F8ADBDF}" srcOrd="0" destOrd="0" presId="urn:microsoft.com/office/officeart/2016/7/layout/RepeatingBendingProcessNew"/>
    <dgm:cxn modelId="{EE78E2AE-C4DC-4D97-8215-56566524D770}" type="presOf" srcId="{AE4C2C3C-6D6A-4ACD-9BD5-80B5EE2BA570}" destId="{751D7FE3-8404-43A4-A20B-4178CB582B5B}" srcOrd="0" destOrd="0" presId="urn:microsoft.com/office/officeart/2016/7/layout/RepeatingBendingProcessNew"/>
    <dgm:cxn modelId="{E8DF3BB3-322D-4423-AD36-BC515380B065}" srcId="{BFC79758-AF61-44E4-9ED7-7C08E262299F}" destId="{5DBE5F1D-D6D2-43B1-8F85-46A7E78BB517}" srcOrd="2" destOrd="0" parTransId="{7A904596-322B-4DEC-8FEB-61D51A1C6B65}" sibTransId="{52734E55-231D-412A-8588-BC69C82170F0}"/>
    <dgm:cxn modelId="{462D73B3-83E0-4C07-9443-5B53BFF94143}" type="presOf" srcId="{D9940D45-70DA-4738-92B8-95258615F0DA}" destId="{04FCDDFF-8D41-4CE0-AA84-510AB9A40EFD}" srcOrd="0" destOrd="0" presId="urn:microsoft.com/office/officeart/2016/7/layout/RepeatingBendingProcessNew"/>
    <dgm:cxn modelId="{EC4624BA-914E-4946-944D-5880F3FCD945}" type="presOf" srcId="{52734E55-231D-412A-8588-BC69C82170F0}" destId="{9CB9F9F2-7481-4EBC-983A-18707E86D5EE}" srcOrd="1" destOrd="0" presId="urn:microsoft.com/office/officeart/2016/7/layout/RepeatingBendingProcessNew"/>
    <dgm:cxn modelId="{EF2AC5C8-595C-4EE6-92EF-37DEA1CF05EF}" type="presOf" srcId="{085E2046-D0A2-4E37-84E1-01AE0B452F10}" destId="{8A5B96D4-248B-4016-9B0F-A1B7249A9050}" srcOrd="0" destOrd="0" presId="urn:microsoft.com/office/officeart/2016/7/layout/RepeatingBendingProcessNew"/>
    <dgm:cxn modelId="{38A004CF-1B8F-4048-93E9-AE986CE75E19}" type="presOf" srcId="{DC7DB72E-2830-422A-B566-039456DFC895}" destId="{B2E2C961-B4D1-41A0-A5D7-AC00AFEFBEF1}" srcOrd="0" destOrd="0" presId="urn:microsoft.com/office/officeart/2016/7/layout/RepeatingBendingProcessNew"/>
    <dgm:cxn modelId="{90E397D1-0770-4BE7-A563-E9CC9CD2C861}" srcId="{BFC79758-AF61-44E4-9ED7-7C08E262299F}" destId="{10BA8EB2-FED6-45B6-BF4B-AD0044C2CC9A}" srcOrd="5" destOrd="0" parTransId="{3125EC13-7744-4CBD-BCED-8A93D22ECD02}" sibTransId="{7C480DDD-E522-4ED6-A077-0AAF03F85376}"/>
    <dgm:cxn modelId="{B1CC6CD3-60CD-46F6-B9BE-B453B18A22C3}" srcId="{BFC79758-AF61-44E4-9ED7-7C08E262299F}" destId="{DC7DB72E-2830-422A-B566-039456DFC895}" srcOrd="1" destOrd="0" parTransId="{F90A9FA7-8E7B-4957-935D-C6AE7053348E}" sibTransId="{9F33EE7D-B688-4082-A916-AA2520135390}"/>
    <dgm:cxn modelId="{136A71DB-AF9E-429E-B7CA-6999380422EC}" type="presOf" srcId="{7C480DDD-E522-4ED6-A077-0AAF03F85376}" destId="{509CF791-D3EA-4726-B261-0FB17F184F0A}" srcOrd="0" destOrd="0" presId="urn:microsoft.com/office/officeart/2016/7/layout/RepeatingBendingProcessNew"/>
    <dgm:cxn modelId="{FD85CBDE-AA09-4CED-BB3A-FAD5D86F395F}" type="presOf" srcId="{E76B1563-85C8-46D7-8D11-310F2F079AF3}" destId="{E2DBA6A5-4ED7-4463-A129-178F4CF5AF5D}" srcOrd="0" destOrd="0" presId="urn:microsoft.com/office/officeart/2016/7/layout/RepeatingBendingProcessNew"/>
    <dgm:cxn modelId="{2D8703E1-A14E-48CA-B2B5-183164C01B67}" srcId="{BFC79758-AF61-44E4-9ED7-7C08E262299F}" destId="{83E897A5-4594-46BB-8D58-C484D1E80649}" srcOrd="0" destOrd="0" parTransId="{11FE0616-58BD-498B-8D1A-84D02CCDA626}" sibTransId="{60CFFD13-3F59-4D04-802C-F7CE6DC2BEF2}"/>
    <dgm:cxn modelId="{361876E5-9917-4EFE-B4FE-B30C7695672A}" srcId="{BFC79758-AF61-44E4-9ED7-7C08E262299F}" destId="{085E2046-D0A2-4E37-84E1-01AE0B452F10}" srcOrd="3" destOrd="0" parTransId="{219DF86E-9866-46C4-9383-359512BE4A1D}" sibTransId="{E15104F0-F44D-4C7E-9FDC-79C3518EFAEF}"/>
    <dgm:cxn modelId="{A83942E6-0D90-402C-B09A-8DE4AFF9EE03}" type="presOf" srcId="{60CFFD13-3F59-4D04-802C-F7CE6DC2BEF2}" destId="{FED569BB-A6C8-4BB2-9C6A-B11F1055288F}" srcOrd="1" destOrd="0" presId="urn:microsoft.com/office/officeart/2016/7/layout/RepeatingBendingProcessNew"/>
    <dgm:cxn modelId="{F2D1BDED-286C-4BD7-9B07-24574ACC06AF}" type="presOf" srcId="{2B9788AE-FA08-4230-8756-4E4D90880DFD}" destId="{70C356F1-43EA-46A9-942A-43685897D61F}" srcOrd="0" destOrd="0" presId="urn:microsoft.com/office/officeart/2016/7/layout/RepeatingBendingProcessNew"/>
    <dgm:cxn modelId="{3530A284-3C48-44BA-992D-730C9C373205}" type="presParOf" srcId="{3C8477D0-538A-44A7-B4E3-22CFFD562883}" destId="{95A29BB0-5B91-4EA2-895D-3421B45DE3B2}" srcOrd="0" destOrd="0" presId="urn:microsoft.com/office/officeart/2016/7/layout/RepeatingBendingProcessNew"/>
    <dgm:cxn modelId="{46E7819D-FA02-45ED-8045-F68726798891}" type="presParOf" srcId="{3C8477D0-538A-44A7-B4E3-22CFFD562883}" destId="{1EA6EF4D-3A77-4C72-A1B1-90B6F608A09A}" srcOrd="1" destOrd="0" presId="urn:microsoft.com/office/officeart/2016/7/layout/RepeatingBendingProcessNew"/>
    <dgm:cxn modelId="{B84D1202-91C9-4CB9-8A3F-BF1F28B276A4}" type="presParOf" srcId="{1EA6EF4D-3A77-4C72-A1B1-90B6F608A09A}" destId="{FED569BB-A6C8-4BB2-9C6A-B11F1055288F}" srcOrd="0" destOrd="0" presId="urn:microsoft.com/office/officeart/2016/7/layout/RepeatingBendingProcessNew"/>
    <dgm:cxn modelId="{FC017D75-6FEF-4DF5-BB81-998DF3BF2689}" type="presParOf" srcId="{3C8477D0-538A-44A7-B4E3-22CFFD562883}" destId="{B2E2C961-B4D1-41A0-A5D7-AC00AFEFBEF1}" srcOrd="2" destOrd="0" presId="urn:microsoft.com/office/officeart/2016/7/layout/RepeatingBendingProcessNew"/>
    <dgm:cxn modelId="{0E2B8DF0-4407-4D58-BAA8-767DE8CC2575}" type="presParOf" srcId="{3C8477D0-538A-44A7-B4E3-22CFFD562883}" destId="{720E012E-C583-472B-B123-F0C750AF8E40}" srcOrd="3" destOrd="0" presId="urn:microsoft.com/office/officeart/2016/7/layout/RepeatingBendingProcessNew"/>
    <dgm:cxn modelId="{08916A6D-52C8-49A8-87E9-F09F9FBA9509}" type="presParOf" srcId="{720E012E-C583-472B-B123-F0C750AF8E40}" destId="{0CB4B850-9336-4D28-BC87-BF0420F18547}" srcOrd="0" destOrd="0" presId="urn:microsoft.com/office/officeart/2016/7/layout/RepeatingBendingProcessNew"/>
    <dgm:cxn modelId="{F3B3FF64-36F0-4C5E-BB6E-371219BECD8A}" type="presParOf" srcId="{3C8477D0-538A-44A7-B4E3-22CFFD562883}" destId="{F16BC253-CAE1-44C7-9499-B9A9CF39B2E7}" srcOrd="4" destOrd="0" presId="urn:microsoft.com/office/officeart/2016/7/layout/RepeatingBendingProcessNew"/>
    <dgm:cxn modelId="{98543259-523F-408E-A168-6F53E5B59093}" type="presParOf" srcId="{3C8477D0-538A-44A7-B4E3-22CFFD562883}" destId="{BC72D29B-32F9-4E07-A3AA-2E20F95F0445}" srcOrd="5" destOrd="0" presId="urn:microsoft.com/office/officeart/2016/7/layout/RepeatingBendingProcessNew"/>
    <dgm:cxn modelId="{67246A15-ED9E-468A-9AE1-FCA901750B2A}" type="presParOf" srcId="{BC72D29B-32F9-4E07-A3AA-2E20F95F0445}" destId="{9CB9F9F2-7481-4EBC-983A-18707E86D5EE}" srcOrd="0" destOrd="0" presId="urn:microsoft.com/office/officeart/2016/7/layout/RepeatingBendingProcessNew"/>
    <dgm:cxn modelId="{68B824FE-FDF9-4572-ACB6-1BFC43E50143}" type="presParOf" srcId="{3C8477D0-538A-44A7-B4E3-22CFFD562883}" destId="{8A5B96D4-248B-4016-9B0F-A1B7249A9050}" srcOrd="6" destOrd="0" presId="urn:microsoft.com/office/officeart/2016/7/layout/RepeatingBendingProcessNew"/>
    <dgm:cxn modelId="{A5EA1CD3-4824-4E09-9B30-DEE8D243389B}" type="presParOf" srcId="{3C8477D0-538A-44A7-B4E3-22CFFD562883}" destId="{DE003DDB-912A-4A4A-A07C-90544550D58F}" srcOrd="7" destOrd="0" presId="urn:microsoft.com/office/officeart/2016/7/layout/RepeatingBendingProcessNew"/>
    <dgm:cxn modelId="{516298D2-A92B-44F3-B9B2-F2433681913F}" type="presParOf" srcId="{DE003DDB-912A-4A4A-A07C-90544550D58F}" destId="{30C708AF-454D-442D-8F5C-019D592481D7}" srcOrd="0" destOrd="0" presId="urn:microsoft.com/office/officeart/2016/7/layout/RepeatingBendingProcessNew"/>
    <dgm:cxn modelId="{C7C6DCF4-29FE-42DD-AD25-666BA2578FB8}" type="presParOf" srcId="{3C8477D0-538A-44A7-B4E3-22CFFD562883}" destId="{04FCDDFF-8D41-4CE0-AA84-510AB9A40EFD}" srcOrd="8" destOrd="0" presId="urn:microsoft.com/office/officeart/2016/7/layout/RepeatingBendingProcessNew"/>
    <dgm:cxn modelId="{35718A0C-EA76-4AB7-9C0E-143B89A66775}" type="presParOf" srcId="{3C8477D0-538A-44A7-B4E3-22CFFD562883}" destId="{509DBDFC-9C02-427E-9BFA-E295B12B8442}" srcOrd="9" destOrd="0" presId="urn:microsoft.com/office/officeart/2016/7/layout/RepeatingBendingProcessNew"/>
    <dgm:cxn modelId="{53C42AFF-4B23-4DC7-84E1-DCC232F7783F}" type="presParOf" srcId="{509DBDFC-9C02-427E-9BFA-E295B12B8442}" destId="{BFC24EF0-77D4-4810-9DAC-CF3CD04AA411}" srcOrd="0" destOrd="0" presId="urn:microsoft.com/office/officeart/2016/7/layout/RepeatingBendingProcessNew"/>
    <dgm:cxn modelId="{631A5646-0317-4289-B399-CE1870CAAB4C}" type="presParOf" srcId="{3C8477D0-538A-44A7-B4E3-22CFFD562883}" destId="{10C5EE47-B1A6-412E-AFBE-A9A17F8ADBDF}" srcOrd="10" destOrd="0" presId="urn:microsoft.com/office/officeart/2016/7/layout/RepeatingBendingProcessNew"/>
    <dgm:cxn modelId="{C2DBDE37-CF27-4469-BB2C-061B0224F443}" type="presParOf" srcId="{3C8477D0-538A-44A7-B4E3-22CFFD562883}" destId="{509CF791-D3EA-4726-B261-0FB17F184F0A}" srcOrd="11" destOrd="0" presId="urn:microsoft.com/office/officeart/2016/7/layout/RepeatingBendingProcessNew"/>
    <dgm:cxn modelId="{59501FF4-9482-4498-B926-F505408A9406}" type="presParOf" srcId="{509CF791-D3EA-4726-B261-0FB17F184F0A}" destId="{9AC1F09F-4BF1-4812-B55B-BFF80ED6C4AF}" srcOrd="0" destOrd="0" presId="urn:microsoft.com/office/officeart/2016/7/layout/RepeatingBendingProcessNew"/>
    <dgm:cxn modelId="{9D4B01DE-1A75-424D-8A19-376CABFEA5DD}" type="presParOf" srcId="{3C8477D0-538A-44A7-B4E3-22CFFD562883}" destId="{E2DBA6A5-4ED7-4463-A129-178F4CF5AF5D}" srcOrd="12" destOrd="0" presId="urn:microsoft.com/office/officeart/2016/7/layout/RepeatingBendingProcessNew"/>
    <dgm:cxn modelId="{E2262DCA-970B-4845-943C-45A8B3238516}" type="presParOf" srcId="{3C8477D0-538A-44A7-B4E3-22CFFD562883}" destId="{751D7FE3-8404-43A4-A20B-4178CB582B5B}" srcOrd="13" destOrd="0" presId="urn:microsoft.com/office/officeart/2016/7/layout/RepeatingBendingProcessNew"/>
    <dgm:cxn modelId="{BE0223E6-ED56-4BFE-8D1A-92535CE5AC9F}" type="presParOf" srcId="{751D7FE3-8404-43A4-A20B-4178CB582B5B}" destId="{5495E8E9-12DE-40B0-BAD9-7CF2A2B7A802}" srcOrd="0" destOrd="0" presId="urn:microsoft.com/office/officeart/2016/7/layout/RepeatingBendingProcessNew"/>
    <dgm:cxn modelId="{8B1B2F1F-49D7-473F-B2E7-0B0E4406E0C9}" type="presParOf" srcId="{3C8477D0-538A-44A7-B4E3-22CFFD562883}" destId="{70C356F1-43EA-46A9-942A-43685897D61F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FD23B8-CF30-4D49-86EF-8E4B900514E4}" type="doc">
      <dgm:prSet loTypeId="urn:microsoft.com/office/officeart/2005/8/layout/vList5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0EA8620-88D3-49F8-A124-BCE3050E1695}">
      <dgm:prSet/>
      <dgm:spPr/>
      <dgm:t>
        <a:bodyPr/>
        <a:lstStyle/>
        <a:p>
          <a:r>
            <a:rPr lang="en-US" b="1" dirty="0"/>
            <a:t>Data Processing:</a:t>
          </a:r>
        </a:p>
      </dgm:t>
    </dgm:pt>
    <dgm:pt modelId="{63640BFE-6A82-4F81-8364-6AA6AEFA5B35}" type="parTrans" cxnId="{49BC5873-1A1B-428A-BBD3-31C8C4EB893A}">
      <dgm:prSet/>
      <dgm:spPr/>
      <dgm:t>
        <a:bodyPr/>
        <a:lstStyle/>
        <a:p>
          <a:endParaRPr lang="en-US"/>
        </a:p>
      </dgm:t>
    </dgm:pt>
    <dgm:pt modelId="{1D66B200-E7E1-44B4-94A4-98E47204C823}" type="sibTrans" cxnId="{49BC5873-1A1B-428A-BBD3-31C8C4EB893A}">
      <dgm:prSet/>
      <dgm:spPr/>
      <dgm:t>
        <a:bodyPr/>
        <a:lstStyle/>
        <a:p>
          <a:endParaRPr lang="en-US"/>
        </a:p>
      </dgm:t>
    </dgm:pt>
    <dgm:pt modelId="{35B68545-C679-4135-8D76-22E4DBFE653D}">
      <dgm:prSet/>
      <dgm:spPr/>
      <dgm:t>
        <a:bodyPr/>
        <a:lstStyle/>
        <a:p>
          <a:r>
            <a:rPr lang="en-US" dirty="0"/>
            <a:t>Preprocess the text data.</a:t>
          </a:r>
        </a:p>
      </dgm:t>
    </dgm:pt>
    <dgm:pt modelId="{B7F7F42A-6766-4F95-A177-2ADF3F48E7A4}" type="parTrans" cxnId="{B5E1570A-06D7-4784-8987-F79BA55D22CB}">
      <dgm:prSet/>
      <dgm:spPr/>
      <dgm:t>
        <a:bodyPr/>
        <a:lstStyle/>
        <a:p>
          <a:endParaRPr lang="en-US"/>
        </a:p>
      </dgm:t>
    </dgm:pt>
    <dgm:pt modelId="{D3C0D855-2E7B-4719-AA51-3BF9D91AD514}" type="sibTrans" cxnId="{B5E1570A-06D7-4784-8987-F79BA55D22CB}">
      <dgm:prSet/>
      <dgm:spPr/>
      <dgm:t>
        <a:bodyPr/>
        <a:lstStyle/>
        <a:p>
          <a:endParaRPr lang="en-US"/>
        </a:p>
      </dgm:t>
    </dgm:pt>
    <dgm:pt modelId="{15C3CBFF-858D-48A8-A658-44ED486BF446}">
      <dgm:prSet/>
      <dgm:spPr/>
      <dgm:t>
        <a:bodyPr/>
        <a:lstStyle/>
        <a:p>
          <a:r>
            <a:rPr lang="en-US" b="1" dirty="0"/>
            <a:t>Dataset Preparation:</a:t>
          </a:r>
        </a:p>
      </dgm:t>
    </dgm:pt>
    <dgm:pt modelId="{A1DA393D-0775-4499-89DB-A3C2A1C56CAB}" type="parTrans" cxnId="{4F876137-AE82-4290-80CE-C787C8AE498A}">
      <dgm:prSet/>
      <dgm:spPr/>
      <dgm:t>
        <a:bodyPr/>
        <a:lstStyle/>
        <a:p>
          <a:endParaRPr lang="en-US"/>
        </a:p>
      </dgm:t>
    </dgm:pt>
    <dgm:pt modelId="{B638A92F-9B87-4669-9712-7DACC10786F5}" type="sibTrans" cxnId="{4F876137-AE82-4290-80CE-C787C8AE498A}">
      <dgm:prSet/>
      <dgm:spPr/>
      <dgm:t>
        <a:bodyPr/>
        <a:lstStyle/>
        <a:p>
          <a:endParaRPr lang="en-US"/>
        </a:p>
      </dgm:t>
    </dgm:pt>
    <dgm:pt modelId="{CA5230D6-5276-4A1C-AB26-B929D1BABD0E}">
      <dgm:prSet/>
      <dgm:spPr/>
      <dgm:t>
        <a:bodyPr/>
        <a:lstStyle/>
        <a:p>
          <a:r>
            <a:rPr lang="en-US" b="1" dirty="0"/>
            <a:t>Model Architecture:</a:t>
          </a:r>
        </a:p>
      </dgm:t>
    </dgm:pt>
    <dgm:pt modelId="{029292C3-6773-41E4-9F08-B4DA513A5D0C}" type="parTrans" cxnId="{D3C29FD9-557B-4EA9-968D-051AD1453FC8}">
      <dgm:prSet/>
      <dgm:spPr/>
      <dgm:t>
        <a:bodyPr/>
        <a:lstStyle/>
        <a:p>
          <a:endParaRPr lang="en-US"/>
        </a:p>
      </dgm:t>
    </dgm:pt>
    <dgm:pt modelId="{D9CEFDD3-3682-4B28-B801-9A299DFD8699}" type="sibTrans" cxnId="{D3C29FD9-557B-4EA9-968D-051AD1453FC8}">
      <dgm:prSet/>
      <dgm:spPr/>
      <dgm:t>
        <a:bodyPr/>
        <a:lstStyle/>
        <a:p>
          <a:endParaRPr lang="en-US"/>
        </a:p>
      </dgm:t>
    </dgm:pt>
    <dgm:pt modelId="{629E70C1-C8D6-4C50-8604-D5CCDD9E304B}">
      <dgm:prSet phldr="0"/>
      <dgm:spPr/>
      <dgm:t>
        <a:bodyPr/>
        <a:lstStyle/>
        <a:p>
          <a:r>
            <a:rPr lang="en-US" dirty="0"/>
            <a:t>Display toxic categories if prediction surpasses a specified threshold.</a:t>
          </a:r>
        </a:p>
      </dgm:t>
    </dgm:pt>
    <dgm:pt modelId="{B00AB0B7-3A1B-4655-8E63-22D133BFB616}" type="parTrans" cxnId="{4521A446-9265-4E7D-975C-0CA7B57BDAC1}">
      <dgm:prSet/>
      <dgm:spPr/>
    </dgm:pt>
    <dgm:pt modelId="{C8056E5E-3BB9-4620-A8B3-A72033DEAB71}" type="sibTrans" cxnId="{4521A446-9265-4E7D-975C-0CA7B57BDAC1}">
      <dgm:prSet/>
      <dgm:spPr/>
      <dgm:t>
        <a:bodyPr/>
        <a:lstStyle/>
        <a:p>
          <a:endParaRPr lang="en-US"/>
        </a:p>
      </dgm:t>
    </dgm:pt>
    <dgm:pt modelId="{3B5DEBEC-D046-4320-914C-EC45D854A569}">
      <dgm:prSet phldr="0"/>
      <dgm:spPr/>
      <dgm:t>
        <a:bodyPr/>
        <a:lstStyle/>
        <a:p>
          <a:r>
            <a:rPr lang="en-US" b="1" dirty="0"/>
            <a:t>Model Compilation and Training:</a:t>
          </a:r>
        </a:p>
      </dgm:t>
    </dgm:pt>
    <dgm:pt modelId="{1E9BE159-58E3-46E0-A8FD-0C23297CDC3C}" type="parTrans" cxnId="{432096EA-5E40-409E-A960-1E1706FF61AE}">
      <dgm:prSet/>
      <dgm:spPr/>
    </dgm:pt>
    <dgm:pt modelId="{4FE0E448-77E3-4875-BE2C-4073B4C8E3C6}" type="sibTrans" cxnId="{432096EA-5E40-409E-A960-1E1706FF61AE}">
      <dgm:prSet/>
      <dgm:spPr/>
      <dgm:t>
        <a:bodyPr/>
        <a:lstStyle/>
        <a:p>
          <a:endParaRPr lang="en-US"/>
        </a:p>
      </dgm:t>
    </dgm:pt>
    <dgm:pt modelId="{5127B1B2-404F-47BF-9080-71E5E5751319}">
      <dgm:prSet phldr="0"/>
      <dgm:spPr/>
      <dgm:t>
        <a:bodyPr/>
        <a:lstStyle/>
        <a:p>
          <a:r>
            <a:rPr lang="en-US" b="1" dirty="0"/>
            <a:t>Model Evaluation:</a:t>
          </a:r>
        </a:p>
      </dgm:t>
    </dgm:pt>
    <dgm:pt modelId="{6B53EA59-D55A-428E-AE6F-9A5EEC3B3469}" type="parTrans" cxnId="{51581826-F1CE-4B40-9292-1DC487AF5B20}">
      <dgm:prSet/>
      <dgm:spPr/>
    </dgm:pt>
    <dgm:pt modelId="{8C82F872-C739-4FC9-B442-5A23F5CF38F4}" type="sibTrans" cxnId="{51581826-F1CE-4B40-9292-1DC487AF5B20}">
      <dgm:prSet/>
      <dgm:spPr/>
      <dgm:t>
        <a:bodyPr/>
        <a:lstStyle/>
        <a:p>
          <a:endParaRPr lang="en-US"/>
        </a:p>
      </dgm:t>
    </dgm:pt>
    <dgm:pt modelId="{3B80ECF1-4027-4164-A99F-BAEAC37A9165}">
      <dgm:prSet phldr="0"/>
      <dgm:spPr/>
      <dgm:t>
        <a:bodyPr/>
        <a:lstStyle/>
        <a:p>
          <a:r>
            <a:rPr lang="en-US" b="1" dirty="0"/>
            <a:t>Saving and Loading Model:</a:t>
          </a:r>
        </a:p>
      </dgm:t>
    </dgm:pt>
    <dgm:pt modelId="{2A77A6A4-E8D9-4380-AC22-B159794A77C1}" type="parTrans" cxnId="{B9BE9755-5060-40ED-A6C5-7A061294CB10}">
      <dgm:prSet/>
      <dgm:spPr/>
    </dgm:pt>
    <dgm:pt modelId="{0C3D9734-64F3-4DF8-AE8B-735DFD358828}" type="sibTrans" cxnId="{B9BE9755-5060-40ED-A6C5-7A061294CB10}">
      <dgm:prSet/>
      <dgm:spPr/>
      <dgm:t>
        <a:bodyPr/>
        <a:lstStyle/>
        <a:p>
          <a:endParaRPr lang="en-US"/>
        </a:p>
      </dgm:t>
    </dgm:pt>
    <dgm:pt modelId="{185991A5-310A-47A5-BFFD-AC68140F5152}">
      <dgm:prSet phldr="0"/>
      <dgm:spPr/>
      <dgm:t>
        <a:bodyPr/>
        <a:lstStyle/>
        <a:p>
          <a:r>
            <a:rPr lang="en-US" b="1" dirty="0"/>
            <a:t>User Interaction:</a:t>
          </a:r>
        </a:p>
      </dgm:t>
    </dgm:pt>
    <dgm:pt modelId="{C41F4B46-6671-4180-A72E-A2DF7F7D497E}" type="parTrans" cxnId="{D506C88D-A29A-4FFA-A4ED-0C9F9D12822B}">
      <dgm:prSet/>
      <dgm:spPr/>
    </dgm:pt>
    <dgm:pt modelId="{C33E12B1-6B39-4ECF-8129-1D7AB4B94FCD}" type="sibTrans" cxnId="{D506C88D-A29A-4FFA-A4ED-0C9F9D12822B}">
      <dgm:prSet/>
      <dgm:spPr/>
      <dgm:t>
        <a:bodyPr/>
        <a:lstStyle/>
        <a:p>
          <a:endParaRPr lang="en-US"/>
        </a:p>
      </dgm:t>
    </dgm:pt>
    <dgm:pt modelId="{CD202036-A3DF-4F7A-AF7A-9B2AFA069D9B}">
      <dgm:prSet phldr="0"/>
      <dgm:spPr/>
      <dgm:t>
        <a:bodyPr/>
        <a:lstStyle/>
        <a:p>
          <a:r>
            <a:rPr lang="en-US" dirty="0"/>
            <a:t>Load a dataset with comment text and toxicity labels.</a:t>
          </a:r>
        </a:p>
      </dgm:t>
    </dgm:pt>
    <dgm:pt modelId="{E435D8C5-4871-4608-85CB-CB11FFE03581}" type="parTrans" cxnId="{C756DA37-561D-402C-8D50-6B11DC41F3E8}">
      <dgm:prSet/>
      <dgm:spPr/>
    </dgm:pt>
    <dgm:pt modelId="{C6A07398-49B0-4E6C-BB56-15252FADFC88}" type="sibTrans" cxnId="{C756DA37-561D-402C-8D50-6B11DC41F3E8}">
      <dgm:prSet/>
      <dgm:spPr/>
    </dgm:pt>
    <dgm:pt modelId="{D5F2A8A4-5F75-493C-A9AA-4E0F2C905D72}">
      <dgm:prSet phldr="0"/>
      <dgm:spPr/>
      <dgm:t>
        <a:bodyPr/>
        <a:lstStyle/>
        <a:p>
          <a:r>
            <a:rPr lang="en-US" b="1" dirty="0"/>
            <a:t>Text Vectorization:</a:t>
          </a:r>
        </a:p>
      </dgm:t>
    </dgm:pt>
    <dgm:pt modelId="{3353839F-825E-4A79-804D-77B96BBB6404}" type="parTrans" cxnId="{5220AB0D-C360-4C48-9385-2D01D0E6FC2B}">
      <dgm:prSet/>
      <dgm:spPr/>
    </dgm:pt>
    <dgm:pt modelId="{065BD588-30C0-4CBA-A590-BC775D4F95AD}" type="sibTrans" cxnId="{5220AB0D-C360-4C48-9385-2D01D0E6FC2B}">
      <dgm:prSet/>
      <dgm:spPr/>
      <dgm:t>
        <a:bodyPr/>
        <a:lstStyle/>
        <a:p>
          <a:endParaRPr lang="en-US"/>
        </a:p>
      </dgm:t>
    </dgm:pt>
    <dgm:pt modelId="{983DC49C-1B00-46C9-B850-F9FB744F7BBC}">
      <dgm:prSet phldr="0"/>
      <dgm:spPr/>
      <dgm:t>
        <a:bodyPr/>
        <a:lstStyle/>
        <a:p>
          <a:r>
            <a:rPr lang="en-US" dirty="0"/>
            <a:t>Utilize TensorFlow's </a:t>
          </a:r>
          <a:r>
            <a:rPr lang="en-US" dirty="0" err="1"/>
            <a:t>TextVectorization</a:t>
          </a:r>
          <a:r>
            <a:rPr lang="en-US" dirty="0"/>
            <a:t> layer for converting text to numerical format.</a:t>
          </a:r>
        </a:p>
      </dgm:t>
    </dgm:pt>
    <dgm:pt modelId="{8B35FBF4-B119-40DD-AAF4-27574A2A5C44}" type="parTrans" cxnId="{4B058373-2ADA-40BE-9012-90BDEADE6EDF}">
      <dgm:prSet/>
      <dgm:spPr/>
    </dgm:pt>
    <dgm:pt modelId="{BD7099FC-A7EE-49F1-AB98-35B8360C7B0B}" type="sibTrans" cxnId="{4B058373-2ADA-40BE-9012-90BDEADE6EDF}">
      <dgm:prSet/>
      <dgm:spPr/>
    </dgm:pt>
    <dgm:pt modelId="{69BB92A5-CA04-4CAC-AB6A-F1451A2570B0}">
      <dgm:prSet phldr="0"/>
      <dgm:spPr/>
      <dgm:t>
        <a:bodyPr/>
        <a:lstStyle/>
        <a:p>
          <a:r>
            <a:rPr lang="en-US" dirty="0"/>
            <a:t>Create a TensorFlow Dataset with vectorized text and toxicity labels.</a:t>
          </a:r>
        </a:p>
      </dgm:t>
    </dgm:pt>
    <dgm:pt modelId="{E7DF144E-86DD-4270-8289-FB791EC1639C}" type="parTrans" cxnId="{6412228F-B22B-4907-BA24-1F0AC2E179E7}">
      <dgm:prSet/>
      <dgm:spPr/>
    </dgm:pt>
    <dgm:pt modelId="{46AAA7E8-7C20-43EC-9522-3BFD85D4A067}" type="sibTrans" cxnId="{6412228F-B22B-4907-BA24-1F0AC2E179E7}">
      <dgm:prSet/>
      <dgm:spPr/>
    </dgm:pt>
    <dgm:pt modelId="{8577C4C7-1A8D-4F30-B6A6-633CF9D075FB}">
      <dgm:prSet phldr="0"/>
      <dgm:spPr/>
      <dgm:t>
        <a:bodyPr/>
        <a:lstStyle/>
        <a:p>
          <a:r>
            <a:rPr lang="en-US" dirty="0"/>
            <a:t>Build a sequential neural network with embedding, bidirectional LSTM, and dense layers.</a:t>
          </a:r>
        </a:p>
      </dgm:t>
    </dgm:pt>
    <dgm:pt modelId="{30233129-4DE5-4250-9FFD-240A45379632}" type="parTrans" cxnId="{D589A698-000B-44C8-961F-B3DB39E0E0ED}">
      <dgm:prSet/>
      <dgm:spPr/>
    </dgm:pt>
    <dgm:pt modelId="{B98718C7-9886-445B-A5A7-49391BC6901C}" type="sibTrans" cxnId="{D589A698-000B-44C8-961F-B3DB39E0E0ED}">
      <dgm:prSet/>
      <dgm:spPr/>
    </dgm:pt>
    <dgm:pt modelId="{73C80343-C620-47F5-AFDB-D1D6F8C70432}">
      <dgm:prSet phldr="0"/>
      <dgm:spPr/>
      <dgm:t>
        <a:bodyPr/>
        <a:lstStyle/>
        <a:p>
          <a:r>
            <a:rPr lang="en-US" dirty="0"/>
            <a:t>Use sigmoid activation for binary toxicity label classification.</a:t>
          </a:r>
        </a:p>
      </dgm:t>
    </dgm:pt>
    <dgm:pt modelId="{1DA0C500-82F8-4942-A754-2D9685A29B76}" type="parTrans" cxnId="{B55EBEF0-37B3-44EE-90D0-8F1B02261618}">
      <dgm:prSet/>
      <dgm:spPr/>
    </dgm:pt>
    <dgm:pt modelId="{1966B4AF-DE11-4288-BAC7-7DE5DFD877B9}" type="sibTrans" cxnId="{B55EBEF0-37B3-44EE-90D0-8F1B02261618}">
      <dgm:prSet/>
      <dgm:spPr/>
      <dgm:t>
        <a:bodyPr/>
        <a:lstStyle/>
        <a:p>
          <a:endParaRPr lang="en-US"/>
        </a:p>
      </dgm:t>
    </dgm:pt>
    <dgm:pt modelId="{4582F2F2-67AD-4922-BD6B-17CF21D7C7BC}">
      <dgm:prSet phldr="0"/>
      <dgm:spPr/>
      <dgm:t>
        <a:bodyPr/>
        <a:lstStyle/>
        <a:p>
          <a:r>
            <a:rPr lang="en-US" dirty="0"/>
            <a:t>Compile the model with binary cross-entropy loss and Adam optimizer.</a:t>
          </a:r>
        </a:p>
      </dgm:t>
    </dgm:pt>
    <dgm:pt modelId="{07848299-AC49-4233-8EB1-2939473F875B}" type="parTrans" cxnId="{94E06647-E11A-439A-B4F2-3D7780994156}">
      <dgm:prSet/>
      <dgm:spPr/>
    </dgm:pt>
    <dgm:pt modelId="{3F57CD69-A3E4-4E0C-9913-208BA11B65A0}" type="sibTrans" cxnId="{94E06647-E11A-439A-B4F2-3D7780994156}">
      <dgm:prSet/>
      <dgm:spPr/>
    </dgm:pt>
    <dgm:pt modelId="{5BEA0503-1535-4596-B882-3B083FDDA37E}">
      <dgm:prSet phldr="0"/>
      <dgm:spPr/>
      <dgm:t>
        <a:bodyPr/>
        <a:lstStyle/>
        <a:p>
          <a:r>
            <a:rPr lang="en-US" dirty="0"/>
            <a:t>Train on the training dataset with validation.</a:t>
          </a:r>
        </a:p>
      </dgm:t>
    </dgm:pt>
    <dgm:pt modelId="{19856870-1630-40DE-B9E6-E999FEBA968B}" type="parTrans" cxnId="{A38DC0A3-A3FE-4782-AD82-C853CE39F219}">
      <dgm:prSet/>
      <dgm:spPr/>
    </dgm:pt>
    <dgm:pt modelId="{7789D54D-AF99-41D7-9453-16187DC33D21}" type="sibTrans" cxnId="{A38DC0A3-A3FE-4782-AD82-C853CE39F219}">
      <dgm:prSet/>
      <dgm:spPr/>
      <dgm:t>
        <a:bodyPr/>
        <a:lstStyle/>
        <a:p>
          <a:endParaRPr lang="en-US"/>
        </a:p>
      </dgm:t>
    </dgm:pt>
    <dgm:pt modelId="{1716D594-9793-43E6-9361-E52DE90DE2A8}">
      <dgm:prSet phldr="0"/>
      <dgm:spPr/>
      <dgm:t>
        <a:bodyPr/>
        <a:lstStyle/>
        <a:p>
          <a:r>
            <a:rPr lang="en-US" dirty="0"/>
            <a:t>Evaluate the model on the test set, print test loss, and accuracy.</a:t>
          </a:r>
        </a:p>
      </dgm:t>
    </dgm:pt>
    <dgm:pt modelId="{25336ABA-6078-48BA-B60F-C0B7B4AE7F8D}" type="parTrans" cxnId="{35412703-1605-41A9-9F5C-B039390D87F3}">
      <dgm:prSet/>
      <dgm:spPr/>
    </dgm:pt>
    <dgm:pt modelId="{903761C8-D2B2-4916-AC05-2D46EBBD631F}" type="sibTrans" cxnId="{35412703-1605-41A9-9F5C-B039390D87F3}">
      <dgm:prSet/>
      <dgm:spPr/>
    </dgm:pt>
    <dgm:pt modelId="{520922B9-EAAB-4734-8B37-F65063C364F7}">
      <dgm:prSet phldr="0"/>
      <dgm:spPr/>
      <dgm:t>
        <a:bodyPr/>
        <a:lstStyle/>
        <a:p>
          <a:r>
            <a:rPr lang="en-US" dirty="0"/>
            <a:t>Save the trained model and load it for future use.</a:t>
          </a:r>
        </a:p>
      </dgm:t>
    </dgm:pt>
    <dgm:pt modelId="{3C95491F-F8A4-45C1-BB86-63DF03DCA3B5}" type="parTrans" cxnId="{FB10B9BE-A8F0-4B84-B1C0-25FF4EFD2ABE}">
      <dgm:prSet/>
      <dgm:spPr/>
    </dgm:pt>
    <dgm:pt modelId="{079E2621-C441-4D5A-8906-1AAE3CF0DFC4}" type="sibTrans" cxnId="{FB10B9BE-A8F0-4B84-B1C0-25FF4EFD2ABE}">
      <dgm:prSet/>
      <dgm:spPr/>
    </dgm:pt>
    <dgm:pt modelId="{91947561-6146-4C49-AF10-3CB94FA9CB01}">
      <dgm:prSet phldr="0"/>
      <dgm:spPr/>
      <dgm:t>
        <a:bodyPr/>
        <a:lstStyle/>
        <a:p>
          <a:r>
            <a:rPr lang="en-US" dirty="0"/>
            <a:t>Take user input, vectorize, and predict toxicity.</a:t>
          </a:r>
        </a:p>
      </dgm:t>
    </dgm:pt>
    <dgm:pt modelId="{525B18F2-BBE9-4DA7-A141-3707A4475819}" type="parTrans" cxnId="{F8C7EFF9-850B-4A58-8FDB-C57BA27C19D6}">
      <dgm:prSet/>
      <dgm:spPr/>
    </dgm:pt>
    <dgm:pt modelId="{932877B3-A65A-4D70-AB6A-3046560F8EEE}" type="sibTrans" cxnId="{F8C7EFF9-850B-4A58-8FDB-C57BA27C19D6}">
      <dgm:prSet/>
      <dgm:spPr/>
    </dgm:pt>
    <dgm:pt modelId="{AE23F7F9-2DC6-4F25-AA0D-3348B4A375B2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LIME Implementation:</a:t>
          </a:r>
        </a:p>
      </dgm:t>
    </dgm:pt>
    <dgm:pt modelId="{A81D6E59-3FDA-4D25-9DFF-9972E709B6C9}" type="parTrans" cxnId="{126B558C-948E-44C8-837B-E7B1A3E14BC5}">
      <dgm:prSet/>
      <dgm:spPr/>
    </dgm:pt>
    <dgm:pt modelId="{3DDD16F1-D4DD-49FA-9ADA-5F036E9F04AE}" type="sibTrans" cxnId="{126B558C-948E-44C8-837B-E7B1A3E14BC5}">
      <dgm:prSet/>
      <dgm:spPr/>
    </dgm:pt>
    <dgm:pt modelId="{0788C694-B631-4A7B-9E16-ACE772FDAD73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Find weighatge of word which contribute more to recognize comment is toxic or not</a:t>
          </a:r>
        </a:p>
      </dgm:t>
    </dgm:pt>
    <dgm:pt modelId="{C2B21953-A226-479F-8754-14C3A736CBF4}" type="parTrans" cxnId="{718B2086-27F5-4511-8EF2-62AC98A59748}">
      <dgm:prSet/>
      <dgm:spPr/>
    </dgm:pt>
    <dgm:pt modelId="{2D081E4B-D743-49E1-97B0-F73748FDADB8}" type="sibTrans" cxnId="{718B2086-27F5-4511-8EF2-62AC98A59748}">
      <dgm:prSet/>
      <dgm:spPr/>
    </dgm:pt>
    <dgm:pt modelId="{A6B75C60-BA07-46B6-B252-A43B02B10C49}" type="pres">
      <dgm:prSet presAssocID="{75FD23B8-CF30-4D49-86EF-8E4B900514E4}" presName="Name0" presStyleCnt="0">
        <dgm:presLayoutVars>
          <dgm:dir/>
          <dgm:animLvl val="lvl"/>
          <dgm:resizeHandles val="exact"/>
        </dgm:presLayoutVars>
      </dgm:prSet>
      <dgm:spPr/>
    </dgm:pt>
    <dgm:pt modelId="{BD469004-3A80-4C25-A4C5-EADEB77FAFAA}" type="pres">
      <dgm:prSet presAssocID="{60EA8620-88D3-49F8-A124-BCE3050E1695}" presName="linNode" presStyleCnt="0"/>
      <dgm:spPr/>
    </dgm:pt>
    <dgm:pt modelId="{924B407E-42CD-484A-9D95-A2ED4A241106}" type="pres">
      <dgm:prSet presAssocID="{60EA8620-88D3-49F8-A124-BCE3050E1695}" presName="parentText" presStyleLbl="node1" presStyleIdx="0" presStyleCnt="9">
        <dgm:presLayoutVars>
          <dgm:chMax val="1"/>
          <dgm:bulletEnabled val="1"/>
        </dgm:presLayoutVars>
      </dgm:prSet>
      <dgm:spPr/>
    </dgm:pt>
    <dgm:pt modelId="{04B5EC73-04C4-4E67-AA02-800F72708495}" type="pres">
      <dgm:prSet presAssocID="{60EA8620-88D3-49F8-A124-BCE3050E1695}" presName="descendantText" presStyleLbl="alignAccFollowNode1" presStyleIdx="0" presStyleCnt="9">
        <dgm:presLayoutVars>
          <dgm:bulletEnabled val="1"/>
        </dgm:presLayoutVars>
      </dgm:prSet>
      <dgm:spPr/>
    </dgm:pt>
    <dgm:pt modelId="{BFFC0AF6-9DCA-4374-AEA9-01D22FCE71FF}" type="pres">
      <dgm:prSet presAssocID="{1D66B200-E7E1-44B4-94A4-98E47204C823}" presName="sp" presStyleCnt="0"/>
      <dgm:spPr/>
    </dgm:pt>
    <dgm:pt modelId="{F4FEA077-2507-416C-8F78-9FEA7C709096}" type="pres">
      <dgm:prSet presAssocID="{D5F2A8A4-5F75-493C-A9AA-4E0F2C905D72}" presName="linNode" presStyleCnt="0"/>
      <dgm:spPr/>
    </dgm:pt>
    <dgm:pt modelId="{D56F7426-1E97-4592-8A46-5278F7C53BE6}" type="pres">
      <dgm:prSet presAssocID="{D5F2A8A4-5F75-493C-A9AA-4E0F2C905D72}" presName="parentText" presStyleLbl="node1" presStyleIdx="1" presStyleCnt="9">
        <dgm:presLayoutVars>
          <dgm:chMax val="1"/>
          <dgm:bulletEnabled val="1"/>
        </dgm:presLayoutVars>
      </dgm:prSet>
      <dgm:spPr/>
    </dgm:pt>
    <dgm:pt modelId="{0086F5AA-4475-4359-9C12-17598B3D82D7}" type="pres">
      <dgm:prSet presAssocID="{D5F2A8A4-5F75-493C-A9AA-4E0F2C905D72}" presName="descendantText" presStyleLbl="alignAccFollowNode1" presStyleIdx="1" presStyleCnt="9">
        <dgm:presLayoutVars>
          <dgm:bulletEnabled val="1"/>
        </dgm:presLayoutVars>
      </dgm:prSet>
      <dgm:spPr/>
    </dgm:pt>
    <dgm:pt modelId="{C9652648-FD55-43D3-A364-9348EDD7C319}" type="pres">
      <dgm:prSet presAssocID="{065BD588-30C0-4CBA-A590-BC775D4F95AD}" presName="sp" presStyleCnt="0"/>
      <dgm:spPr/>
    </dgm:pt>
    <dgm:pt modelId="{054A778B-6CEC-4EAE-96B4-03F13A2F63DC}" type="pres">
      <dgm:prSet presAssocID="{15C3CBFF-858D-48A8-A658-44ED486BF446}" presName="linNode" presStyleCnt="0"/>
      <dgm:spPr/>
    </dgm:pt>
    <dgm:pt modelId="{9F3202D7-3963-43AD-A437-C44B0749A1BC}" type="pres">
      <dgm:prSet presAssocID="{15C3CBFF-858D-48A8-A658-44ED486BF446}" presName="parentText" presStyleLbl="node1" presStyleIdx="2" presStyleCnt="9">
        <dgm:presLayoutVars>
          <dgm:chMax val="1"/>
          <dgm:bulletEnabled val="1"/>
        </dgm:presLayoutVars>
      </dgm:prSet>
      <dgm:spPr/>
    </dgm:pt>
    <dgm:pt modelId="{97A6A2C2-E778-453F-943A-FA2CB528EBA9}" type="pres">
      <dgm:prSet presAssocID="{15C3CBFF-858D-48A8-A658-44ED486BF446}" presName="descendantText" presStyleLbl="alignAccFollowNode1" presStyleIdx="2" presStyleCnt="9">
        <dgm:presLayoutVars>
          <dgm:bulletEnabled val="1"/>
        </dgm:presLayoutVars>
      </dgm:prSet>
      <dgm:spPr/>
    </dgm:pt>
    <dgm:pt modelId="{B17E9BEA-35B3-4641-A42F-0B0E3594435F}" type="pres">
      <dgm:prSet presAssocID="{B638A92F-9B87-4669-9712-7DACC10786F5}" presName="sp" presStyleCnt="0"/>
      <dgm:spPr/>
    </dgm:pt>
    <dgm:pt modelId="{33DCE21B-0FD2-4336-B7FD-4B61DECF9E3B}" type="pres">
      <dgm:prSet presAssocID="{CA5230D6-5276-4A1C-AB26-B929D1BABD0E}" presName="linNode" presStyleCnt="0"/>
      <dgm:spPr/>
    </dgm:pt>
    <dgm:pt modelId="{87CB2746-61F7-40CA-8520-C35761A299AE}" type="pres">
      <dgm:prSet presAssocID="{CA5230D6-5276-4A1C-AB26-B929D1BABD0E}" presName="parentText" presStyleLbl="node1" presStyleIdx="3" presStyleCnt="9">
        <dgm:presLayoutVars>
          <dgm:chMax val="1"/>
          <dgm:bulletEnabled val="1"/>
        </dgm:presLayoutVars>
      </dgm:prSet>
      <dgm:spPr/>
    </dgm:pt>
    <dgm:pt modelId="{4257BC70-5D0F-47D5-AB87-5B2DC12E8D63}" type="pres">
      <dgm:prSet presAssocID="{CA5230D6-5276-4A1C-AB26-B929D1BABD0E}" presName="descendantText" presStyleLbl="alignAccFollowNode1" presStyleIdx="3" presStyleCnt="9">
        <dgm:presLayoutVars>
          <dgm:bulletEnabled val="1"/>
        </dgm:presLayoutVars>
      </dgm:prSet>
      <dgm:spPr/>
    </dgm:pt>
    <dgm:pt modelId="{B83816F6-BDB7-4949-823B-88F1F5D5638D}" type="pres">
      <dgm:prSet presAssocID="{D9CEFDD3-3682-4B28-B801-9A299DFD8699}" presName="sp" presStyleCnt="0"/>
      <dgm:spPr/>
    </dgm:pt>
    <dgm:pt modelId="{5041BAE7-4A59-4A4A-A5C6-8CF951637BD5}" type="pres">
      <dgm:prSet presAssocID="{3B5DEBEC-D046-4320-914C-EC45D854A569}" presName="linNode" presStyleCnt="0"/>
      <dgm:spPr/>
    </dgm:pt>
    <dgm:pt modelId="{78B26B29-9ECE-4672-8554-85F2D2ABFF94}" type="pres">
      <dgm:prSet presAssocID="{3B5DEBEC-D046-4320-914C-EC45D854A569}" presName="parentText" presStyleLbl="node1" presStyleIdx="4" presStyleCnt="9">
        <dgm:presLayoutVars>
          <dgm:chMax val="1"/>
          <dgm:bulletEnabled val="1"/>
        </dgm:presLayoutVars>
      </dgm:prSet>
      <dgm:spPr/>
    </dgm:pt>
    <dgm:pt modelId="{CD99CDB4-B82A-4317-8ED0-60C1B1707023}" type="pres">
      <dgm:prSet presAssocID="{3B5DEBEC-D046-4320-914C-EC45D854A569}" presName="descendantText" presStyleLbl="alignAccFollowNode1" presStyleIdx="4" presStyleCnt="9">
        <dgm:presLayoutVars>
          <dgm:bulletEnabled val="1"/>
        </dgm:presLayoutVars>
      </dgm:prSet>
      <dgm:spPr/>
    </dgm:pt>
    <dgm:pt modelId="{6CF0B53C-E842-4DFF-A0D3-9D5CA2F84565}" type="pres">
      <dgm:prSet presAssocID="{4FE0E448-77E3-4875-BE2C-4073B4C8E3C6}" presName="sp" presStyleCnt="0"/>
      <dgm:spPr/>
    </dgm:pt>
    <dgm:pt modelId="{AB37501A-FC04-4FEF-B130-1C7389F4D1C4}" type="pres">
      <dgm:prSet presAssocID="{5127B1B2-404F-47BF-9080-71E5E5751319}" presName="linNode" presStyleCnt="0"/>
      <dgm:spPr/>
    </dgm:pt>
    <dgm:pt modelId="{2076BE8D-FC27-4D90-BC69-7E49D861B837}" type="pres">
      <dgm:prSet presAssocID="{5127B1B2-404F-47BF-9080-71E5E5751319}" presName="parentText" presStyleLbl="node1" presStyleIdx="5" presStyleCnt="9">
        <dgm:presLayoutVars>
          <dgm:chMax val="1"/>
          <dgm:bulletEnabled val="1"/>
        </dgm:presLayoutVars>
      </dgm:prSet>
      <dgm:spPr/>
    </dgm:pt>
    <dgm:pt modelId="{ED18BEC5-25E0-4F3C-8AA6-6E69EBF12FF5}" type="pres">
      <dgm:prSet presAssocID="{5127B1B2-404F-47BF-9080-71E5E5751319}" presName="descendantText" presStyleLbl="alignAccFollowNode1" presStyleIdx="5" presStyleCnt="9">
        <dgm:presLayoutVars>
          <dgm:bulletEnabled val="1"/>
        </dgm:presLayoutVars>
      </dgm:prSet>
      <dgm:spPr/>
    </dgm:pt>
    <dgm:pt modelId="{8E346694-65EB-4EB1-BA0D-DF955754D5DF}" type="pres">
      <dgm:prSet presAssocID="{8C82F872-C739-4FC9-B442-5A23F5CF38F4}" presName="sp" presStyleCnt="0"/>
      <dgm:spPr/>
    </dgm:pt>
    <dgm:pt modelId="{0DAE8C24-1873-4E02-BDDF-142D6C068044}" type="pres">
      <dgm:prSet presAssocID="{3B80ECF1-4027-4164-A99F-BAEAC37A9165}" presName="linNode" presStyleCnt="0"/>
      <dgm:spPr/>
    </dgm:pt>
    <dgm:pt modelId="{8BBD1A7A-FDB4-4CB8-8A34-A747A7332FE8}" type="pres">
      <dgm:prSet presAssocID="{3B80ECF1-4027-4164-A99F-BAEAC37A9165}" presName="parentText" presStyleLbl="node1" presStyleIdx="6" presStyleCnt="9">
        <dgm:presLayoutVars>
          <dgm:chMax val="1"/>
          <dgm:bulletEnabled val="1"/>
        </dgm:presLayoutVars>
      </dgm:prSet>
      <dgm:spPr/>
    </dgm:pt>
    <dgm:pt modelId="{3819247B-DC58-48AE-A3B6-FF84FA8249F6}" type="pres">
      <dgm:prSet presAssocID="{3B80ECF1-4027-4164-A99F-BAEAC37A9165}" presName="descendantText" presStyleLbl="alignAccFollowNode1" presStyleIdx="6" presStyleCnt="9">
        <dgm:presLayoutVars>
          <dgm:bulletEnabled val="1"/>
        </dgm:presLayoutVars>
      </dgm:prSet>
      <dgm:spPr/>
    </dgm:pt>
    <dgm:pt modelId="{2BB08411-24F7-4B14-BA25-57ECF4E2DFA3}" type="pres">
      <dgm:prSet presAssocID="{0C3D9734-64F3-4DF8-AE8B-735DFD358828}" presName="sp" presStyleCnt="0"/>
      <dgm:spPr/>
    </dgm:pt>
    <dgm:pt modelId="{A0B82DF1-73E3-4E07-B550-5FB12FAF1BE3}" type="pres">
      <dgm:prSet presAssocID="{185991A5-310A-47A5-BFFD-AC68140F5152}" presName="linNode" presStyleCnt="0"/>
      <dgm:spPr/>
    </dgm:pt>
    <dgm:pt modelId="{8843DE2B-CA72-4A73-AECE-1BAE2ABCDCAB}" type="pres">
      <dgm:prSet presAssocID="{185991A5-310A-47A5-BFFD-AC68140F5152}" presName="parentText" presStyleLbl="node1" presStyleIdx="7" presStyleCnt="9">
        <dgm:presLayoutVars>
          <dgm:chMax val="1"/>
          <dgm:bulletEnabled val="1"/>
        </dgm:presLayoutVars>
      </dgm:prSet>
      <dgm:spPr/>
    </dgm:pt>
    <dgm:pt modelId="{F161D8E7-CC46-4B7B-B350-7D49B5401994}" type="pres">
      <dgm:prSet presAssocID="{185991A5-310A-47A5-BFFD-AC68140F5152}" presName="descendantText" presStyleLbl="alignAccFollowNode1" presStyleIdx="7" presStyleCnt="9">
        <dgm:presLayoutVars>
          <dgm:bulletEnabled val="1"/>
        </dgm:presLayoutVars>
      </dgm:prSet>
      <dgm:spPr/>
    </dgm:pt>
    <dgm:pt modelId="{E4FE119C-806B-47C2-BC67-A80536FB8E2D}" type="pres">
      <dgm:prSet presAssocID="{C33E12B1-6B39-4ECF-8129-1D7AB4B94FCD}" presName="sp" presStyleCnt="0"/>
      <dgm:spPr/>
    </dgm:pt>
    <dgm:pt modelId="{59238C47-8961-43B9-BA4F-A02B990DBEC5}" type="pres">
      <dgm:prSet presAssocID="{AE23F7F9-2DC6-4F25-AA0D-3348B4A375B2}" presName="linNode" presStyleCnt="0"/>
      <dgm:spPr/>
    </dgm:pt>
    <dgm:pt modelId="{367826C1-B7BF-4777-B66F-B61EA2254C27}" type="pres">
      <dgm:prSet presAssocID="{AE23F7F9-2DC6-4F25-AA0D-3348B4A375B2}" presName="parentText" presStyleLbl="node1" presStyleIdx="8" presStyleCnt="9">
        <dgm:presLayoutVars>
          <dgm:chMax val="1"/>
          <dgm:bulletEnabled val="1"/>
        </dgm:presLayoutVars>
      </dgm:prSet>
      <dgm:spPr/>
    </dgm:pt>
    <dgm:pt modelId="{7366A162-0F3B-43C4-8952-BDC233914A1F}" type="pres">
      <dgm:prSet presAssocID="{AE23F7F9-2DC6-4F25-AA0D-3348B4A375B2}" presName="descendantText" presStyleLbl="alignAccFollowNode1" presStyleIdx="8" presStyleCnt="9">
        <dgm:presLayoutVars>
          <dgm:bulletEnabled val="1"/>
        </dgm:presLayoutVars>
      </dgm:prSet>
      <dgm:spPr/>
    </dgm:pt>
  </dgm:ptLst>
  <dgm:cxnLst>
    <dgm:cxn modelId="{35412703-1605-41A9-9F5C-B039390D87F3}" srcId="{5127B1B2-404F-47BF-9080-71E5E5751319}" destId="{1716D594-9793-43E6-9361-E52DE90DE2A8}" srcOrd="0" destOrd="0" parTransId="{25336ABA-6078-48BA-B60F-C0B7B4AE7F8D}" sibTransId="{903761C8-D2B2-4916-AC05-2D46EBBD631F}"/>
    <dgm:cxn modelId="{0E734105-EBD8-4F30-B4A5-580984CF6628}" type="presOf" srcId="{D5F2A8A4-5F75-493C-A9AA-4E0F2C905D72}" destId="{D56F7426-1E97-4592-8A46-5278F7C53BE6}" srcOrd="0" destOrd="0" presId="urn:microsoft.com/office/officeart/2005/8/layout/vList5"/>
    <dgm:cxn modelId="{B5E1570A-06D7-4784-8987-F79BA55D22CB}" srcId="{60EA8620-88D3-49F8-A124-BCE3050E1695}" destId="{35B68545-C679-4135-8D76-22E4DBFE653D}" srcOrd="1" destOrd="0" parTransId="{B7F7F42A-6766-4F95-A177-2ADF3F48E7A4}" sibTransId="{D3C0D855-2E7B-4719-AA51-3BF9D91AD514}"/>
    <dgm:cxn modelId="{5220AB0D-C360-4C48-9385-2D01D0E6FC2B}" srcId="{75FD23B8-CF30-4D49-86EF-8E4B900514E4}" destId="{D5F2A8A4-5F75-493C-A9AA-4E0F2C905D72}" srcOrd="1" destOrd="0" parTransId="{3353839F-825E-4A79-804D-77B96BBB6404}" sibTransId="{065BD588-30C0-4CBA-A590-BC775D4F95AD}"/>
    <dgm:cxn modelId="{ABE4631A-8D76-4CB2-BD73-AC0215205F30}" type="presOf" srcId="{60EA8620-88D3-49F8-A124-BCE3050E1695}" destId="{924B407E-42CD-484A-9D95-A2ED4A241106}" srcOrd="0" destOrd="0" presId="urn:microsoft.com/office/officeart/2005/8/layout/vList5"/>
    <dgm:cxn modelId="{A9E59F1D-DE15-47CE-87E2-303B91EBD9DF}" type="presOf" srcId="{CA5230D6-5276-4A1C-AB26-B929D1BABD0E}" destId="{87CB2746-61F7-40CA-8520-C35761A299AE}" srcOrd="0" destOrd="0" presId="urn:microsoft.com/office/officeart/2005/8/layout/vList5"/>
    <dgm:cxn modelId="{AB472424-E112-4942-B65A-4163F261F722}" type="presOf" srcId="{629E70C1-C8D6-4C50-8604-D5CCDD9E304B}" destId="{F161D8E7-CC46-4B7B-B350-7D49B5401994}" srcOrd="0" destOrd="1" presId="urn:microsoft.com/office/officeart/2005/8/layout/vList5"/>
    <dgm:cxn modelId="{51581826-F1CE-4B40-9292-1DC487AF5B20}" srcId="{75FD23B8-CF30-4D49-86EF-8E4B900514E4}" destId="{5127B1B2-404F-47BF-9080-71E5E5751319}" srcOrd="5" destOrd="0" parTransId="{6B53EA59-D55A-428E-AE6F-9A5EEC3B3469}" sibTransId="{8C82F872-C739-4FC9-B442-5A23F5CF38F4}"/>
    <dgm:cxn modelId="{4F876137-AE82-4290-80CE-C787C8AE498A}" srcId="{75FD23B8-CF30-4D49-86EF-8E4B900514E4}" destId="{15C3CBFF-858D-48A8-A658-44ED486BF446}" srcOrd="2" destOrd="0" parTransId="{A1DA393D-0775-4499-89DB-A3C2A1C56CAB}" sibTransId="{B638A92F-9B87-4669-9712-7DACC10786F5}"/>
    <dgm:cxn modelId="{C756DA37-561D-402C-8D50-6B11DC41F3E8}" srcId="{60EA8620-88D3-49F8-A124-BCE3050E1695}" destId="{CD202036-A3DF-4F7A-AF7A-9B2AFA069D9B}" srcOrd="0" destOrd="0" parTransId="{E435D8C5-4871-4608-85CB-CB11FFE03581}" sibTransId="{C6A07398-49B0-4E6C-BB56-15252FADFC88}"/>
    <dgm:cxn modelId="{06390B62-8879-43F4-A924-2CA56CB72BFF}" type="presOf" srcId="{3B80ECF1-4027-4164-A99F-BAEAC37A9165}" destId="{8BBD1A7A-FDB4-4CB8-8A34-A747A7332FE8}" srcOrd="0" destOrd="0" presId="urn:microsoft.com/office/officeart/2005/8/layout/vList5"/>
    <dgm:cxn modelId="{4521A446-9265-4E7D-975C-0CA7B57BDAC1}" srcId="{185991A5-310A-47A5-BFFD-AC68140F5152}" destId="{629E70C1-C8D6-4C50-8604-D5CCDD9E304B}" srcOrd="1" destOrd="0" parTransId="{B00AB0B7-3A1B-4655-8E63-22D133BFB616}" sibTransId="{C8056E5E-3BB9-4620-A8B3-A72033DEAB71}"/>
    <dgm:cxn modelId="{94E06647-E11A-439A-B4F2-3D7780994156}" srcId="{3B5DEBEC-D046-4320-914C-EC45D854A569}" destId="{4582F2F2-67AD-4922-BD6B-17CF21D7C7BC}" srcOrd="0" destOrd="0" parTransId="{07848299-AC49-4233-8EB1-2939473F875B}" sibTransId="{3F57CD69-A3E4-4E0C-9913-208BA11B65A0}"/>
    <dgm:cxn modelId="{A689074A-A8BB-4735-B6CA-A494CA21F261}" type="presOf" srcId="{8577C4C7-1A8D-4F30-B6A6-633CF9D075FB}" destId="{4257BC70-5D0F-47D5-AB87-5B2DC12E8D63}" srcOrd="0" destOrd="0" presId="urn:microsoft.com/office/officeart/2005/8/layout/vList5"/>
    <dgm:cxn modelId="{2C54426E-C479-4DF3-8766-624090339023}" type="presOf" srcId="{4582F2F2-67AD-4922-BD6B-17CF21D7C7BC}" destId="{CD99CDB4-B82A-4317-8ED0-60C1B1707023}" srcOrd="0" destOrd="0" presId="urn:microsoft.com/office/officeart/2005/8/layout/vList5"/>
    <dgm:cxn modelId="{854BA26E-CA27-474D-8D0A-9234D1493E9D}" type="presOf" srcId="{91947561-6146-4C49-AF10-3CB94FA9CB01}" destId="{F161D8E7-CC46-4B7B-B350-7D49B5401994}" srcOrd="0" destOrd="0" presId="urn:microsoft.com/office/officeart/2005/8/layout/vList5"/>
    <dgm:cxn modelId="{082A1B4F-E20A-49A3-9874-9A4AC1E22E74}" type="presOf" srcId="{5127B1B2-404F-47BF-9080-71E5E5751319}" destId="{2076BE8D-FC27-4D90-BC69-7E49D861B837}" srcOrd="0" destOrd="0" presId="urn:microsoft.com/office/officeart/2005/8/layout/vList5"/>
    <dgm:cxn modelId="{2C661C52-BCB4-4265-8092-34823D1A6115}" type="presOf" srcId="{15C3CBFF-858D-48A8-A658-44ED486BF446}" destId="{9F3202D7-3963-43AD-A437-C44B0749A1BC}" srcOrd="0" destOrd="0" presId="urn:microsoft.com/office/officeart/2005/8/layout/vList5"/>
    <dgm:cxn modelId="{49BC5873-1A1B-428A-BBD3-31C8C4EB893A}" srcId="{75FD23B8-CF30-4D49-86EF-8E4B900514E4}" destId="{60EA8620-88D3-49F8-A124-BCE3050E1695}" srcOrd="0" destOrd="0" parTransId="{63640BFE-6A82-4F81-8364-6AA6AEFA5B35}" sibTransId="{1D66B200-E7E1-44B4-94A4-98E47204C823}"/>
    <dgm:cxn modelId="{4B058373-2ADA-40BE-9012-90BDEADE6EDF}" srcId="{D5F2A8A4-5F75-493C-A9AA-4E0F2C905D72}" destId="{983DC49C-1B00-46C9-B850-F9FB744F7BBC}" srcOrd="0" destOrd="0" parTransId="{8B35FBF4-B119-40DD-AAF4-27574A2A5C44}" sibTransId="{BD7099FC-A7EE-49F1-AB98-35B8360C7B0B}"/>
    <dgm:cxn modelId="{5876A754-9DF6-452B-9D7B-75E129ACC7A4}" type="presOf" srcId="{0788C694-B631-4A7B-9E16-ACE772FDAD73}" destId="{7366A162-0F3B-43C4-8952-BDC233914A1F}" srcOrd="0" destOrd="0" presId="urn:microsoft.com/office/officeart/2005/8/layout/vList5"/>
    <dgm:cxn modelId="{B9BE9755-5060-40ED-A6C5-7A061294CB10}" srcId="{75FD23B8-CF30-4D49-86EF-8E4B900514E4}" destId="{3B80ECF1-4027-4164-A99F-BAEAC37A9165}" srcOrd="6" destOrd="0" parTransId="{2A77A6A4-E8D9-4380-AC22-B159794A77C1}" sibTransId="{0C3D9734-64F3-4DF8-AE8B-735DFD358828}"/>
    <dgm:cxn modelId="{096EDE7A-3C69-4F5F-BB4A-8A0CB3DC0FA7}" type="presOf" srcId="{73C80343-C620-47F5-AFDB-D1D6F8C70432}" destId="{4257BC70-5D0F-47D5-AB87-5B2DC12E8D63}" srcOrd="0" destOrd="1" presId="urn:microsoft.com/office/officeart/2005/8/layout/vList5"/>
    <dgm:cxn modelId="{AD8E307E-94FE-4601-8DC0-6B28BA3E6054}" type="presOf" srcId="{520922B9-EAAB-4734-8B37-F65063C364F7}" destId="{3819247B-DC58-48AE-A3B6-FF84FA8249F6}" srcOrd="0" destOrd="0" presId="urn:microsoft.com/office/officeart/2005/8/layout/vList5"/>
    <dgm:cxn modelId="{718B2086-27F5-4511-8EF2-62AC98A59748}" srcId="{AE23F7F9-2DC6-4F25-AA0D-3348B4A375B2}" destId="{0788C694-B631-4A7B-9E16-ACE772FDAD73}" srcOrd="0" destOrd="0" parTransId="{C2B21953-A226-479F-8754-14C3A736CBF4}" sibTransId="{2D081E4B-D743-49E1-97B0-F73748FDADB8}"/>
    <dgm:cxn modelId="{126B558C-948E-44C8-837B-E7B1A3E14BC5}" srcId="{75FD23B8-CF30-4D49-86EF-8E4B900514E4}" destId="{AE23F7F9-2DC6-4F25-AA0D-3348B4A375B2}" srcOrd="8" destOrd="0" parTransId="{A81D6E59-3FDA-4D25-9DFF-9972E709B6C9}" sibTransId="{3DDD16F1-D4DD-49FA-9ADA-5F036E9F04AE}"/>
    <dgm:cxn modelId="{E935448D-BB79-4249-8CB9-39B7E0691386}" type="presOf" srcId="{983DC49C-1B00-46C9-B850-F9FB744F7BBC}" destId="{0086F5AA-4475-4359-9C12-17598B3D82D7}" srcOrd="0" destOrd="0" presId="urn:microsoft.com/office/officeart/2005/8/layout/vList5"/>
    <dgm:cxn modelId="{D506C88D-A29A-4FFA-A4ED-0C9F9D12822B}" srcId="{75FD23B8-CF30-4D49-86EF-8E4B900514E4}" destId="{185991A5-310A-47A5-BFFD-AC68140F5152}" srcOrd="7" destOrd="0" parTransId="{C41F4B46-6671-4180-A72E-A2DF7F7D497E}" sibTransId="{C33E12B1-6B39-4ECF-8129-1D7AB4B94FCD}"/>
    <dgm:cxn modelId="{6412228F-B22B-4907-BA24-1F0AC2E179E7}" srcId="{15C3CBFF-858D-48A8-A658-44ED486BF446}" destId="{69BB92A5-CA04-4CAC-AB6A-F1451A2570B0}" srcOrd="0" destOrd="0" parTransId="{E7DF144E-86DD-4270-8289-FB791EC1639C}" sibTransId="{46AAA7E8-7C20-43EC-9522-3BFD85D4A067}"/>
    <dgm:cxn modelId="{D589A698-000B-44C8-961F-B3DB39E0E0ED}" srcId="{CA5230D6-5276-4A1C-AB26-B929D1BABD0E}" destId="{8577C4C7-1A8D-4F30-B6A6-633CF9D075FB}" srcOrd="0" destOrd="0" parTransId="{30233129-4DE5-4250-9FFD-240A45379632}" sibTransId="{B98718C7-9886-445B-A5A7-49391BC6901C}"/>
    <dgm:cxn modelId="{0CFBDEA1-693F-495D-AA51-A9CF3CEF62F4}" type="presOf" srcId="{35B68545-C679-4135-8D76-22E4DBFE653D}" destId="{04B5EC73-04C4-4E67-AA02-800F72708495}" srcOrd="0" destOrd="1" presId="urn:microsoft.com/office/officeart/2005/8/layout/vList5"/>
    <dgm:cxn modelId="{A38DC0A3-A3FE-4782-AD82-C853CE39F219}" srcId="{3B5DEBEC-D046-4320-914C-EC45D854A569}" destId="{5BEA0503-1535-4596-B882-3B083FDDA37E}" srcOrd="1" destOrd="0" parTransId="{19856870-1630-40DE-B9E6-E999FEBA968B}" sibTransId="{7789D54D-AF99-41D7-9453-16187DC33D21}"/>
    <dgm:cxn modelId="{69E535A5-F5D6-4E93-B579-89412B7C613E}" type="presOf" srcId="{1716D594-9793-43E6-9361-E52DE90DE2A8}" destId="{ED18BEC5-25E0-4F3C-8AA6-6E69EBF12FF5}" srcOrd="0" destOrd="0" presId="urn:microsoft.com/office/officeart/2005/8/layout/vList5"/>
    <dgm:cxn modelId="{FB53DCA7-98A6-4B9C-864C-3815C444F821}" type="presOf" srcId="{69BB92A5-CA04-4CAC-AB6A-F1451A2570B0}" destId="{97A6A2C2-E778-453F-943A-FA2CB528EBA9}" srcOrd="0" destOrd="0" presId="urn:microsoft.com/office/officeart/2005/8/layout/vList5"/>
    <dgm:cxn modelId="{AC8A35BE-2C53-4007-A6EE-AE79D6146361}" type="presOf" srcId="{185991A5-310A-47A5-BFFD-AC68140F5152}" destId="{8843DE2B-CA72-4A73-AECE-1BAE2ABCDCAB}" srcOrd="0" destOrd="0" presId="urn:microsoft.com/office/officeart/2005/8/layout/vList5"/>
    <dgm:cxn modelId="{FB10B9BE-A8F0-4B84-B1C0-25FF4EFD2ABE}" srcId="{3B80ECF1-4027-4164-A99F-BAEAC37A9165}" destId="{520922B9-EAAB-4734-8B37-F65063C364F7}" srcOrd="0" destOrd="0" parTransId="{3C95491F-F8A4-45C1-BB86-63DF03DCA3B5}" sibTransId="{079E2621-C441-4D5A-8906-1AAE3CF0DFC4}"/>
    <dgm:cxn modelId="{336574C2-C103-4AA3-B075-D725D3C9FCBD}" type="presOf" srcId="{5BEA0503-1535-4596-B882-3B083FDDA37E}" destId="{CD99CDB4-B82A-4317-8ED0-60C1B1707023}" srcOrd="0" destOrd="1" presId="urn:microsoft.com/office/officeart/2005/8/layout/vList5"/>
    <dgm:cxn modelId="{D4D216D6-FC54-41F6-BAF2-30AF54C546B5}" type="presOf" srcId="{75FD23B8-CF30-4D49-86EF-8E4B900514E4}" destId="{A6B75C60-BA07-46B6-B252-A43B02B10C49}" srcOrd="0" destOrd="0" presId="urn:microsoft.com/office/officeart/2005/8/layout/vList5"/>
    <dgm:cxn modelId="{D3C29FD9-557B-4EA9-968D-051AD1453FC8}" srcId="{75FD23B8-CF30-4D49-86EF-8E4B900514E4}" destId="{CA5230D6-5276-4A1C-AB26-B929D1BABD0E}" srcOrd="3" destOrd="0" parTransId="{029292C3-6773-41E4-9F08-B4DA513A5D0C}" sibTransId="{D9CEFDD3-3682-4B28-B801-9A299DFD8699}"/>
    <dgm:cxn modelId="{F6E5A7E5-7FFA-4C48-9751-889B3AD2B0A9}" type="presOf" srcId="{3B5DEBEC-D046-4320-914C-EC45D854A569}" destId="{78B26B29-9ECE-4672-8554-85F2D2ABFF94}" srcOrd="0" destOrd="0" presId="urn:microsoft.com/office/officeart/2005/8/layout/vList5"/>
    <dgm:cxn modelId="{432096EA-5E40-409E-A960-1E1706FF61AE}" srcId="{75FD23B8-CF30-4D49-86EF-8E4B900514E4}" destId="{3B5DEBEC-D046-4320-914C-EC45D854A569}" srcOrd="4" destOrd="0" parTransId="{1E9BE159-58E3-46E0-A8FD-0C23297CDC3C}" sibTransId="{4FE0E448-77E3-4875-BE2C-4073B4C8E3C6}"/>
    <dgm:cxn modelId="{5DD045EE-BA8F-4524-835D-A7CA518BC451}" type="presOf" srcId="{CD202036-A3DF-4F7A-AF7A-9B2AFA069D9B}" destId="{04B5EC73-04C4-4E67-AA02-800F72708495}" srcOrd="0" destOrd="0" presId="urn:microsoft.com/office/officeart/2005/8/layout/vList5"/>
    <dgm:cxn modelId="{B55EBEF0-37B3-44EE-90D0-8F1B02261618}" srcId="{CA5230D6-5276-4A1C-AB26-B929D1BABD0E}" destId="{73C80343-C620-47F5-AFDB-D1D6F8C70432}" srcOrd="1" destOrd="0" parTransId="{1DA0C500-82F8-4942-A754-2D9685A29B76}" sibTransId="{1966B4AF-DE11-4288-BAC7-7DE5DFD877B9}"/>
    <dgm:cxn modelId="{6DA4A7F5-CEBB-480B-B15A-FE6CA8DB2D7A}" type="presOf" srcId="{AE23F7F9-2DC6-4F25-AA0D-3348B4A375B2}" destId="{367826C1-B7BF-4777-B66F-B61EA2254C27}" srcOrd="0" destOrd="0" presId="urn:microsoft.com/office/officeart/2005/8/layout/vList5"/>
    <dgm:cxn modelId="{F8C7EFF9-850B-4A58-8FDB-C57BA27C19D6}" srcId="{185991A5-310A-47A5-BFFD-AC68140F5152}" destId="{91947561-6146-4C49-AF10-3CB94FA9CB01}" srcOrd="0" destOrd="0" parTransId="{525B18F2-BBE9-4DA7-A141-3707A4475819}" sibTransId="{932877B3-A65A-4D70-AB6A-3046560F8EEE}"/>
    <dgm:cxn modelId="{AA07411D-99D3-4384-A51F-45B0178AC69F}" type="presParOf" srcId="{A6B75C60-BA07-46B6-B252-A43B02B10C49}" destId="{BD469004-3A80-4C25-A4C5-EADEB77FAFAA}" srcOrd="0" destOrd="0" presId="urn:microsoft.com/office/officeart/2005/8/layout/vList5"/>
    <dgm:cxn modelId="{DC72E83C-B889-4502-8200-AD71E930A5B9}" type="presParOf" srcId="{BD469004-3A80-4C25-A4C5-EADEB77FAFAA}" destId="{924B407E-42CD-484A-9D95-A2ED4A241106}" srcOrd="0" destOrd="0" presId="urn:microsoft.com/office/officeart/2005/8/layout/vList5"/>
    <dgm:cxn modelId="{C5D1D8A5-AFD2-44E0-A6B4-DAB04FAE5A00}" type="presParOf" srcId="{BD469004-3A80-4C25-A4C5-EADEB77FAFAA}" destId="{04B5EC73-04C4-4E67-AA02-800F72708495}" srcOrd="1" destOrd="0" presId="urn:microsoft.com/office/officeart/2005/8/layout/vList5"/>
    <dgm:cxn modelId="{FFF5ED02-2128-41CE-9434-C86DB4D82211}" type="presParOf" srcId="{A6B75C60-BA07-46B6-B252-A43B02B10C49}" destId="{BFFC0AF6-9DCA-4374-AEA9-01D22FCE71FF}" srcOrd="1" destOrd="0" presId="urn:microsoft.com/office/officeart/2005/8/layout/vList5"/>
    <dgm:cxn modelId="{325BE578-48DA-4904-B8BE-0AB650223EC7}" type="presParOf" srcId="{A6B75C60-BA07-46B6-B252-A43B02B10C49}" destId="{F4FEA077-2507-416C-8F78-9FEA7C709096}" srcOrd="2" destOrd="0" presId="urn:microsoft.com/office/officeart/2005/8/layout/vList5"/>
    <dgm:cxn modelId="{92819BF9-BE6A-486C-850E-A10594CA5FF4}" type="presParOf" srcId="{F4FEA077-2507-416C-8F78-9FEA7C709096}" destId="{D56F7426-1E97-4592-8A46-5278F7C53BE6}" srcOrd="0" destOrd="0" presId="urn:microsoft.com/office/officeart/2005/8/layout/vList5"/>
    <dgm:cxn modelId="{A47299C4-0451-4A46-B596-A1B6464E955A}" type="presParOf" srcId="{F4FEA077-2507-416C-8F78-9FEA7C709096}" destId="{0086F5AA-4475-4359-9C12-17598B3D82D7}" srcOrd="1" destOrd="0" presId="urn:microsoft.com/office/officeart/2005/8/layout/vList5"/>
    <dgm:cxn modelId="{6292535D-8BFB-4DEF-9B9E-71A49202FE51}" type="presParOf" srcId="{A6B75C60-BA07-46B6-B252-A43B02B10C49}" destId="{C9652648-FD55-43D3-A364-9348EDD7C319}" srcOrd="3" destOrd="0" presId="urn:microsoft.com/office/officeart/2005/8/layout/vList5"/>
    <dgm:cxn modelId="{375CD65C-DE86-4CA2-973F-64981BAC287A}" type="presParOf" srcId="{A6B75C60-BA07-46B6-B252-A43B02B10C49}" destId="{054A778B-6CEC-4EAE-96B4-03F13A2F63DC}" srcOrd="4" destOrd="0" presId="urn:microsoft.com/office/officeart/2005/8/layout/vList5"/>
    <dgm:cxn modelId="{E6539B46-04E8-46E4-9AA4-F45925BCFA90}" type="presParOf" srcId="{054A778B-6CEC-4EAE-96B4-03F13A2F63DC}" destId="{9F3202D7-3963-43AD-A437-C44B0749A1BC}" srcOrd="0" destOrd="0" presId="urn:microsoft.com/office/officeart/2005/8/layout/vList5"/>
    <dgm:cxn modelId="{18129EC5-04A7-49CE-8C4A-BAD367A9163C}" type="presParOf" srcId="{054A778B-6CEC-4EAE-96B4-03F13A2F63DC}" destId="{97A6A2C2-E778-453F-943A-FA2CB528EBA9}" srcOrd="1" destOrd="0" presId="urn:microsoft.com/office/officeart/2005/8/layout/vList5"/>
    <dgm:cxn modelId="{185894E2-F1A9-4E27-8611-CF5E3DB79283}" type="presParOf" srcId="{A6B75C60-BA07-46B6-B252-A43B02B10C49}" destId="{B17E9BEA-35B3-4641-A42F-0B0E3594435F}" srcOrd="5" destOrd="0" presId="urn:microsoft.com/office/officeart/2005/8/layout/vList5"/>
    <dgm:cxn modelId="{929F296A-2465-4F72-A275-D6348F90C33D}" type="presParOf" srcId="{A6B75C60-BA07-46B6-B252-A43B02B10C49}" destId="{33DCE21B-0FD2-4336-B7FD-4B61DECF9E3B}" srcOrd="6" destOrd="0" presId="urn:microsoft.com/office/officeart/2005/8/layout/vList5"/>
    <dgm:cxn modelId="{6AD7A67E-B79A-4716-8936-42FD8AD15741}" type="presParOf" srcId="{33DCE21B-0FD2-4336-B7FD-4B61DECF9E3B}" destId="{87CB2746-61F7-40CA-8520-C35761A299AE}" srcOrd="0" destOrd="0" presId="urn:microsoft.com/office/officeart/2005/8/layout/vList5"/>
    <dgm:cxn modelId="{C1B37BF5-46A0-4275-938A-1564C10CED93}" type="presParOf" srcId="{33DCE21B-0FD2-4336-B7FD-4B61DECF9E3B}" destId="{4257BC70-5D0F-47D5-AB87-5B2DC12E8D63}" srcOrd="1" destOrd="0" presId="urn:microsoft.com/office/officeart/2005/8/layout/vList5"/>
    <dgm:cxn modelId="{2B7ABFC1-D889-4CD9-AE3F-EDF25A7FCCEA}" type="presParOf" srcId="{A6B75C60-BA07-46B6-B252-A43B02B10C49}" destId="{B83816F6-BDB7-4949-823B-88F1F5D5638D}" srcOrd="7" destOrd="0" presId="urn:microsoft.com/office/officeart/2005/8/layout/vList5"/>
    <dgm:cxn modelId="{F13A8724-E65F-4D0D-8F04-0AA7C5BDCF5A}" type="presParOf" srcId="{A6B75C60-BA07-46B6-B252-A43B02B10C49}" destId="{5041BAE7-4A59-4A4A-A5C6-8CF951637BD5}" srcOrd="8" destOrd="0" presId="urn:microsoft.com/office/officeart/2005/8/layout/vList5"/>
    <dgm:cxn modelId="{87F25506-32E4-4286-96F5-B3ADED12803A}" type="presParOf" srcId="{5041BAE7-4A59-4A4A-A5C6-8CF951637BD5}" destId="{78B26B29-9ECE-4672-8554-85F2D2ABFF94}" srcOrd="0" destOrd="0" presId="urn:microsoft.com/office/officeart/2005/8/layout/vList5"/>
    <dgm:cxn modelId="{1C9EC79E-9129-4821-8E09-0A95B6D78E0C}" type="presParOf" srcId="{5041BAE7-4A59-4A4A-A5C6-8CF951637BD5}" destId="{CD99CDB4-B82A-4317-8ED0-60C1B1707023}" srcOrd="1" destOrd="0" presId="urn:microsoft.com/office/officeart/2005/8/layout/vList5"/>
    <dgm:cxn modelId="{CE6C2C49-3F19-483C-93E0-D327B4496881}" type="presParOf" srcId="{A6B75C60-BA07-46B6-B252-A43B02B10C49}" destId="{6CF0B53C-E842-4DFF-A0D3-9D5CA2F84565}" srcOrd="9" destOrd="0" presId="urn:microsoft.com/office/officeart/2005/8/layout/vList5"/>
    <dgm:cxn modelId="{DFD5F317-9FC7-4A0B-816D-C050EA58B0A4}" type="presParOf" srcId="{A6B75C60-BA07-46B6-B252-A43B02B10C49}" destId="{AB37501A-FC04-4FEF-B130-1C7389F4D1C4}" srcOrd="10" destOrd="0" presId="urn:microsoft.com/office/officeart/2005/8/layout/vList5"/>
    <dgm:cxn modelId="{D88E383E-19F6-4976-8C14-D9C15B1BA67B}" type="presParOf" srcId="{AB37501A-FC04-4FEF-B130-1C7389F4D1C4}" destId="{2076BE8D-FC27-4D90-BC69-7E49D861B837}" srcOrd="0" destOrd="0" presId="urn:microsoft.com/office/officeart/2005/8/layout/vList5"/>
    <dgm:cxn modelId="{73EBA072-B009-4D55-AE19-F73FBD867CB9}" type="presParOf" srcId="{AB37501A-FC04-4FEF-B130-1C7389F4D1C4}" destId="{ED18BEC5-25E0-4F3C-8AA6-6E69EBF12FF5}" srcOrd="1" destOrd="0" presId="urn:microsoft.com/office/officeart/2005/8/layout/vList5"/>
    <dgm:cxn modelId="{DD4E5A81-FC32-4F82-8936-4D0AEB5C3639}" type="presParOf" srcId="{A6B75C60-BA07-46B6-B252-A43B02B10C49}" destId="{8E346694-65EB-4EB1-BA0D-DF955754D5DF}" srcOrd="11" destOrd="0" presId="urn:microsoft.com/office/officeart/2005/8/layout/vList5"/>
    <dgm:cxn modelId="{273E1002-A0C0-4835-9629-A735E09A6D63}" type="presParOf" srcId="{A6B75C60-BA07-46B6-B252-A43B02B10C49}" destId="{0DAE8C24-1873-4E02-BDDF-142D6C068044}" srcOrd="12" destOrd="0" presId="urn:microsoft.com/office/officeart/2005/8/layout/vList5"/>
    <dgm:cxn modelId="{955497A5-20B9-48B0-B28E-C70DCD5B90DC}" type="presParOf" srcId="{0DAE8C24-1873-4E02-BDDF-142D6C068044}" destId="{8BBD1A7A-FDB4-4CB8-8A34-A747A7332FE8}" srcOrd="0" destOrd="0" presId="urn:microsoft.com/office/officeart/2005/8/layout/vList5"/>
    <dgm:cxn modelId="{7B710842-BD44-4995-B4FD-1BDB5C59106A}" type="presParOf" srcId="{0DAE8C24-1873-4E02-BDDF-142D6C068044}" destId="{3819247B-DC58-48AE-A3B6-FF84FA8249F6}" srcOrd="1" destOrd="0" presId="urn:microsoft.com/office/officeart/2005/8/layout/vList5"/>
    <dgm:cxn modelId="{07BA2394-5102-41B6-A667-12F8764D5A17}" type="presParOf" srcId="{A6B75C60-BA07-46B6-B252-A43B02B10C49}" destId="{2BB08411-24F7-4B14-BA25-57ECF4E2DFA3}" srcOrd="13" destOrd="0" presId="urn:microsoft.com/office/officeart/2005/8/layout/vList5"/>
    <dgm:cxn modelId="{69151B80-C496-4B6F-AC4B-1FC2E8AA8C0D}" type="presParOf" srcId="{A6B75C60-BA07-46B6-B252-A43B02B10C49}" destId="{A0B82DF1-73E3-4E07-B550-5FB12FAF1BE3}" srcOrd="14" destOrd="0" presId="urn:microsoft.com/office/officeart/2005/8/layout/vList5"/>
    <dgm:cxn modelId="{5B4B4BDB-9D15-4146-BFED-F45263C09CEF}" type="presParOf" srcId="{A0B82DF1-73E3-4E07-B550-5FB12FAF1BE3}" destId="{8843DE2B-CA72-4A73-AECE-1BAE2ABCDCAB}" srcOrd="0" destOrd="0" presId="urn:microsoft.com/office/officeart/2005/8/layout/vList5"/>
    <dgm:cxn modelId="{A0EB1D00-0FA4-44A8-9A1B-3C20D2937ADA}" type="presParOf" srcId="{A0B82DF1-73E3-4E07-B550-5FB12FAF1BE3}" destId="{F161D8E7-CC46-4B7B-B350-7D49B5401994}" srcOrd="1" destOrd="0" presId="urn:microsoft.com/office/officeart/2005/8/layout/vList5"/>
    <dgm:cxn modelId="{A6AEAFC4-0C07-498A-8B05-2F041CB3CDD2}" type="presParOf" srcId="{A6B75C60-BA07-46B6-B252-A43B02B10C49}" destId="{E4FE119C-806B-47C2-BC67-A80536FB8E2D}" srcOrd="15" destOrd="0" presId="urn:microsoft.com/office/officeart/2005/8/layout/vList5"/>
    <dgm:cxn modelId="{FEABBDB7-36E3-40FA-AB18-59EC87F05162}" type="presParOf" srcId="{A6B75C60-BA07-46B6-B252-A43B02B10C49}" destId="{59238C47-8961-43B9-BA4F-A02B990DBEC5}" srcOrd="16" destOrd="0" presId="urn:microsoft.com/office/officeart/2005/8/layout/vList5"/>
    <dgm:cxn modelId="{57BE928D-5AC4-456F-BF2D-878990D158DE}" type="presParOf" srcId="{59238C47-8961-43B9-BA4F-A02B990DBEC5}" destId="{367826C1-B7BF-4777-B66F-B61EA2254C27}" srcOrd="0" destOrd="0" presId="urn:microsoft.com/office/officeart/2005/8/layout/vList5"/>
    <dgm:cxn modelId="{1793E66E-7116-45B3-8296-A034221DA3C2}" type="presParOf" srcId="{59238C47-8961-43B9-BA4F-A02B990DBEC5}" destId="{7366A162-0F3B-43C4-8952-BDC233914A1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3CB096C-8167-4C6C-8BC7-B1832210B8FC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9454438-4ED7-42C2-81B4-D59CEF093F53}">
      <dgm:prSet/>
      <dgm:spPr/>
      <dgm:t>
        <a:bodyPr/>
        <a:lstStyle/>
        <a:p>
          <a:r>
            <a:rPr lang="en-US"/>
            <a:t>If interpretability and efficiency are crucial, consider Random Forest or Naive Bayes.</a:t>
          </a:r>
        </a:p>
      </dgm:t>
    </dgm:pt>
    <dgm:pt modelId="{47EFF431-EFB0-41F4-AC51-819B8EA33F5C}" type="parTrans" cxnId="{0EAA13C7-2C6C-4554-8B27-37B9A85D61D7}">
      <dgm:prSet/>
      <dgm:spPr/>
      <dgm:t>
        <a:bodyPr/>
        <a:lstStyle/>
        <a:p>
          <a:endParaRPr lang="en-US"/>
        </a:p>
      </dgm:t>
    </dgm:pt>
    <dgm:pt modelId="{19EC3647-F844-4C4C-946A-29F5597CC295}" type="sibTrans" cxnId="{0EAA13C7-2C6C-4554-8B27-37B9A85D61D7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541B3314-6807-49DA-A1F4-9AFF9C7402DB}">
      <dgm:prSet/>
      <dgm:spPr/>
      <dgm:t>
        <a:bodyPr/>
        <a:lstStyle/>
        <a:p>
          <a:r>
            <a:rPr lang="en-US"/>
            <a:t>If capturing complex patterns is a priority and computational resources are available, the LSTM models are competitive.</a:t>
          </a:r>
        </a:p>
      </dgm:t>
    </dgm:pt>
    <dgm:pt modelId="{59162B8A-B22E-47D3-8014-80427C8CC392}" type="parTrans" cxnId="{15D71C30-745C-459A-BAF9-E9BED9D1FCF4}">
      <dgm:prSet/>
      <dgm:spPr/>
      <dgm:t>
        <a:bodyPr/>
        <a:lstStyle/>
        <a:p>
          <a:endParaRPr lang="en-US"/>
        </a:p>
      </dgm:t>
    </dgm:pt>
    <dgm:pt modelId="{D8A00004-CDB9-4515-B869-B93248EA0654}" type="sibTrans" cxnId="{15D71C30-745C-459A-BAF9-E9BED9D1FCF4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BF9C5F3A-891C-4093-8D82-8161BF3006AA}" type="pres">
      <dgm:prSet presAssocID="{23CB096C-8167-4C6C-8BC7-B1832210B8FC}" presName="Name0" presStyleCnt="0">
        <dgm:presLayoutVars>
          <dgm:animLvl val="lvl"/>
          <dgm:resizeHandles val="exact"/>
        </dgm:presLayoutVars>
      </dgm:prSet>
      <dgm:spPr/>
    </dgm:pt>
    <dgm:pt modelId="{3F9E4C22-9493-4AC2-9AD4-461E00D42FF2}" type="pres">
      <dgm:prSet presAssocID="{19454438-4ED7-42C2-81B4-D59CEF093F53}" presName="compositeNode" presStyleCnt="0">
        <dgm:presLayoutVars>
          <dgm:bulletEnabled val="1"/>
        </dgm:presLayoutVars>
      </dgm:prSet>
      <dgm:spPr/>
    </dgm:pt>
    <dgm:pt modelId="{1BA3D987-2977-4FCF-9837-C0F6FDC51AD8}" type="pres">
      <dgm:prSet presAssocID="{19454438-4ED7-42C2-81B4-D59CEF093F53}" presName="bgRect" presStyleLbl="alignNode1" presStyleIdx="0" presStyleCnt="2"/>
      <dgm:spPr/>
    </dgm:pt>
    <dgm:pt modelId="{74193CC7-09FD-4305-92C7-1EC74B4121E8}" type="pres">
      <dgm:prSet presAssocID="{19EC3647-F844-4C4C-946A-29F5597CC295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F75A113E-6EF6-4F78-A61C-D4C4793ED666}" type="pres">
      <dgm:prSet presAssocID="{19454438-4ED7-42C2-81B4-D59CEF093F53}" presName="nodeRect" presStyleLbl="alignNode1" presStyleIdx="0" presStyleCnt="2">
        <dgm:presLayoutVars>
          <dgm:bulletEnabled val="1"/>
        </dgm:presLayoutVars>
      </dgm:prSet>
      <dgm:spPr/>
    </dgm:pt>
    <dgm:pt modelId="{046C3C7A-DF17-4BF8-8CF3-F974905A4BA6}" type="pres">
      <dgm:prSet presAssocID="{19EC3647-F844-4C4C-946A-29F5597CC295}" presName="sibTrans" presStyleCnt="0"/>
      <dgm:spPr/>
    </dgm:pt>
    <dgm:pt modelId="{F72B76BB-E79A-48D3-AC4D-55EAD84F7580}" type="pres">
      <dgm:prSet presAssocID="{541B3314-6807-49DA-A1F4-9AFF9C7402DB}" presName="compositeNode" presStyleCnt="0">
        <dgm:presLayoutVars>
          <dgm:bulletEnabled val="1"/>
        </dgm:presLayoutVars>
      </dgm:prSet>
      <dgm:spPr/>
    </dgm:pt>
    <dgm:pt modelId="{715C2B3B-C156-47B1-8192-9B364E50CAEB}" type="pres">
      <dgm:prSet presAssocID="{541B3314-6807-49DA-A1F4-9AFF9C7402DB}" presName="bgRect" presStyleLbl="alignNode1" presStyleIdx="1" presStyleCnt="2"/>
      <dgm:spPr/>
    </dgm:pt>
    <dgm:pt modelId="{2F7EC23E-9294-4A45-8A2C-3ECE41619A58}" type="pres">
      <dgm:prSet presAssocID="{D8A00004-CDB9-4515-B869-B93248EA0654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82D0B53E-0F35-417F-8937-738A84099762}" type="pres">
      <dgm:prSet presAssocID="{541B3314-6807-49DA-A1F4-9AFF9C7402DB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2392B005-1C00-4D45-9198-FFCEB6EBC94D}" type="presOf" srcId="{19454438-4ED7-42C2-81B4-D59CEF093F53}" destId="{1BA3D987-2977-4FCF-9837-C0F6FDC51AD8}" srcOrd="0" destOrd="0" presId="urn:microsoft.com/office/officeart/2016/7/layout/LinearBlockProcessNumbered"/>
    <dgm:cxn modelId="{6C849B1A-5275-4186-8737-C41D5C7B9606}" type="presOf" srcId="{23CB096C-8167-4C6C-8BC7-B1832210B8FC}" destId="{BF9C5F3A-891C-4093-8D82-8161BF3006AA}" srcOrd="0" destOrd="0" presId="urn:microsoft.com/office/officeart/2016/7/layout/LinearBlockProcessNumbered"/>
    <dgm:cxn modelId="{15D71C30-745C-459A-BAF9-E9BED9D1FCF4}" srcId="{23CB096C-8167-4C6C-8BC7-B1832210B8FC}" destId="{541B3314-6807-49DA-A1F4-9AFF9C7402DB}" srcOrd="1" destOrd="0" parTransId="{59162B8A-B22E-47D3-8014-80427C8CC392}" sibTransId="{D8A00004-CDB9-4515-B869-B93248EA0654}"/>
    <dgm:cxn modelId="{5835143B-BF64-4416-9D2A-ED268D5B91DD}" type="presOf" srcId="{19454438-4ED7-42C2-81B4-D59CEF093F53}" destId="{F75A113E-6EF6-4F78-A61C-D4C4793ED666}" srcOrd="1" destOrd="0" presId="urn:microsoft.com/office/officeart/2016/7/layout/LinearBlockProcessNumbered"/>
    <dgm:cxn modelId="{17019158-2A6C-48B6-B12B-AD6F3CC52C5A}" type="presOf" srcId="{D8A00004-CDB9-4515-B869-B93248EA0654}" destId="{2F7EC23E-9294-4A45-8A2C-3ECE41619A58}" srcOrd="0" destOrd="0" presId="urn:microsoft.com/office/officeart/2016/7/layout/LinearBlockProcessNumbered"/>
    <dgm:cxn modelId="{0EAA13C7-2C6C-4554-8B27-37B9A85D61D7}" srcId="{23CB096C-8167-4C6C-8BC7-B1832210B8FC}" destId="{19454438-4ED7-42C2-81B4-D59CEF093F53}" srcOrd="0" destOrd="0" parTransId="{47EFF431-EFB0-41F4-AC51-819B8EA33F5C}" sibTransId="{19EC3647-F844-4C4C-946A-29F5597CC295}"/>
    <dgm:cxn modelId="{62B4FECD-0C52-406E-9A7A-9CDD3CD15BE1}" type="presOf" srcId="{541B3314-6807-49DA-A1F4-9AFF9C7402DB}" destId="{715C2B3B-C156-47B1-8192-9B364E50CAEB}" srcOrd="0" destOrd="0" presId="urn:microsoft.com/office/officeart/2016/7/layout/LinearBlockProcessNumbered"/>
    <dgm:cxn modelId="{43ED7BE4-793D-4E8D-8D86-D1917EA70B0C}" type="presOf" srcId="{19EC3647-F844-4C4C-946A-29F5597CC295}" destId="{74193CC7-09FD-4305-92C7-1EC74B4121E8}" srcOrd="0" destOrd="0" presId="urn:microsoft.com/office/officeart/2016/7/layout/LinearBlockProcessNumbered"/>
    <dgm:cxn modelId="{33925EF5-A4D3-471B-AEBF-08265914297A}" type="presOf" srcId="{541B3314-6807-49DA-A1F4-9AFF9C7402DB}" destId="{82D0B53E-0F35-417F-8937-738A84099762}" srcOrd="1" destOrd="0" presId="urn:microsoft.com/office/officeart/2016/7/layout/LinearBlockProcessNumbered"/>
    <dgm:cxn modelId="{31FA1CB3-369C-4426-9A76-31399215C993}" type="presParOf" srcId="{BF9C5F3A-891C-4093-8D82-8161BF3006AA}" destId="{3F9E4C22-9493-4AC2-9AD4-461E00D42FF2}" srcOrd="0" destOrd="0" presId="urn:microsoft.com/office/officeart/2016/7/layout/LinearBlockProcessNumbered"/>
    <dgm:cxn modelId="{0FBED864-4371-4F50-BB2B-6F727643B663}" type="presParOf" srcId="{3F9E4C22-9493-4AC2-9AD4-461E00D42FF2}" destId="{1BA3D987-2977-4FCF-9837-C0F6FDC51AD8}" srcOrd="0" destOrd="0" presId="urn:microsoft.com/office/officeart/2016/7/layout/LinearBlockProcessNumbered"/>
    <dgm:cxn modelId="{8D0B63D2-C16A-40BB-88AC-3BC88E387147}" type="presParOf" srcId="{3F9E4C22-9493-4AC2-9AD4-461E00D42FF2}" destId="{74193CC7-09FD-4305-92C7-1EC74B4121E8}" srcOrd="1" destOrd="0" presId="urn:microsoft.com/office/officeart/2016/7/layout/LinearBlockProcessNumbered"/>
    <dgm:cxn modelId="{237D9222-0B47-4051-9107-131FF0A5887A}" type="presParOf" srcId="{3F9E4C22-9493-4AC2-9AD4-461E00D42FF2}" destId="{F75A113E-6EF6-4F78-A61C-D4C4793ED666}" srcOrd="2" destOrd="0" presId="urn:microsoft.com/office/officeart/2016/7/layout/LinearBlockProcessNumbered"/>
    <dgm:cxn modelId="{CE6B92C6-4772-40DB-BB30-CEA9B5431DCD}" type="presParOf" srcId="{BF9C5F3A-891C-4093-8D82-8161BF3006AA}" destId="{046C3C7A-DF17-4BF8-8CF3-F974905A4BA6}" srcOrd="1" destOrd="0" presId="urn:microsoft.com/office/officeart/2016/7/layout/LinearBlockProcessNumbered"/>
    <dgm:cxn modelId="{7FFBFC0D-D653-420C-B4C7-9661B8FB9AC2}" type="presParOf" srcId="{BF9C5F3A-891C-4093-8D82-8161BF3006AA}" destId="{F72B76BB-E79A-48D3-AC4D-55EAD84F7580}" srcOrd="2" destOrd="0" presId="urn:microsoft.com/office/officeart/2016/7/layout/LinearBlockProcessNumbered"/>
    <dgm:cxn modelId="{6CCEA116-C6F5-4D35-82F6-11565933CC93}" type="presParOf" srcId="{F72B76BB-E79A-48D3-AC4D-55EAD84F7580}" destId="{715C2B3B-C156-47B1-8192-9B364E50CAEB}" srcOrd="0" destOrd="0" presId="urn:microsoft.com/office/officeart/2016/7/layout/LinearBlockProcessNumbered"/>
    <dgm:cxn modelId="{E9C9A9C3-02CF-42CB-A016-C27285AF2A91}" type="presParOf" srcId="{F72B76BB-E79A-48D3-AC4D-55EAD84F7580}" destId="{2F7EC23E-9294-4A45-8A2C-3ECE41619A58}" srcOrd="1" destOrd="0" presId="urn:microsoft.com/office/officeart/2016/7/layout/LinearBlockProcessNumbered"/>
    <dgm:cxn modelId="{F6853A62-8BFF-4112-A6AD-6D75F348691C}" type="presParOf" srcId="{F72B76BB-E79A-48D3-AC4D-55EAD84F7580}" destId="{82D0B53E-0F35-417F-8937-738A8409976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E826A1-C405-488A-89F4-C524F7B34858}">
      <dsp:nvSpPr>
        <dsp:cNvPr id="0" name=""/>
        <dsp:cNvSpPr/>
      </dsp:nvSpPr>
      <dsp:spPr>
        <a:xfrm>
          <a:off x="3201" y="193789"/>
          <a:ext cx="2539866" cy="15239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Data Loading:</a:t>
          </a:r>
        </a:p>
      </dsp:txBody>
      <dsp:txXfrm>
        <a:off x="3201" y="193789"/>
        <a:ext cx="2539866" cy="1523919"/>
      </dsp:txXfrm>
    </dsp:sp>
    <dsp:sp modelId="{813C36BA-6997-4930-BB20-271B96F3262B}">
      <dsp:nvSpPr>
        <dsp:cNvPr id="0" name=""/>
        <dsp:cNvSpPr/>
      </dsp:nvSpPr>
      <dsp:spPr>
        <a:xfrm>
          <a:off x="2797054" y="193789"/>
          <a:ext cx="2539866" cy="15239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TF-IDF Vectorization: The comments are converted into numerical vectors using TF-IDF vectorization.</a:t>
          </a:r>
        </a:p>
      </dsp:txBody>
      <dsp:txXfrm>
        <a:off x="2797054" y="193789"/>
        <a:ext cx="2539866" cy="1523919"/>
      </dsp:txXfrm>
    </dsp:sp>
    <dsp:sp modelId="{86AB3406-3DFA-4119-B1FD-EB058410CFBC}">
      <dsp:nvSpPr>
        <dsp:cNvPr id="0" name=""/>
        <dsp:cNvSpPr/>
      </dsp:nvSpPr>
      <dsp:spPr>
        <a:xfrm>
          <a:off x="5590907" y="193789"/>
          <a:ext cx="2539866" cy="152391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Random Forest Classifier: </a:t>
          </a:r>
          <a:r>
            <a:rPr lang="en-US" sz="1200" kern="1200"/>
            <a:t>A MultiOutputClassifier with a RandomForestClassifier as the base estimator is trained on the TF-IDF transformed data for multi-label classification.</a:t>
          </a:r>
        </a:p>
      </dsp:txBody>
      <dsp:txXfrm>
        <a:off x="5590907" y="193789"/>
        <a:ext cx="2539866" cy="1523919"/>
      </dsp:txXfrm>
    </dsp:sp>
    <dsp:sp modelId="{3D36FF6D-9682-4EE5-8573-821F074DE64E}">
      <dsp:nvSpPr>
        <dsp:cNvPr id="0" name=""/>
        <dsp:cNvSpPr/>
      </dsp:nvSpPr>
      <dsp:spPr>
        <a:xfrm>
          <a:off x="8384760" y="193789"/>
          <a:ext cx="2539866" cy="152391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Calibri Light" panose="020F0302020204030204"/>
            </a:rPr>
            <a:t>LSTM</a:t>
          </a:r>
          <a:r>
            <a:rPr lang="en-US" sz="1200" b="1" kern="1200"/>
            <a:t> Model:</a:t>
          </a:r>
          <a:r>
            <a:rPr lang="en-US" sz="1200" b="1" kern="1200">
              <a:latin typeface="Calibri Light" panose="020F0302020204030204"/>
            </a:rPr>
            <a:t> </a:t>
          </a:r>
          <a:r>
            <a:rPr lang="en-US" sz="1200" kern="1200"/>
            <a:t>A simple LSTM (Long Short-Term Memory) neural network is defined using Keras. It takes TF-IDF sequences as input and outputs predictions for the same categories.</a:t>
          </a:r>
          <a:endParaRPr lang="en-US" sz="1200" b="1" kern="1200"/>
        </a:p>
      </dsp:txBody>
      <dsp:txXfrm>
        <a:off x="8384760" y="193789"/>
        <a:ext cx="2539866" cy="1523919"/>
      </dsp:txXfrm>
    </dsp:sp>
    <dsp:sp modelId="{B7CDB9F1-7A13-4B69-8ACA-A277B33B348D}">
      <dsp:nvSpPr>
        <dsp:cNvPr id="0" name=""/>
        <dsp:cNvSpPr/>
      </dsp:nvSpPr>
      <dsp:spPr>
        <a:xfrm>
          <a:off x="1400128" y="1971695"/>
          <a:ext cx="2539866" cy="152391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Calibri Light" panose="020F0302020204030204"/>
            </a:rPr>
            <a:t>Training</a:t>
          </a:r>
          <a:r>
            <a:rPr lang="en-US" sz="1200" b="1" kern="1200"/>
            <a:t> and Evaluation:</a:t>
          </a:r>
        </a:p>
      </dsp:txBody>
      <dsp:txXfrm>
        <a:off x="1400128" y="1971695"/>
        <a:ext cx="2539866" cy="1523919"/>
      </dsp:txXfrm>
    </dsp:sp>
    <dsp:sp modelId="{EDB35F56-0072-4021-82B1-228DD0DEBD77}">
      <dsp:nvSpPr>
        <dsp:cNvPr id="0" name=""/>
        <dsp:cNvSpPr/>
      </dsp:nvSpPr>
      <dsp:spPr>
        <a:xfrm>
          <a:off x="4193981" y="1971695"/>
          <a:ext cx="2539866" cy="15239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>
              <a:latin typeface="Calibri Light" panose="020F0302020204030204"/>
            </a:rPr>
            <a:t>Input</a:t>
          </a:r>
          <a:r>
            <a:rPr lang="en-US" sz="1200" b="0" kern="1200"/>
            <a:t> and Prediction:</a:t>
          </a:r>
          <a:r>
            <a:rPr lang="en-US" sz="1200" kern="1200"/>
            <a:t>The user is prompted to enter a comment. The TF-IDF representation of the user's comment is then fed into both the trained Random Forest and LSTM models to make predictions.</a:t>
          </a:r>
          <a:endParaRPr lang="en-US" sz="1200" b="0" kern="1200"/>
        </a:p>
      </dsp:txBody>
      <dsp:txXfrm>
        <a:off x="4193981" y="1971695"/>
        <a:ext cx="2539866" cy="1523919"/>
      </dsp:txXfrm>
    </dsp:sp>
    <dsp:sp modelId="{4FB7E219-49CA-483C-90E3-D68DFEC399FA}">
      <dsp:nvSpPr>
        <dsp:cNvPr id="0" name=""/>
        <dsp:cNvSpPr/>
      </dsp:nvSpPr>
      <dsp:spPr>
        <a:xfrm>
          <a:off x="6987834" y="1971695"/>
          <a:ext cx="2539866" cy="15239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/>
            <a:t>LIME Explanation for LSTM Model:</a:t>
          </a:r>
          <a:r>
            <a:rPr lang="en-US" sz="1200" kern="1200">
              <a:latin typeface="Calibri Light" panose="020F0302020204030204"/>
            </a:rPr>
            <a:t> </a:t>
          </a:r>
          <a:r>
            <a:rPr lang="en-US" sz="1200" kern="1200"/>
            <a:t>LIME (Local Interpretable Model-agnostic Explanations) is used to provide an explanation for the LSTM model's prediction on the user's comment. LIME generates an interpretable model to explain the predictions of complex models.</a:t>
          </a:r>
        </a:p>
      </dsp:txBody>
      <dsp:txXfrm>
        <a:off x="6987834" y="1971695"/>
        <a:ext cx="2539866" cy="15239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6EF4D-3A77-4C72-A1B1-90B6F608A09A}">
      <dsp:nvSpPr>
        <dsp:cNvPr id="0" name=""/>
        <dsp:cNvSpPr/>
      </dsp:nvSpPr>
      <dsp:spPr>
        <a:xfrm>
          <a:off x="2028150" y="503097"/>
          <a:ext cx="38744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7441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11419" y="546724"/>
        <a:ext cx="20902" cy="4184"/>
      </dsp:txXfrm>
    </dsp:sp>
    <dsp:sp modelId="{95A29BB0-5B91-4EA2-895D-3421B45DE3B2}">
      <dsp:nvSpPr>
        <dsp:cNvPr id="0" name=""/>
        <dsp:cNvSpPr/>
      </dsp:nvSpPr>
      <dsp:spPr>
        <a:xfrm>
          <a:off x="212380" y="3546"/>
          <a:ext cx="1817569" cy="109054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9062" tIns="93487" rIns="89062" bIns="9348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 Loading and Visualization:</a:t>
          </a:r>
        </a:p>
      </dsp:txBody>
      <dsp:txXfrm>
        <a:off x="212380" y="3546"/>
        <a:ext cx="1817569" cy="1090541"/>
      </dsp:txXfrm>
    </dsp:sp>
    <dsp:sp modelId="{720E012E-C583-472B-B123-F0C750AF8E40}">
      <dsp:nvSpPr>
        <dsp:cNvPr id="0" name=""/>
        <dsp:cNvSpPr/>
      </dsp:nvSpPr>
      <dsp:spPr>
        <a:xfrm>
          <a:off x="4263760" y="503097"/>
          <a:ext cx="38744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7441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47030" y="546724"/>
        <a:ext cx="20902" cy="4184"/>
      </dsp:txXfrm>
    </dsp:sp>
    <dsp:sp modelId="{B2E2C961-B4D1-41A0-A5D7-AC00AFEFBEF1}">
      <dsp:nvSpPr>
        <dsp:cNvPr id="0" name=""/>
        <dsp:cNvSpPr/>
      </dsp:nvSpPr>
      <dsp:spPr>
        <a:xfrm>
          <a:off x="2447991" y="3546"/>
          <a:ext cx="1817569" cy="109054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9062" tIns="93487" rIns="89062" bIns="9348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Text Cleaning:</a:t>
          </a:r>
        </a:p>
      </dsp:txBody>
      <dsp:txXfrm>
        <a:off x="2447991" y="3546"/>
        <a:ext cx="1817569" cy="1090541"/>
      </dsp:txXfrm>
    </dsp:sp>
    <dsp:sp modelId="{BC72D29B-32F9-4E07-A3AA-2E20F95F0445}">
      <dsp:nvSpPr>
        <dsp:cNvPr id="0" name=""/>
        <dsp:cNvSpPr/>
      </dsp:nvSpPr>
      <dsp:spPr>
        <a:xfrm>
          <a:off x="1121165" y="1092288"/>
          <a:ext cx="4471221" cy="387441"/>
        </a:xfrm>
        <a:custGeom>
          <a:avLst/>
          <a:gdLst/>
          <a:ahLst/>
          <a:cxnLst/>
          <a:rect l="0" t="0" r="0" b="0"/>
          <a:pathLst>
            <a:path>
              <a:moveTo>
                <a:pt x="4471221" y="0"/>
              </a:moveTo>
              <a:lnTo>
                <a:pt x="4471221" y="210820"/>
              </a:lnTo>
              <a:lnTo>
                <a:pt x="0" y="210820"/>
              </a:lnTo>
              <a:lnTo>
                <a:pt x="0" y="387441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44507" y="1283916"/>
        <a:ext cx="224536" cy="4184"/>
      </dsp:txXfrm>
    </dsp:sp>
    <dsp:sp modelId="{F16BC253-CAE1-44C7-9499-B9A9CF39B2E7}">
      <dsp:nvSpPr>
        <dsp:cNvPr id="0" name=""/>
        <dsp:cNvSpPr/>
      </dsp:nvSpPr>
      <dsp:spPr>
        <a:xfrm>
          <a:off x="4683601" y="3546"/>
          <a:ext cx="1817569" cy="109054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9062" tIns="93487" rIns="89062" bIns="9348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Text </a:t>
          </a:r>
          <a:r>
            <a:rPr lang="en-US" sz="1200" kern="1200" dirty="0" err="1"/>
            <a:t>Vectorization:Uses</a:t>
          </a:r>
          <a:r>
            <a:rPr lang="en-US" sz="1200" kern="1200" dirty="0"/>
            <a:t> </a:t>
          </a:r>
          <a:r>
            <a:rPr lang="en-US" sz="1200" kern="1200" dirty="0" err="1"/>
            <a:t>TfidfVectorizer</a:t>
          </a:r>
          <a:r>
            <a:rPr lang="en-US" sz="1200" kern="1200" dirty="0"/>
            <a:t> to convert the text data into numerical format.</a:t>
          </a:r>
        </a:p>
      </dsp:txBody>
      <dsp:txXfrm>
        <a:off x="4683601" y="3546"/>
        <a:ext cx="1817569" cy="1090541"/>
      </dsp:txXfrm>
    </dsp:sp>
    <dsp:sp modelId="{DE003DDB-912A-4A4A-A07C-90544550D58F}">
      <dsp:nvSpPr>
        <dsp:cNvPr id="0" name=""/>
        <dsp:cNvSpPr/>
      </dsp:nvSpPr>
      <dsp:spPr>
        <a:xfrm>
          <a:off x="2028150" y="2011679"/>
          <a:ext cx="38744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7441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11419" y="2055307"/>
        <a:ext cx="20902" cy="4184"/>
      </dsp:txXfrm>
    </dsp:sp>
    <dsp:sp modelId="{8A5B96D4-248B-4016-9B0F-A1B7249A9050}">
      <dsp:nvSpPr>
        <dsp:cNvPr id="0" name=""/>
        <dsp:cNvSpPr/>
      </dsp:nvSpPr>
      <dsp:spPr>
        <a:xfrm>
          <a:off x="212380" y="1512129"/>
          <a:ext cx="1817569" cy="109054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9062" tIns="93487" rIns="89062" bIns="9348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Model </a:t>
          </a:r>
          <a:r>
            <a:rPr lang="en-US" sz="1200" kern="1200" dirty="0" err="1"/>
            <a:t>Training:Utilizes</a:t>
          </a:r>
          <a:r>
            <a:rPr lang="en-US" sz="1200" kern="1200" dirty="0"/>
            <a:t> a Multinomial Naive Bayes model for toxicity classification using the </a:t>
          </a:r>
          <a:r>
            <a:rPr lang="en-US" sz="1200" kern="1200" dirty="0" err="1"/>
            <a:t>OneVsRestClassifier</a:t>
          </a:r>
          <a:r>
            <a:rPr lang="en-US" sz="1200" kern="1200" dirty="0"/>
            <a:t>.</a:t>
          </a:r>
        </a:p>
      </dsp:txBody>
      <dsp:txXfrm>
        <a:off x="212380" y="1512129"/>
        <a:ext cx="1817569" cy="1090541"/>
      </dsp:txXfrm>
    </dsp:sp>
    <dsp:sp modelId="{509DBDFC-9C02-427E-9BFA-E295B12B8442}">
      <dsp:nvSpPr>
        <dsp:cNvPr id="0" name=""/>
        <dsp:cNvSpPr/>
      </dsp:nvSpPr>
      <dsp:spPr>
        <a:xfrm>
          <a:off x="4263760" y="2011679"/>
          <a:ext cx="38744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7441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47030" y="2055307"/>
        <a:ext cx="20902" cy="4184"/>
      </dsp:txXfrm>
    </dsp:sp>
    <dsp:sp modelId="{04FCDDFF-8D41-4CE0-AA84-510AB9A40EFD}">
      <dsp:nvSpPr>
        <dsp:cNvPr id="0" name=""/>
        <dsp:cNvSpPr/>
      </dsp:nvSpPr>
      <dsp:spPr>
        <a:xfrm>
          <a:off x="2447991" y="1512129"/>
          <a:ext cx="1817569" cy="109054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9062" tIns="93487" rIns="89062" bIns="9348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Prints accuracy and classification report for the model.</a:t>
          </a:r>
        </a:p>
      </dsp:txBody>
      <dsp:txXfrm>
        <a:off x="2447991" y="1512129"/>
        <a:ext cx="1817569" cy="1090541"/>
      </dsp:txXfrm>
    </dsp:sp>
    <dsp:sp modelId="{509CF791-D3EA-4726-B261-0FB17F184F0A}">
      <dsp:nvSpPr>
        <dsp:cNvPr id="0" name=""/>
        <dsp:cNvSpPr/>
      </dsp:nvSpPr>
      <dsp:spPr>
        <a:xfrm>
          <a:off x="1121165" y="2600870"/>
          <a:ext cx="4471221" cy="387441"/>
        </a:xfrm>
        <a:custGeom>
          <a:avLst/>
          <a:gdLst/>
          <a:ahLst/>
          <a:cxnLst/>
          <a:rect l="0" t="0" r="0" b="0"/>
          <a:pathLst>
            <a:path>
              <a:moveTo>
                <a:pt x="4471221" y="0"/>
              </a:moveTo>
              <a:lnTo>
                <a:pt x="4471221" y="210820"/>
              </a:lnTo>
              <a:lnTo>
                <a:pt x="0" y="210820"/>
              </a:lnTo>
              <a:lnTo>
                <a:pt x="0" y="387441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44507" y="2792499"/>
        <a:ext cx="224536" cy="4184"/>
      </dsp:txXfrm>
    </dsp:sp>
    <dsp:sp modelId="{10C5EE47-B1A6-412E-AFBE-A9A17F8ADBDF}">
      <dsp:nvSpPr>
        <dsp:cNvPr id="0" name=""/>
        <dsp:cNvSpPr/>
      </dsp:nvSpPr>
      <dsp:spPr>
        <a:xfrm>
          <a:off x="4683601" y="1512129"/>
          <a:ext cx="1817569" cy="109054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9062" tIns="93487" rIns="89062" bIns="9348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Threshold </a:t>
          </a:r>
          <a:r>
            <a:rPr lang="en-US" sz="1200" kern="1200" dirty="0" err="1"/>
            <a:t>Adjustment:Evaluates</a:t>
          </a:r>
          <a:r>
            <a:rPr lang="en-US" sz="1200" kern="1200" dirty="0"/>
            <a:t> the impact of different threshold values on precision, recall, and F1-score.</a:t>
          </a:r>
        </a:p>
      </dsp:txBody>
      <dsp:txXfrm>
        <a:off x="4683601" y="1512129"/>
        <a:ext cx="1817569" cy="1090541"/>
      </dsp:txXfrm>
    </dsp:sp>
    <dsp:sp modelId="{751D7FE3-8404-43A4-A20B-4178CB582B5B}">
      <dsp:nvSpPr>
        <dsp:cNvPr id="0" name=""/>
        <dsp:cNvSpPr/>
      </dsp:nvSpPr>
      <dsp:spPr>
        <a:xfrm>
          <a:off x="2028150" y="3520262"/>
          <a:ext cx="38744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7441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11419" y="3563890"/>
        <a:ext cx="20902" cy="4184"/>
      </dsp:txXfrm>
    </dsp:sp>
    <dsp:sp modelId="{E2DBA6A5-4ED7-4463-A129-178F4CF5AF5D}">
      <dsp:nvSpPr>
        <dsp:cNvPr id="0" name=""/>
        <dsp:cNvSpPr/>
      </dsp:nvSpPr>
      <dsp:spPr>
        <a:xfrm>
          <a:off x="212380" y="3020711"/>
          <a:ext cx="1817569" cy="109054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9062" tIns="93487" rIns="89062" bIns="9348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Confusion Matrix Visualization:</a:t>
          </a:r>
        </a:p>
      </dsp:txBody>
      <dsp:txXfrm>
        <a:off x="212380" y="3020711"/>
        <a:ext cx="1817569" cy="1090541"/>
      </dsp:txXfrm>
    </dsp:sp>
    <dsp:sp modelId="{70C356F1-43EA-46A9-942A-43685897D61F}">
      <dsp:nvSpPr>
        <dsp:cNvPr id="0" name=""/>
        <dsp:cNvSpPr/>
      </dsp:nvSpPr>
      <dsp:spPr>
        <a:xfrm>
          <a:off x="2447991" y="3020711"/>
          <a:ext cx="1817569" cy="109054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9062" tIns="93487" rIns="89062" bIns="9348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Classification Report Visualization:</a:t>
          </a:r>
        </a:p>
      </dsp:txBody>
      <dsp:txXfrm>
        <a:off x="2447991" y="3020711"/>
        <a:ext cx="1817569" cy="10905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B5EC73-04C4-4E67-AA02-800F72708495}">
      <dsp:nvSpPr>
        <dsp:cNvPr id="0" name=""/>
        <dsp:cNvSpPr/>
      </dsp:nvSpPr>
      <dsp:spPr>
        <a:xfrm rot="5400000">
          <a:off x="7637824" y="-3386385"/>
          <a:ext cx="528960" cy="7437463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Load a dataset with comment text and toxicity labels.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Preprocess the text data.</a:t>
          </a:r>
        </a:p>
      </dsp:txBody>
      <dsp:txXfrm rot="-5400000">
        <a:off x="4183573" y="93688"/>
        <a:ext cx="7411641" cy="477316"/>
      </dsp:txXfrm>
    </dsp:sp>
    <dsp:sp modelId="{924B407E-42CD-484A-9D95-A2ED4A241106}">
      <dsp:nvSpPr>
        <dsp:cNvPr id="0" name=""/>
        <dsp:cNvSpPr/>
      </dsp:nvSpPr>
      <dsp:spPr>
        <a:xfrm>
          <a:off x="0" y="1745"/>
          <a:ext cx="4183572" cy="6612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Data Processing:</a:t>
          </a:r>
        </a:p>
      </dsp:txBody>
      <dsp:txXfrm>
        <a:off x="32277" y="34022"/>
        <a:ext cx="4119018" cy="596646"/>
      </dsp:txXfrm>
    </dsp:sp>
    <dsp:sp modelId="{0086F5AA-4475-4359-9C12-17598B3D82D7}">
      <dsp:nvSpPr>
        <dsp:cNvPr id="0" name=""/>
        <dsp:cNvSpPr/>
      </dsp:nvSpPr>
      <dsp:spPr>
        <a:xfrm rot="5400000">
          <a:off x="7637824" y="-2692125"/>
          <a:ext cx="528960" cy="7437463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Utilize TensorFlow's </a:t>
          </a:r>
          <a:r>
            <a:rPr lang="en-US" sz="1400" kern="1200" dirty="0" err="1"/>
            <a:t>TextVectorization</a:t>
          </a:r>
          <a:r>
            <a:rPr lang="en-US" sz="1400" kern="1200" dirty="0"/>
            <a:t> layer for converting text to numerical format.</a:t>
          </a:r>
        </a:p>
      </dsp:txBody>
      <dsp:txXfrm rot="-5400000">
        <a:off x="4183573" y="787948"/>
        <a:ext cx="7411641" cy="477316"/>
      </dsp:txXfrm>
    </dsp:sp>
    <dsp:sp modelId="{D56F7426-1E97-4592-8A46-5278F7C53BE6}">
      <dsp:nvSpPr>
        <dsp:cNvPr id="0" name=""/>
        <dsp:cNvSpPr/>
      </dsp:nvSpPr>
      <dsp:spPr>
        <a:xfrm>
          <a:off x="0" y="696006"/>
          <a:ext cx="4183572" cy="6612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Text Vectorization:</a:t>
          </a:r>
        </a:p>
      </dsp:txBody>
      <dsp:txXfrm>
        <a:off x="32277" y="728283"/>
        <a:ext cx="4119018" cy="596646"/>
      </dsp:txXfrm>
    </dsp:sp>
    <dsp:sp modelId="{97A6A2C2-E778-453F-943A-FA2CB528EBA9}">
      <dsp:nvSpPr>
        <dsp:cNvPr id="0" name=""/>
        <dsp:cNvSpPr/>
      </dsp:nvSpPr>
      <dsp:spPr>
        <a:xfrm rot="5400000">
          <a:off x="7637824" y="-1997865"/>
          <a:ext cx="528960" cy="7437463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Create a TensorFlow Dataset with vectorized text and toxicity labels.</a:t>
          </a:r>
        </a:p>
      </dsp:txBody>
      <dsp:txXfrm rot="-5400000">
        <a:off x="4183573" y="1482208"/>
        <a:ext cx="7411641" cy="477316"/>
      </dsp:txXfrm>
    </dsp:sp>
    <dsp:sp modelId="{9F3202D7-3963-43AD-A437-C44B0749A1BC}">
      <dsp:nvSpPr>
        <dsp:cNvPr id="0" name=""/>
        <dsp:cNvSpPr/>
      </dsp:nvSpPr>
      <dsp:spPr>
        <a:xfrm>
          <a:off x="0" y="1390266"/>
          <a:ext cx="4183572" cy="6612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Dataset Preparation:</a:t>
          </a:r>
        </a:p>
      </dsp:txBody>
      <dsp:txXfrm>
        <a:off x="32277" y="1422543"/>
        <a:ext cx="4119018" cy="596646"/>
      </dsp:txXfrm>
    </dsp:sp>
    <dsp:sp modelId="{4257BC70-5D0F-47D5-AB87-5B2DC12E8D63}">
      <dsp:nvSpPr>
        <dsp:cNvPr id="0" name=""/>
        <dsp:cNvSpPr/>
      </dsp:nvSpPr>
      <dsp:spPr>
        <a:xfrm rot="5400000">
          <a:off x="7637824" y="-1303605"/>
          <a:ext cx="528960" cy="7437463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Build a sequential neural network with embedding, bidirectional LSTM, and dense layers.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Use sigmoid activation for binary toxicity label classification.</a:t>
          </a:r>
        </a:p>
      </dsp:txBody>
      <dsp:txXfrm rot="-5400000">
        <a:off x="4183573" y="2176468"/>
        <a:ext cx="7411641" cy="477316"/>
      </dsp:txXfrm>
    </dsp:sp>
    <dsp:sp modelId="{87CB2746-61F7-40CA-8520-C35761A299AE}">
      <dsp:nvSpPr>
        <dsp:cNvPr id="0" name=""/>
        <dsp:cNvSpPr/>
      </dsp:nvSpPr>
      <dsp:spPr>
        <a:xfrm>
          <a:off x="0" y="2084526"/>
          <a:ext cx="4183572" cy="6612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Model Architecture:</a:t>
          </a:r>
        </a:p>
      </dsp:txBody>
      <dsp:txXfrm>
        <a:off x="32277" y="2116803"/>
        <a:ext cx="4119018" cy="596646"/>
      </dsp:txXfrm>
    </dsp:sp>
    <dsp:sp modelId="{CD99CDB4-B82A-4317-8ED0-60C1B1707023}">
      <dsp:nvSpPr>
        <dsp:cNvPr id="0" name=""/>
        <dsp:cNvSpPr/>
      </dsp:nvSpPr>
      <dsp:spPr>
        <a:xfrm rot="5400000">
          <a:off x="7637824" y="-609345"/>
          <a:ext cx="528960" cy="7437463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Compile the model with binary cross-entropy loss and Adam optimizer.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Train on the training dataset with validation.</a:t>
          </a:r>
        </a:p>
      </dsp:txBody>
      <dsp:txXfrm rot="-5400000">
        <a:off x="4183573" y="2870728"/>
        <a:ext cx="7411641" cy="477316"/>
      </dsp:txXfrm>
    </dsp:sp>
    <dsp:sp modelId="{78B26B29-9ECE-4672-8554-85F2D2ABFF94}">
      <dsp:nvSpPr>
        <dsp:cNvPr id="0" name=""/>
        <dsp:cNvSpPr/>
      </dsp:nvSpPr>
      <dsp:spPr>
        <a:xfrm>
          <a:off x="0" y="2778786"/>
          <a:ext cx="4183572" cy="6612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Model Compilation and Training:</a:t>
          </a:r>
        </a:p>
      </dsp:txBody>
      <dsp:txXfrm>
        <a:off x="32277" y="2811063"/>
        <a:ext cx="4119018" cy="596646"/>
      </dsp:txXfrm>
    </dsp:sp>
    <dsp:sp modelId="{ED18BEC5-25E0-4F3C-8AA6-6E69EBF12FF5}">
      <dsp:nvSpPr>
        <dsp:cNvPr id="0" name=""/>
        <dsp:cNvSpPr/>
      </dsp:nvSpPr>
      <dsp:spPr>
        <a:xfrm rot="5400000">
          <a:off x="7637824" y="84915"/>
          <a:ext cx="528960" cy="7437463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Evaluate the model on the test set, print test loss, and accuracy.</a:t>
          </a:r>
        </a:p>
      </dsp:txBody>
      <dsp:txXfrm rot="-5400000">
        <a:off x="4183573" y="3564988"/>
        <a:ext cx="7411641" cy="477316"/>
      </dsp:txXfrm>
    </dsp:sp>
    <dsp:sp modelId="{2076BE8D-FC27-4D90-BC69-7E49D861B837}">
      <dsp:nvSpPr>
        <dsp:cNvPr id="0" name=""/>
        <dsp:cNvSpPr/>
      </dsp:nvSpPr>
      <dsp:spPr>
        <a:xfrm>
          <a:off x="0" y="3473046"/>
          <a:ext cx="4183572" cy="6612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Model Evaluation:</a:t>
          </a:r>
        </a:p>
      </dsp:txBody>
      <dsp:txXfrm>
        <a:off x="32277" y="3505323"/>
        <a:ext cx="4119018" cy="596646"/>
      </dsp:txXfrm>
    </dsp:sp>
    <dsp:sp modelId="{3819247B-DC58-48AE-A3B6-FF84FA8249F6}">
      <dsp:nvSpPr>
        <dsp:cNvPr id="0" name=""/>
        <dsp:cNvSpPr/>
      </dsp:nvSpPr>
      <dsp:spPr>
        <a:xfrm rot="5400000">
          <a:off x="7637824" y="779175"/>
          <a:ext cx="528960" cy="7437463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Save the trained model and load it for future use.</a:t>
          </a:r>
        </a:p>
      </dsp:txBody>
      <dsp:txXfrm rot="-5400000">
        <a:off x="4183573" y="4259248"/>
        <a:ext cx="7411641" cy="477316"/>
      </dsp:txXfrm>
    </dsp:sp>
    <dsp:sp modelId="{8BBD1A7A-FDB4-4CB8-8A34-A747A7332FE8}">
      <dsp:nvSpPr>
        <dsp:cNvPr id="0" name=""/>
        <dsp:cNvSpPr/>
      </dsp:nvSpPr>
      <dsp:spPr>
        <a:xfrm>
          <a:off x="0" y="4167306"/>
          <a:ext cx="4183572" cy="6612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Saving and Loading Model:</a:t>
          </a:r>
        </a:p>
      </dsp:txBody>
      <dsp:txXfrm>
        <a:off x="32277" y="4199583"/>
        <a:ext cx="4119018" cy="596646"/>
      </dsp:txXfrm>
    </dsp:sp>
    <dsp:sp modelId="{F161D8E7-CC46-4B7B-B350-7D49B5401994}">
      <dsp:nvSpPr>
        <dsp:cNvPr id="0" name=""/>
        <dsp:cNvSpPr/>
      </dsp:nvSpPr>
      <dsp:spPr>
        <a:xfrm rot="5400000">
          <a:off x="7637824" y="1473435"/>
          <a:ext cx="528960" cy="7437463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Take user input, vectorize, and predict toxicity.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Display toxic categories if prediction surpasses a specified threshold.</a:t>
          </a:r>
        </a:p>
      </dsp:txBody>
      <dsp:txXfrm rot="-5400000">
        <a:off x="4183573" y="4953508"/>
        <a:ext cx="7411641" cy="477316"/>
      </dsp:txXfrm>
    </dsp:sp>
    <dsp:sp modelId="{8843DE2B-CA72-4A73-AECE-1BAE2ABCDCAB}">
      <dsp:nvSpPr>
        <dsp:cNvPr id="0" name=""/>
        <dsp:cNvSpPr/>
      </dsp:nvSpPr>
      <dsp:spPr>
        <a:xfrm>
          <a:off x="0" y="4861566"/>
          <a:ext cx="4183572" cy="6612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User Interaction:</a:t>
          </a:r>
        </a:p>
      </dsp:txBody>
      <dsp:txXfrm>
        <a:off x="32277" y="4893843"/>
        <a:ext cx="4119018" cy="596646"/>
      </dsp:txXfrm>
    </dsp:sp>
    <dsp:sp modelId="{7366A162-0F3B-43C4-8952-BDC233914A1F}">
      <dsp:nvSpPr>
        <dsp:cNvPr id="0" name=""/>
        <dsp:cNvSpPr/>
      </dsp:nvSpPr>
      <dsp:spPr>
        <a:xfrm rot="5400000">
          <a:off x="7637824" y="2167695"/>
          <a:ext cx="528960" cy="7437463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Calibri Light" panose="020F0302020204030204"/>
            </a:rPr>
            <a:t>Find weighatge of word which contribute more to recognize comment is toxic or not</a:t>
          </a:r>
        </a:p>
      </dsp:txBody>
      <dsp:txXfrm rot="-5400000">
        <a:off x="4183573" y="5647768"/>
        <a:ext cx="7411641" cy="477316"/>
      </dsp:txXfrm>
    </dsp:sp>
    <dsp:sp modelId="{367826C1-B7BF-4777-B66F-B61EA2254C27}">
      <dsp:nvSpPr>
        <dsp:cNvPr id="0" name=""/>
        <dsp:cNvSpPr/>
      </dsp:nvSpPr>
      <dsp:spPr>
        <a:xfrm>
          <a:off x="0" y="5555826"/>
          <a:ext cx="4183572" cy="6612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alibri Light" panose="020F0302020204030204"/>
            </a:rPr>
            <a:t>LIME Implementation:</a:t>
          </a:r>
        </a:p>
      </dsp:txBody>
      <dsp:txXfrm>
        <a:off x="32277" y="5588103"/>
        <a:ext cx="4119018" cy="5966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A3D987-2977-4FCF-9837-C0F6FDC51AD8}">
      <dsp:nvSpPr>
        <dsp:cNvPr id="0" name=""/>
        <dsp:cNvSpPr/>
      </dsp:nvSpPr>
      <dsp:spPr>
        <a:xfrm>
          <a:off x="3414" y="0"/>
          <a:ext cx="5250480" cy="41928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8631" tIns="0" rIns="51863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If interpretability and efficiency are crucial, consider Random Forest or Naive Bayes.</a:t>
          </a:r>
        </a:p>
      </dsp:txBody>
      <dsp:txXfrm>
        <a:off x="3414" y="1677121"/>
        <a:ext cx="5250480" cy="2515683"/>
      </dsp:txXfrm>
    </dsp:sp>
    <dsp:sp modelId="{74193CC7-09FD-4305-92C7-1EC74B4121E8}">
      <dsp:nvSpPr>
        <dsp:cNvPr id="0" name=""/>
        <dsp:cNvSpPr/>
      </dsp:nvSpPr>
      <dsp:spPr>
        <a:xfrm>
          <a:off x="3414" y="0"/>
          <a:ext cx="5250480" cy="167712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8631" tIns="165100" rIns="51863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3414" y="0"/>
        <a:ext cx="5250480" cy="1677122"/>
      </dsp:txXfrm>
    </dsp:sp>
    <dsp:sp modelId="{715C2B3B-C156-47B1-8192-9B364E50CAEB}">
      <dsp:nvSpPr>
        <dsp:cNvPr id="0" name=""/>
        <dsp:cNvSpPr/>
      </dsp:nvSpPr>
      <dsp:spPr>
        <a:xfrm>
          <a:off x="5673933" y="0"/>
          <a:ext cx="5250480" cy="419280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8631" tIns="0" rIns="51863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If capturing complex patterns is a priority and computational resources are available, the LSTM models are competitive.</a:t>
          </a:r>
        </a:p>
      </dsp:txBody>
      <dsp:txXfrm>
        <a:off x="5673933" y="1677121"/>
        <a:ext cx="5250480" cy="2515683"/>
      </dsp:txXfrm>
    </dsp:sp>
    <dsp:sp modelId="{2F7EC23E-9294-4A45-8A2C-3ECE41619A58}">
      <dsp:nvSpPr>
        <dsp:cNvPr id="0" name=""/>
        <dsp:cNvSpPr/>
      </dsp:nvSpPr>
      <dsp:spPr>
        <a:xfrm>
          <a:off x="5673933" y="0"/>
          <a:ext cx="5250480" cy="167712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8631" tIns="165100" rIns="51863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5673933" y="0"/>
        <a:ext cx="5250480" cy="16771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2D45EE4-C4F0-4F72-B1C6-39F596D13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7">
            <a:extLst>
              <a:ext uri="{FF2B5EF4-FFF2-40B4-BE49-F238E27FC236}">
                <a16:creationId xmlns:a16="http://schemas.microsoft.com/office/drawing/2014/main" id="{8C459BAD-4279-4A9D-B0C5-662C5F5ED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3203463" y="-2060461"/>
            <a:ext cx="5649003" cy="10651671"/>
          </a:xfrm>
          <a:custGeom>
            <a:avLst/>
            <a:gdLst>
              <a:gd name="connsiteX0" fmla="*/ 0 w 5649003"/>
              <a:gd name="connsiteY0" fmla="*/ 5325836 h 10651671"/>
              <a:gd name="connsiteX1" fmla="*/ 2824502 w 5649003"/>
              <a:gd name="connsiteY1" fmla="*/ 0 h 10651671"/>
              <a:gd name="connsiteX2" fmla="*/ 5649004 w 5649003"/>
              <a:gd name="connsiteY2" fmla="*/ 5325836 h 10651671"/>
              <a:gd name="connsiteX3" fmla="*/ 2824502 w 5649003"/>
              <a:gd name="connsiteY3" fmla="*/ 10651672 h 10651671"/>
              <a:gd name="connsiteX4" fmla="*/ 0 w 5649003"/>
              <a:gd name="connsiteY4" fmla="*/ 5325836 h 1065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9003" h="10651671" fill="none" extrusionOk="0">
                <a:moveTo>
                  <a:pt x="0" y="5325836"/>
                </a:moveTo>
                <a:cubicBezTo>
                  <a:pt x="186946" y="2320485"/>
                  <a:pt x="1438121" y="-52385"/>
                  <a:pt x="2824502" y="0"/>
                </a:cubicBezTo>
                <a:cubicBezTo>
                  <a:pt x="4703838" y="-43168"/>
                  <a:pt x="5583840" y="2369660"/>
                  <a:pt x="5649004" y="5325836"/>
                </a:cubicBezTo>
                <a:cubicBezTo>
                  <a:pt x="5518761" y="8289338"/>
                  <a:pt x="4285196" y="10894014"/>
                  <a:pt x="2824502" y="10651672"/>
                </a:cubicBezTo>
                <a:cubicBezTo>
                  <a:pt x="1536945" y="11016699"/>
                  <a:pt x="142947" y="8418643"/>
                  <a:pt x="0" y="5325836"/>
                </a:cubicBezTo>
                <a:close/>
              </a:path>
              <a:path w="5649003" h="10651671" stroke="0" extrusionOk="0">
                <a:moveTo>
                  <a:pt x="0" y="5325836"/>
                </a:moveTo>
                <a:cubicBezTo>
                  <a:pt x="-54350" y="2332108"/>
                  <a:pt x="1351726" y="167869"/>
                  <a:pt x="2824502" y="0"/>
                </a:cubicBezTo>
                <a:cubicBezTo>
                  <a:pt x="4182679" y="-143942"/>
                  <a:pt x="5672665" y="2549517"/>
                  <a:pt x="5649004" y="5325836"/>
                </a:cubicBezTo>
                <a:cubicBezTo>
                  <a:pt x="5518596" y="8280244"/>
                  <a:pt x="4081190" y="10622204"/>
                  <a:pt x="2824502" y="10651672"/>
                </a:cubicBezTo>
                <a:cubicBezTo>
                  <a:pt x="1216708" y="10537144"/>
                  <a:pt x="-100850" y="8264979"/>
                  <a:pt x="0" y="5325836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3743190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6544" y="1911096"/>
            <a:ext cx="8055864" cy="2076651"/>
          </a:xfrm>
        </p:spPr>
        <p:txBody>
          <a:bodyPr anchor="b">
            <a:normAutofit/>
          </a:bodyPr>
          <a:lstStyle/>
          <a:p>
            <a:r>
              <a:rPr lang="en-US" sz="6600">
                <a:solidFill>
                  <a:srgbClr val="FFFFFF"/>
                </a:solidFill>
                <a:cs typeface="Calibri Light"/>
              </a:rPr>
              <a:t>Moderation App</a:t>
            </a:r>
            <a:endParaRPr lang="en-US" sz="66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27832" y="4353507"/>
            <a:ext cx="5733288" cy="93268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"/>
              </a:rPr>
              <a:t>Parjita Munshi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8" name="sketch line">
            <a:extLst>
              <a:ext uri="{FF2B5EF4-FFF2-40B4-BE49-F238E27FC236}">
                <a16:creationId xmlns:a16="http://schemas.microsoft.com/office/drawing/2014/main" id="{0953BC39-9D68-40BE-BF3C-5C4EB782A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85CD7F-C170-989E-2855-FAD1D3C21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ea typeface="Calibri Light"/>
                <a:cs typeface="Calibri Light"/>
              </a:rPr>
              <a:t>Conclusion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791A5-B941-A61B-D26D-82848B29F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>
                <a:ea typeface="Calibri"/>
                <a:cs typeface="Calibri"/>
              </a:rPr>
              <a:t>Model Training is fast</a:t>
            </a:r>
          </a:p>
          <a:p>
            <a:r>
              <a:rPr lang="en-US" sz="2200" dirty="0">
                <a:ea typeface="Calibri"/>
                <a:cs typeface="Calibri"/>
              </a:rPr>
              <a:t>Highly capable to predict non-toxic comments</a:t>
            </a:r>
          </a:p>
          <a:p>
            <a:r>
              <a:rPr lang="en-US" sz="2200" dirty="0">
                <a:ea typeface="Calibri"/>
                <a:cs typeface="Calibri"/>
              </a:rPr>
              <a:t>Not giving perfect output in toxic </a:t>
            </a:r>
            <a:r>
              <a:rPr lang="en-US" sz="2200" dirty="0" err="1">
                <a:ea typeface="Calibri"/>
                <a:cs typeface="Calibri"/>
              </a:rPr>
              <a:t>behaviours</a:t>
            </a:r>
          </a:p>
          <a:p>
            <a:r>
              <a:rPr lang="en-US" sz="2200" dirty="0">
                <a:ea typeface="Calibri"/>
                <a:cs typeface="Calibri"/>
              </a:rPr>
              <a:t>Model is too weak to perform this task.</a:t>
            </a:r>
          </a:p>
        </p:txBody>
      </p:sp>
    </p:spTree>
    <p:extLst>
      <p:ext uri="{BB962C8B-B14F-4D97-AF65-F5344CB8AC3E}">
        <p14:creationId xmlns:p14="http://schemas.microsoft.com/office/powerpoint/2010/main" val="1251061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69F782-5848-9747-EBE4-A07D9DD88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4200" dirty="0">
                <a:cs typeface="Calibri Light"/>
              </a:rPr>
              <a:t>Approach 3</a:t>
            </a:r>
            <a:br>
              <a:rPr lang="en-US" sz="4200" dirty="0">
                <a:cs typeface="Calibri Light"/>
              </a:rPr>
            </a:br>
            <a:r>
              <a:rPr lang="en-US" sz="4200" b="1" dirty="0">
                <a:ea typeface="+mj-lt"/>
                <a:cs typeface="+mj-lt"/>
              </a:rPr>
              <a:t>LSTM Model with </a:t>
            </a:r>
            <a:r>
              <a:rPr lang="en-US" sz="4200" b="1">
                <a:ea typeface="+mj-lt"/>
                <a:cs typeface="+mj-lt"/>
              </a:rPr>
              <a:t>Text Vectorization</a:t>
            </a:r>
            <a:endParaRPr lang="en-US" sz="4200"/>
          </a:p>
        </p:txBody>
      </p:sp>
      <p:sp>
        <p:nvSpPr>
          <p:cNvPr id="2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3EE11-A43E-60E0-114B-7EADB3ABC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br>
              <a:rPr lang="en-US" sz="2200">
                <a:cs typeface="Calibri"/>
              </a:rPr>
            </a:br>
            <a:r>
              <a:rPr lang="en-US" sz="2200">
                <a:ea typeface="+mn-lt"/>
                <a:cs typeface="+mn-lt"/>
              </a:rPr>
              <a:t>This Approach represents a text classification model for toxicity moderation using a recurrent neural network (RNN) with LSTM layers implemented in TensorFlow. The overall approach involves several key steps:</a:t>
            </a:r>
            <a:endParaRPr lang="en-US" sz="2200"/>
          </a:p>
        </p:txBody>
      </p: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8C3A4D20-1C5B-494F-74EC-D5C1547B5D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70" r="21010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54069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F366FBE0-87E6-A896-62DB-E31530BF47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CA84F695-5BED-E744-E837-A63915B795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9607188"/>
              </p:ext>
            </p:extLst>
          </p:nvPr>
        </p:nvGraphicFramePr>
        <p:xfrm>
          <a:off x="226454" y="323091"/>
          <a:ext cx="11621036" cy="6218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73421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B01A119D-6A79-0F10-035F-E4FD545629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79" b="83594"/>
          <a:stretch/>
        </p:blipFill>
        <p:spPr>
          <a:xfrm>
            <a:off x="1766888" y="1844675"/>
            <a:ext cx="8655050" cy="920750"/>
          </a:xfrm>
          <a:prstGeom prst="rect">
            <a:avLst/>
          </a:prstGeom>
        </p:spPr>
      </p:pic>
      <p:pic>
        <p:nvPicPr>
          <p:cNvPr id="4" name="Content Placeholder 3" descr="A white rectangular box with red text&#10;&#10;Description automatically generated">
            <a:extLst>
              <a:ext uri="{FF2B5EF4-FFF2-40B4-BE49-F238E27FC236}">
                <a16:creationId xmlns:a16="http://schemas.microsoft.com/office/drawing/2014/main" id="{4929C3C0-1153-854D-3B63-F9A866FD57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66888" y="2825750"/>
            <a:ext cx="8655050" cy="1357313"/>
          </a:xfr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043E88B-B157-68EE-2C95-B9F0D007E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6888" y="4241800"/>
            <a:ext cx="8655050" cy="20542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E62484-7E12-7319-ED47-259AD7C7A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860052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FF66D-AE12-FECE-401A-DBE0F5658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Work on Paragraph </a:t>
            </a:r>
          </a:p>
        </p:txBody>
      </p:sp>
      <p:pic>
        <p:nvPicPr>
          <p:cNvPr id="4" name="Content Placeholder 3" descr="A text with black and orange text&#10;&#10;Description automatically generated">
            <a:extLst>
              <a:ext uri="{FF2B5EF4-FFF2-40B4-BE49-F238E27FC236}">
                <a16:creationId xmlns:a16="http://schemas.microsoft.com/office/drawing/2014/main" id="{67B1DC60-2D4E-415F-12DE-D06A4BFB27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2592356"/>
            <a:ext cx="11327549" cy="320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43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FC978D-0733-5D1A-EBE2-2C2FF452E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>
                <a:cs typeface="Calibri Light"/>
              </a:rPr>
              <a:t>Conclusion</a:t>
            </a:r>
            <a:endParaRPr lang="en-US" sz="54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AF5752D-7BE5-5D44-1560-CDE9E16A59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52" r="57309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6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CC9B982-BDC1-17B3-BD6B-E31C98354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>
                <a:ea typeface="+mn-lt"/>
                <a:cs typeface="+mn-lt"/>
              </a:rPr>
              <a:t>The model exhibits high accuracy during evaluation on the test set, indicating its proficiency in identifying toxic content in comments.</a:t>
            </a:r>
          </a:p>
          <a:p>
            <a:r>
              <a:rPr lang="en-US" sz="2200" dirty="0">
                <a:ea typeface="+mn-lt"/>
                <a:cs typeface="+mn-lt"/>
              </a:rPr>
              <a:t>The impact of adjusting the prediction threshold is observed, change in precision, recall, and overall model performance. </a:t>
            </a:r>
          </a:p>
          <a:p>
            <a:r>
              <a:rPr lang="en-US" sz="2200" dirty="0">
                <a:cs typeface="Calibri"/>
              </a:rPr>
              <a:t>Taking a lot time to train 1 epoch</a:t>
            </a:r>
          </a:p>
        </p:txBody>
      </p:sp>
    </p:spTree>
    <p:extLst>
      <p:ext uri="{BB962C8B-B14F-4D97-AF65-F5344CB8AC3E}">
        <p14:creationId xmlns:p14="http://schemas.microsoft.com/office/powerpoint/2010/main" val="2099057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6F6D99-1C9A-D9A2-9AB5-6BA2B97F1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  <a:ea typeface="Calibri Light"/>
                <a:cs typeface="Calibri Light"/>
              </a:rPr>
              <a:t>Final Output and Findings</a:t>
            </a:r>
            <a:endParaRPr lang="en-US" sz="5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1A401-1E98-3434-FEE6-A654DE7E2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Calibri"/>
                <a:cs typeface="Calibri"/>
              </a:rPr>
              <a:t>High model complexity makes model more accurate.</a:t>
            </a:r>
          </a:p>
          <a:p>
            <a:pPr marL="0" indent="0">
              <a:buNone/>
            </a:pPr>
            <a:r>
              <a:rPr lang="en-US" sz="2000" b="1" dirty="0">
                <a:ea typeface="+mn-lt"/>
                <a:cs typeface="+mn-lt"/>
              </a:rPr>
              <a:t>Random Forest Classifier:</a:t>
            </a:r>
            <a:endParaRPr lang="en-US" sz="2000" b="1" dirty="0">
              <a:ea typeface="Calibri"/>
              <a:cs typeface="Calibri"/>
            </a:endParaRPr>
          </a:p>
          <a:p>
            <a:r>
              <a:rPr lang="en-US" sz="2000" dirty="0">
                <a:ea typeface="+mn-lt"/>
                <a:cs typeface="+mn-lt"/>
              </a:rPr>
              <a:t>Achieved high precision and recall across toxic categories.</a:t>
            </a:r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r>
              <a:rPr lang="en-US" sz="2000" dirty="0">
                <a:ea typeface="+mn-lt"/>
                <a:cs typeface="+mn-lt"/>
              </a:rPr>
              <a:t>Robust performance and relatively easy interpretability.</a:t>
            </a:r>
            <a:endParaRPr lang="en-US" sz="2000">
              <a:ea typeface="Calibri" panose="020F0502020204030204"/>
              <a:cs typeface="Calibri" panose="020F0502020204030204"/>
            </a:endParaRPr>
          </a:p>
          <a:p>
            <a:r>
              <a:rPr lang="en-US" sz="2000" dirty="0">
                <a:ea typeface="+mn-lt"/>
                <a:cs typeface="+mn-lt"/>
              </a:rPr>
              <a:t>Considerable accuracy, making it a strong candidate for toxic comment classification.</a:t>
            </a:r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pPr>
              <a:buNone/>
            </a:pPr>
            <a:r>
              <a:rPr lang="en-US" sz="2000" b="1" dirty="0">
                <a:ea typeface="+mn-lt"/>
                <a:cs typeface="+mn-lt"/>
              </a:rPr>
              <a:t>Multinomial Naive Bayes Model: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Displayed competitive accuracy, especially with optimized threshold values.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Efficient and interpretable, suitable for applications where simplicity is a priority.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Consider threshold optimization for improved precision and recall.</a:t>
            </a:r>
            <a:endParaRPr lang="en-US" sz="2000" dirty="0"/>
          </a:p>
          <a:p>
            <a:pPr marL="0" indent="0">
              <a:buNone/>
            </a:pPr>
            <a:endParaRPr lang="en-US" sz="200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sz="2000">
              <a:ea typeface="Calibri" panose="020F0502020204030204"/>
              <a:cs typeface="Calibri" panose="020F0502020204030204"/>
            </a:endParaRPr>
          </a:p>
          <a:p>
            <a:endParaRPr lang="en-US" sz="200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061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C6F583-8776-5D6F-175E-1FFE412F5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9145F0-5C91-CF09-BF28-A6D32D9D1F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289526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4543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erial view of a highway near the ocean">
            <a:extLst>
              <a:ext uri="{FF2B5EF4-FFF2-40B4-BE49-F238E27FC236}">
                <a16:creationId xmlns:a16="http://schemas.microsoft.com/office/drawing/2014/main" id="{FEC950B2-8155-7116-0110-5DE0D2F34C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719" r="-2" b="1723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851BDB-EA6C-C7A3-2FF9-F7A229995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89143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6D37EE4-EA1B-46EE-A54B-5233C63C9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66D7BF-80CF-2509-6081-E354D772A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47013" cy="1434415"/>
          </a:xfrm>
        </p:spPr>
        <p:txBody>
          <a:bodyPr anchor="b">
            <a:normAutofit/>
          </a:bodyPr>
          <a:lstStyle/>
          <a:p>
            <a:r>
              <a:rPr lang="en-US" sz="5400" dirty="0">
                <a:cs typeface="Calibri Light"/>
              </a:rPr>
              <a:t>Background and Implementation</a:t>
            </a:r>
            <a:endParaRPr lang="en-US" sz="5400" dirty="0">
              <a:ea typeface="Calibri Light"/>
              <a:cs typeface="Calibri Light"/>
            </a:endParaRP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927D5270-6648-4CC1-8F78-48BE299CA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767709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Illuminated light trails in a tunnel">
            <a:extLst>
              <a:ext uri="{FF2B5EF4-FFF2-40B4-BE49-F238E27FC236}">
                <a16:creationId xmlns:a16="http://schemas.microsoft.com/office/drawing/2014/main" id="{2B059860-9567-182B-A361-252089922C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71" r="15949" b="3"/>
          <a:stretch/>
        </p:blipFill>
        <p:spPr>
          <a:xfrm>
            <a:off x="572492" y="2002056"/>
            <a:ext cx="3943849" cy="4184060"/>
          </a:xfrm>
          <a:custGeom>
            <a:avLst/>
            <a:gdLst/>
            <a:ahLst/>
            <a:cxnLst/>
            <a:rect l="l" t="t" r="r" b="b"/>
            <a:pathLst>
              <a:path w="3807743" h="6307845">
                <a:moveTo>
                  <a:pt x="723201" y="386"/>
                </a:moveTo>
                <a:cubicBezTo>
                  <a:pt x="853884" y="-4204"/>
                  <a:pt x="1013493" y="33912"/>
                  <a:pt x="1176100" y="22622"/>
                </a:cubicBezTo>
                <a:cubicBezTo>
                  <a:pt x="1230302" y="18859"/>
                  <a:pt x="1281736" y="20622"/>
                  <a:pt x="1331852" y="24473"/>
                </a:cubicBezTo>
                <a:lnTo>
                  <a:pt x="1439547" y="34944"/>
                </a:lnTo>
                <a:lnTo>
                  <a:pt x="1484197" y="36226"/>
                </a:lnTo>
                <a:cubicBezTo>
                  <a:pt x="1535166" y="35421"/>
                  <a:pt x="1586369" y="31625"/>
                  <a:pt x="1636625" y="22622"/>
                </a:cubicBezTo>
                <a:cubicBezTo>
                  <a:pt x="1686882" y="13619"/>
                  <a:pt x="1729837" y="10653"/>
                  <a:pt x="1768740" y="10885"/>
                </a:cubicBezTo>
                <a:lnTo>
                  <a:pt x="1829538" y="15086"/>
                </a:lnTo>
                <a:lnTo>
                  <a:pt x="1869968" y="7996"/>
                </a:lnTo>
                <a:cubicBezTo>
                  <a:pt x="1953577" y="-31"/>
                  <a:pt x="2036989" y="9808"/>
                  <a:pt x="2112925" y="20118"/>
                </a:cubicBezTo>
                <a:lnTo>
                  <a:pt x="2119331" y="20977"/>
                </a:lnTo>
                <a:lnTo>
                  <a:pt x="2221855" y="13374"/>
                </a:lnTo>
                <a:cubicBezTo>
                  <a:pt x="2261207" y="12845"/>
                  <a:pt x="2298379" y="14359"/>
                  <a:pt x="2333484" y="16393"/>
                </a:cubicBezTo>
                <a:lnTo>
                  <a:pt x="2372613" y="18812"/>
                </a:lnTo>
                <a:lnTo>
                  <a:pt x="2404945" y="9387"/>
                </a:lnTo>
                <a:cubicBezTo>
                  <a:pt x="2452532" y="1754"/>
                  <a:pt x="2506192" y="9333"/>
                  <a:pt x="2561622" y="17814"/>
                </a:cubicBezTo>
                <a:lnTo>
                  <a:pt x="2583950" y="20591"/>
                </a:lnTo>
                <a:lnTo>
                  <a:pt x="2643527" y="20319"/>
                </a:lnTo>
                <a:cubicBezTo>
                  <a:pt x="2669677" y="20426"/>
                  <a:pt x="2697963" y="20717"/>
                  <a:pt x="2727392" y="21103"/>
                </a:cubicBezTo>
                <a:lnTo>
                  <a:pt x="2786908" y="21989"/>
                </a:lnTo>
                <a:lnTo>
                  <a:pt x="2846459" y="13267"/>
                </a:lnTo>
                <a:cubicBezTo>
                  <a:pt x="2896401" y="10176"/>
                  <a:pt x="2960607" y="12733"/>
                  <a:pt x="3036361" y="17072"/>
                </a:cubicBezTo>
                <a:lnTo>
                  <a:pt x="3129100" y="22671"/>
                </a:lnTo>
                <a:lnTo>
                  <a:pt x="3130653" y="22622"/>
                </a:lnTo>
                <a:cubicBezTo>
                  <a:pt x="3178874" y="19804"/>
                  <a:pt x="3260845" y="26231"/>
                  <a:pt x="3352422" y="32691"/>
                </a:cubicBezTo>
                <a:lnTo>
                  <a:pt x="3362608" y="33356"/>
                </a:lnTo>
                <a:lnTo>
                  <a:pt x="3446036" y="35579"/>
                </a:lnTo>
                <a:cubicBezTo>
                  <a:pt x="3550323" y="36566"/>
                  <a:pt x="3662083" y="33535"/>
                  <a:pt x="3778601" y="22622"/>
                </a:cubicBezTo>
                <a:cubicBezTo>
                  <a:pt x="3793981" y="243672"/>
                  <a:pt x="3764152" y="318695"/>
                  <a:pt x="3778601" y="467157"/>
                </a:cubicBezTo>
                <a:cubicBezTo>
                  <a:pt x="3790077" y="557563"/>
                  <a:pt x="3783697" y="684218"/>
                  <a:pt x="3777639" y="811856"/>
                </a:cubicBezTo>
                <a:lnTo>
                  <a:pt x="3773760" y="922625"/>
                </a:lnTo>
                <a:lnTo>
                  <a:pt x="3778601" y="974384"/>
                </a:lnTo>
                <a:cubicBezTo>
                  <a:pt x="3785784" y="1003717"/>
                  <a:pt x="3785160" y="1041120"/>
                  <a:pt x="3781239" y="1085904"/>
                </a:cubicBezTo>
                <a:lnTo>
                  <a:pt x="3776107" y="1132519"/>
                </a:lnTo>
                <a:lnTo>
                  <a:pt x="3778601" y="1162456"/>
                </a:lnTo>
                <a:cubicBezTo>
                  <a:pt x="3791360" y="1256797"/>
                  <a:pt x="3774958" y="1367020"/>
                  <a:pt x="3763568" y="1469787"/>
                </a:cubicBezTo>
                <a:lnTo>
                  <a:pt x="3758806" y="1520515"/>
                </a:lnTo>
                <a:lnTo>
                  <a:pt x="3760417" y="1549437"/>
                </a:lnTo>
                <a:cubicBezTo>
                  <a:pt x="3764298" y="1588133"/>
                  <a:pt x="3770171" y="1628243"/>
                  <a:pt x="3778601" y="1669683"/>
                </a:cubicBezTo>
                <a:cubicBezTo>
                  <a:pt x="3846039" y="2001203"/>
                  <a:pt x="3774784" y="2142285"/>
                  <a:pt x="3778601" y="2364982"/>
                </a:cubicBezTo>
                <a:lnTo>
                  <a:pt x="3776565" y="2406088"/>
                </a:lnTo>
                <a:lnTo>
                  <a:pt x="3778601" y="2427673"/>
                </a:lnTo>
                <a:cubicBezTo>
                  <a:pt x="3821357" y="2695960"/>
                  <a:pt x="3735684" y="2699438"/>
                  <a:pt x="3778601" y="2809517"/>
                </a:cubicBezTo>
                <a:cubicBezTo>
                  <a:pt x="3789330" y="2837037"/>
                  <a:pt x="3791666" y="2872927"/>
                  <a:pt x="3789892" y="2914654"/>
                </a:cubicBezTo>
                <a:lnTo>
                  <a:pt x="3784971" y="2966248"/>
                </a:lnTo>
                <a:lnTo>
                  <a:pt x="3796722" y="3024078"/>
                </a:lnTo>
                <a:cubicBezTo>
                  <a:pt x="3809238" y="3115139"/>
                  <a:pt x="3806232" y="3210898"/>
                  <a:pt x="3799338" y="3302850"/>
                </a:cubicBezTo>
                <a:lnTo>
                  <a:pt x="3787405" y="3438354"/>
                </a:lnTo>
                <a:lnTo>
                  <a:pt x="3790719" y="3460532"/>
                </a:lnTo>
                <a:cubicBezTo>
                  <a:pt x="3797323" y="3541872"/>
                  <a:pt x="3789007" y="3624193"/>
                  <a:pt x="3780361" y="3709762"/>
                </a:cubicBezTo>
                <a:lnTo>
                  <a:pt x="3780169" y="3712283"/>
                </a:lnTo>
                <a:lnTo>
                  <a:pt x="3781239" y="3768266"/>
                </a:lnTo>
                <a:cubicBezTo>
                  <a:pt x="3780994" y="3815588"/>
                  <a:pt x="3779902" y="3863939"/>
                  <a:pt x="3778794" y="3912511"/>
                </a:cubicBezTo>
                <a:lnTo>
                  <a:pt x="3776324" y="4054010"/>
                </a:lnTo>
                <a:lnTo>
                  <a:pt x="3778601" y="4074733"/>
                </a:lnTo>
                <a:cubicBezTo>
                  <a:pt x="3822365" y="4336760"/>
                  <a:pt x="3765189" y="4482586"/>
                  <a:pt x="3778601" y="4644650"/>
                </a:cubicBezTo>
                <a:cubicBezTo>
                  <a:pt x="3781954" y="4685166"/>
                  <a:pt x="3782850" y="4718916"/>
                  <a:pt x="3782504" y="4749344"/>
                </a:cubicBezTo>
                <a:lnTo>
                  <a:pt x="3780512" y="4796832"/>
                </a:lnTo>
                <a:lnTo>
                  <a:pt x="3786260" y="4877451"/>
                </a:lnTo>
                <a:cubicBezTo>
                  <a:pt x="3786165" y="4918212"/>
                  <a:pt x="3784020" y="4964155"/>
                  <a:pt x="3781623" y="5015963"/>
                </a:cubicBezTo>
                <a:lnTo>
                  <a:pt x="3779076" y="5087925"/>
                </a:lnTo>
                <a:lnTo>
                  <a:pt x="3779599" y="5155456"/>
                </a:lnTo>
                <a:lnTo>
                  <a:pt x="3775907" y="5219073"/>
                </a:lnTo>
                <a:lnTo>
                  <a:pt x="3778601" y="5402640"/>
                </a:lnTo>
                <a:cubicBezTo>
                  <a:pt x="3780494" y="5441637"/>
                  <a:pt x="3781680" y="5475146"/>
                  <a:pt x="3782335" y="5504141"/>
                </a:cubicBezTo>
                <a:lnTo>
                  <a:pt x="3782798" y="5566951"/>
                </a:lnTo>
                <a:lnTo>
                  <a:pt x="3786885" y="5599303"/>
                </a:lnTo>
                <a:cubicBezTo>
                  <a:pt x="3799534" y="5776838"/>
                  <a:pt x="3769350" y="6111156"/>
                  <a:pt x="3778601" y="6291711"/>
                </a:cubicBezTo>
                <a:cubicBezTo>
                  <a:pt x="3687392" y="6306733"/>
                  <a:pt x="3632350" y="6304889"/>
                  <a:pt x="3574752" y="6300212"/>
                </a:cubicBezTo>
                <a:lnTo>
                  <a:pt x="3545837" y="6297718"/>
                </a:lnTo>
                <a:lnTo>
                  <a:pt x="3527963" y="6296834"/>
                </a:lnTo>
                <a:cubicBezTo>
                  <a:pt x="3482151" y="6294419"/>
                  <a:pt x="3430025" y="6291672"/>
                  <a:pt x="3355561" y="6291711"/>
                </a:cubicBezTo>
                <a:cubicBezTo>
                  <a:pt x="3304843" y="6293555"/>
                  <a:pt x="3262749" y="6292377"/>
                  <a:pt x="3225711" y="6290098"/>
                </a:cubicBezTo>
                <a:lnTo>
                  <a:pt x="3218247" y="6289525"/>
                </a:lnTo>
                <a:lnTo>
                  <a:pt x="3198550" y="6289212"/>
                </a:lnTo>
                <a:cubicBezTo>
                  <a:pt x="3144315" y="6287803"/>
                  <a:pt x="3088976" y="6286105"/>
                  <a:pt x="3034921" y="6284968"/>
                </a:cubicBezTo>
                <a:lnTo>
                  <a:pt x="2973802" y="6284626"/>
                </a:lnTo>
                <a:lnTo>
                  <a:pt x="2932520" y="6291711"/>
                </a:lnTo>
                <a:cubicBezTo>
                  <a:pt x="2893699" y="6300111"/>
                  <a:pt x="2847670" y="6301992"/>
                  <a:pt x="2797581" y="6300669"/>
                </a:cubicBezTo>
                <a:lnTo>
                  <a:pt x="2672392" y="6292599"/>
                </a:lnTo>
                <a:lnTo>
                  <a:pt x="2629726" y="6293120"/>
                </a:lnTo>
                <a:lnTo>
                  <a:pt x="2540544" y="6284698"/>
                </a:lnTo>
                <a:lnTo>
                  <a:pt x="2473475" y="6280786"/>
                </a:lnTo>
                <a:cubicBezTo>
                  <a:pt x="2419724" y="6279900"/>
                  <a:pt x="2368202" y="6282437"/>
                  <a:pt x="2322057" y="6291711"/>
                </a:cubicBezTo>
                <a:cubicBezTo>
                  <a:pt x="2275912" y="6300985"/>
                  <a:pt x="2236301" y="6305003"/>
                  <a:pt x="2199195" y="6305968"/>
                </a:cubicBezTo>
                <a:lnTo>
                  <a:pt x="2094190" y="6302012"/>
                </a:lnTo>
                <a:lnTo>
                  <a:pt x="2029724" y="6307766"/>
                </a:lnTo>
                <a:cubicBezTo>
                  <a:pt x="1971866" y="6308389"/>
                  <a:pt x="1916420" y="6305265"/>
                  <a:pt x="1864312" y="6301339"/>
                </a:cubicBezTo>
                <a:lnTo>
                  <a:pt x="1761307" y="6293375"/>
                </a:lnTo>
                <a:lnTo>
                  <a:pt x="1745972" y="6293782"/>
                </a:lnTo>
                <a:cubicBezTo>
                  <a:pt x="1699734" y="6294177"/>
                  <a:pt x="1664143" y="6292827"/>
                  <a:pt x="1633352" y="6291083"/>
                </a:cubicBezTo>
                <a:lnTo>
                  <a:pt x="1621369" y="6290324"/>
                </a:lnTo>
                <a:lnTo>
                  <a:pt x="1599140" y="6291711"/>
                </a:lnTo>
                <a:cubicBezTo>
                  <a:pt x="1564093" y="6296354"/>
                  <a:pt x="1527169" y="6296254"/>
                  <a:pt x="1488567" y="6294097"/>
                </a:cubicBezTo>
                <a:lnTo>
                  <a:pt x="1429716" y="6289243"/>
                </a:lnTo>
                <a:lnTo>
                  <a:pt x="1401008" y="6291711"/>
                </a:lnTo>
                <a:cubicBezTo>
                  <a:pt x="1314301" y="6301163"/>
                  <a:pt x="1222976" y="6299856"/>
                  <a:pt x="1127367" y="6296839"/>
                </a:cubicBezTo>
                <a:lnTo>
                  <a:pt x="1062601" y="6295730"/>
                </a:lnTo>
                <a:lnTo>
                  <a:pt x="964991" y="6305909"/>
                </a:lnTo>
                <a:cubicBezTo>
                  <a:pt x="833250" y="6307778"/>
                  <a:pt x="714190" y="6280255"/>
                  <a:pt x="603122" y="6291711"/>
                </a:cubicBezTo>
                <a:cubicBezTo>
                  <a:pt x="455032" y="6306986"/>
                  <a:pt x="261206" y="6260346"/>
                  <a:pt x="30143" y="6291711"/>
                </a:cubicBezTo>
                <a:cubicBezTo>
                  <a:pt x="-1198" y="6167281"/>
                  <a:pt x="7291" y="6044138"/>
                  <a:pt x="19371" y="5934598"/>
                </a:cubicBezTo>
                <a:lnTo>
                  <a:pt x="33559" y="5801663"/>
                </a:lnTo>
                <a:lnTo>
                  <a:pt x="30143" y="5784485"/>
                </a:lnTo>
                <a:cubicBezTo>
                  <a:pt x="7257" y="5691455"/>
                  <a:pt x="7506" y="5585492"/>
                  <a:pt x="13352" y="5476692"/>
                </a:cubicBezTo>
                <a:lnTo>
                  <a:pt x="21882" y="5346809"/>
                </a:lnTo>
                <a:lnTo>
                  <a:pt x="22064" y="5339439"/>
                </a:lnTo>
                <a:lnTo>
                  <a:pt x="29601" y="5166357"/>
                </a:lnTo>
                <a:lnTo>
                  <a:pt x="30143" y="5151877"/>
                </a:lnTo>
                <a:cubicBezTo>
                  <a:pt x="30018" y="5125783"/>
                  <a:pt x="30111" y="5102484"/>
                  <a:pt x="30346" y="5081409"/>
                </a:cubicBezTo>
                <a:lnTo>
                  <a:pt x="30433" y="5076663"/>
                </a:lnTo>
                <a:lnTo>
                  <a:pt x="30143" y="4963804"/>
                </a:lnTo>
                <a:cubicBezTo>
                  <a:pt x="27040" y="4910138"/>
                  <a:pt x="27067" y="4856021"/>
                  <a:pt x="28459" y="4800989"/>
                </a:cubicBezTo>
                <a:lnTo>
                  <a:pt x="30399" y="4750796"/>
                </a:lnTo>
                <a:lnTo>
                  <a:pt x="31514" y="4666872"/>
                </a:lnTo>
                <a:lnTo>
                  <a:pt x="34697" y="4639551"/>
                </a:lnTo>
                <a:lnTo>
                  <a:pt x="34963" y="4632686"/>
                </a:lnTo>
                <a:cubicBezTo>
                  <a:pt x="37318" y="4575362"/>
                  <a:pt x="39271" y="4516661"/>
                  <a:pt x="39056" y="4456118"/>
                </a:cubicBezTo>
                <a:lnTo>
                  <a:pt x="36996" y="4412759"/>
                </a:lnTo>
                <a:lnTo>
                  <a:pt x="30143" y="4388188"/>
                </a:lnTo>
                <a:cubicBezTo>
                  <a:pt x="7389" y="4328002"/>
                  <a:pt x="11492" y="4256950"/>
                  <a:pt x="19232" y="4188739"/>
                </a:cubicBezTo>
                <a:lnTo>
                  <a:pt x="23985" y="4147809"/>
                </a:lnTo>
                <a:lnTo>
                  <a:pt x="23690" y="4087290"/>
                </a:lnTo>
                <a:lnTo>
                  <a:pt x="29097" y="3984687"/>
                </a:lnTo>
                <a:lnTo>
                  <a:pt x="28035" y="3962690"/>
                </a:lnTo>
                <a:cubicBezTo>
                  <a:pt x="28525" y="3945828"/>
                  <a:pt x="30052" y="3926691"/>
                  <a:pt x="32148" y="3905387"/>
                </a:cubicBezTo>
                <a:lnTo>
                  <a:pt x="34754" y="3881032"/>
                </a:lnTo>
                <a:lnTo>
                  <a:pt x="39206" y="3802233"/>
                </a:lnTo>
                <a:cubicBezTo>
                  <a:pt x="39778" y="3763353"/>
                  <a:pt x="37619" y="3728800"/>
                  <a:pt x="30143" y="3698588"/>
                </a:cubicBezTo>
                <a:cubicBezTo>
                  <a:pt x="7714" y="3607954"/>
                  <a:pt x="33117" y="3482508"/>
                  <a:pt x="36579" y="3365983"/>
                </a:cubicBezTo>
                <a:lnTo>
                  <a:pt x="36510" y="3356621"/>
                </a:lnTo>
                <a:lnTo>
                  <a:pt x="30143" y="3311044"/>
                </a:lnTo>
                <a:cubicBezTo>
                  <a:pt x="14271" y="3224157"/>
                  <a:pt x="11445" y="3149243"/>
                  <a:pt x="14856" y="3082749"/>
                </a:cubicBezTo>
                <a:lnTo>
                  <a:pt x="22229" y="3005366"/>
                </a:lnTo>
                <a:lnTo>
                  <a:pt x="27244" y="2895198"/>
                </a:lnTo>
                <a:cubicBezTo>
                  <a:pt x="29143" y="2848776"/>
                  <a:pt x="30527" y="2799531"/>
                  <a:pt x="30143" y="2746826"/>
                </a:cubicBezTo>
                <a:lnTo>
                  <a:pt x="36784" y="2638240"/>
                </a:lnTo>
                <a:lnTo>
                  <a:pt x="30143" y="2615745"/>
                </a:lnTo>
                <a:cubicBezTo>
                  <a:pt x="-20952" y="2495890"/>
                  <a:pt x="17898" y="2340273"/>
                  <a:pt x="37923" y="2201958"/>
                </a:cubicBezTo>
                <a:lnTo>
                  <a:pt x="42734" y="2158379"/>
                </a:lnTo>
                <a:lnTo>
                  <a:pt x="30143" y="2114218"/>
                </a:lnTo>
                <a:cubicBezTo>
                  <a:pt x="2269" y="2040950"/>
                  <a:pt x="-2735" y="1972014"/>
                  <a:pt x="1162" y="1906697"/>
                </a:cubicBezTo>
                <a:lnTo>
                  <a:pt x="6289" y="1854885"/>
                </a:lnTo>
                <a:lnTo>
                  <a:pt x="8053" y="1809168"/>
                </a:lnTo>
                <a:cubicBezTo>
                  <a:pt x="9832" y="1790244"/>
                  <a:pt x="12470" y="1771472"/>
                  <a:pt x="15415" y="1752867"/>
                </a:cubicBezTo>
                <a:lnTo>
                  <a:pt x="30925" y="1652561"/>
                </a:lnTo>
                <a:lnTo>
                  <a:pt x="30143" y="1606992"/>
                </a:lnTo>
                <a:cubicBezTo>
                  <a:pt x="28397" y="1588584"/>
                  <a:pt x="27931" y="1568665"/>
                  <a:pt x="28348" y="1547550"/>
                </a:cubicBezTo>
                <a:lnTo>
                  <a:pt x="29206" y="1531212"/>
                </a:lnTo>
                <a:lnTo>
                  <a:pt x="23637" y="1487282"/>
                </a:lnTo>
                <a:cubicBezTo>
                  <a:pt x="16479" y="1367166"/>
                  <a:pt x="59638" y="1246041"/>
                  <a:pt x="30143" y="1156757"/>
                </a:cubicBezTo>
                <a:cubicBezTo>
                  <a:pt x="21716" y="1131248"/>
                  <a:pt x="18318" y="1090735"/>
                  <a:pt x="17757" y="1041370"/>
                </a:cubicBezTo>
                <a:lnTo>
                  <a:pt x="18463" y="985697"/>
                </a:lnTo>
                <a:lnTo>
                  <a:pt x="16239" y="975915"/>
                </a:lnTo>
                <a:cubicBezTo>
                  <a:pt x="13541" y="957312"/>
                  <a:pt x="12597" y="940330"/>
                  <a:pt x="12862" y="924477"/>
                </a:cubicBezTo>
                <a:lnTo>
                  <a:pt x="23640" y="845857"/>
                </a:lnTo>
                <a:lnTo>
                  <a:pt x="30907" y="688163"/>
                </a:lnTo>
                <a:lnTo>
                  <a:pt x="31375" y="662715"/>
                </a:lnTo>
                <a:lnTo>
                  <a:pt x="30143" y="655230"/>
                </a:lnTo>
                <a:cubicBezTo>
                  <a:pt x="20345" y="615334"/>
                  <a:pt x="17924" y="569960"/>
                  <a:pt x="19185" y="520814"/>
                </a:cubicBezTo>
                <a:lnTo>
                  <a:pt x="26662" y="415314"/>
                </a:lnTo>
                <a:lnTo>
                  <a:pt x="25635" y="383217"/>
                </a:lnTo>
                <a:cubicBezTo>
                  <a:pt x="25461" y="243905"/>
                  <a:pt x="35455" y="113017"/>
                  <a:pt x="30143" y="22622"/>
                </a:cubicBezTo>
                <a:cubicBezTo>
                  <a:pt x="90096" y="13526"/>
                  <a:pt x="146841" y="12585"/>
                  <a:pt x="200495" y="15390"/>
                </a:cubicBezTo>
                <a:lnTo>
                  <a:pt x="324102" y="27794"/>
                </a:lnTo>
                <a:lnTo>
                  <a:pt x="329634" y="27979"/>
                </a:lnTo>
                <a:cubicBezTo>
                  <a:pt x="398332" y="30204"/>
                  <a:pt x="468106" y="31425"/>
                  <a:pt x="551798" y="27886"/>
                </a:cubicBezTo>
                <a:lnTo>
                  <a:pt x="592464" y="25476"/>
                </a:lnTo>
                <a:lnTo>
                  <a:pt x="603122" y="22622"/>
                </a:lnTo>
                <a:cubicBezTo>
                  <a:pt x="639294" y="8191"/>
                  <a:pt x="679641" y="1916"/>
                  <a:pt x="723201" y="386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79680-B87E-D852-ACFB-234FCCA92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5955" y="2071316"/>
            <a:ext cx="6713552" cy="4114800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sz="2200" dirty="0">
                <a:ea typeface="+mn-lt"/>
                <a:cs typeface="+mn-lt"/>
              </a:rPr>
              <a:t>Need to build a deep model to moderate comments posted by users on your blog site and tag them as either normal or toxic. If a comment is toxic, then provide reasons why it is such. Is it any of sexually explicit, hurting a minority or religious community, offensive to the LGBTQ community, derogatory remarks on physical appearance, and bashing cast and creeds?</a:t>
            </a:r>
          </a:p>
          <a:p>
            <a:r>
              <a:rPr lang="en-US" sz="2200" dirty="0">
                <a:ea typeface="+mn-lt"/>
                <a:cs typeface="+mn-lt"/>
              </a:rPr>
              <a:t>Implement three different models for text classification: Random Forest Classifier, LSTM Model, and Multinomial Naive Bayes. </a:t>
            </a:r>
            <a:endParaRPr lang="en-US" sz="2200" dirty="0">
              <a:ea typeface="Calibri"/>
              <a:cs typeface="Calibri"/>
            </a:endParaRPr>
          </a:p>
          <a:p>
            <a:r>
              <a:rPr lang="en-US" sz="2200" dirty="0">
                <a:ea typeface="Calibri"/>
                <a:cs typeface="Calibri"/>
              </a:rPr>
              <a:t>Dataset contains columns:</a:t>
            </a:r>
          </a:p>
          <a:p>
            <a:pPr marL="0" indent="0">
              <a:buNone/>
            </a:pPr>
            <a:r>
              <a:rPr lang="en-US" sz="2200" b="1" dirty="0">
                <a:ea typeface="Calibri"/>
                <a:cs typeface="Calibri"/>
              </a:rPr>
              <a:t>    Toxic</a:t>
            </a:r>
          </a:p>
          <a:p>
            <a:pPr marL="0" indent="0">
              <a:buNone/>
            </a:pPr>
            <a:r>
              <a:rPr lang="en-US" sz="2200" b="1" dirty="0">
                <a:ea typeface="Calibri"/>
                <a:cs typeface="Calibri"/>
              </a:rPr>
              <a:t>    </a:t>
            </a:r>
            <a:r>
              <a:rPr lang="en-US" sz="2200" b="1" dirty="0" err="1">
                <a:ea typeface="Calibri"/>
                <a:cs typeface="Calibri"/>
              </a:rPr>
              <a:t>severe_toxic</a:t>
            </a:r>
            <a:endParaRPr lang="en-US" sz="2200" b="1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200" b="1" dirty="0">
                <a:ea typeface="Calibri"/>
                <a:cs typeface="Calibri"/>
              </a:rPr>
              <a:t>    Obscene</a:t>
            </a:r>
          </a:p>
          <a:p>
            <a:pPr marL="0" indent="0">
              <a:buNone/>
            </a:pPr>
            <a:r>
              <a:rPr lang="en-US" sz="2200" b="1" dirty="0">
                <a:ea typeface="Calibri"/>
                <a:cs typeface="Calibri"/>
              </a:rPr>
              <a:t>    Threat</a:t>
            </a:r>
          </a:p>
          <a:p>
            <a:pPr marL="0" indent="0">
              <a:buNone/>
            </a:pPr>
            <a:r>
              <a:rPr lang="en-US" sz="2200" b="1" dirty="0">
                <a:ea typeface="Calibri"/>
                <a:cs typeface="Calibri"/>
              </a:rPr>
              <a:t>    Insult</a:t>
            </a:r>
          </a:p>
          <a:p>
            <a:pPr marL="0" indent="0">
              <a:buNone/>
            </a:pPr>
            <a:r>
              <a:rPr lang="en-US" sz="2200" b="1" dirty="0">
                <a:ea typeface="Calibri"/>
                <a:cs typeface="Calibri"/>
              </a:rPr>
              <a:t>    </a:t>
            </a:r>
            <a:r>
              <a:rPr lang="en-US" sz="2200" b="1" dirty="0" err="1">
                <a:ea typeface="Calibri"/>
                <a:cs typeface="Calibri"/>
              </a:rPr>
              <a:t>indentity_hate</a:t>
            </a:r>
            <a:endParaRPr lang="en-US" sz="2200" b="1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sz="2200" b="1" dirty="0">
              <a:ea typeface="Calibri"/>
              <a:cs typeface="Calibri"/>
            </a:endParaRPr>
          </a:p>
          <a:p>
            <a:endParaRPr lang="en-US" sz="22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2726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BA4E6E-303C-061C-E0F4-90D515C62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 fontScale="90000"/>
          </a:bodyPr>
          <a:lstStyle/>
          <a:p>
            <a:r>
              <a:rPr lang="en-US" sz="3400">
                <a:ea typeface="Calibri Light"/>
                <a:cs typeface="Calibri Light"/>
              </a:rPr>
              <a:t>Approach 1</a:t>
            </a:r>
            <a:br>
              <a:rPr lang="en-US" sz="3400">
                <a:ea typeface="Calibri Light"/>
                <a:cs typeface="Calibri Light"/>
              </a:rPr>
            </a:br>
            <a:r>
              <a:rPr lang="en-US" sz="3400" b="1">
                <a:ea typeface="+mj-lt"/>
                <a:cs typeface="+mj-lt"/>
              </a:rPr>
              <a:t>Random Forest Classifier and LSTM Model</a:t>
            </a:r>
            <a:endParaRPr lang="en-US" sz="3400"/>
          </a:p>
        </p:txBody>
      </p:sp>
      <p:sp>
        <p:nvSpPr>
          <p:cNvPr id="2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E6034-8081-716F-8D99-72538671D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Text classification model using both a Random Forest Classifier and an LSTM model. Used LIME for explaining the predictions of the LSTM model.</a:t>
            </a:r>
          </a:p>
          <a:p>
            <a:endParaRPr lang="en-US" sz="2200">
              <a:ea typeface="Calibri"/>
              <a:cs typeface="Calibri"/>
            </a:endParaRPr>
          </a:p>
        </p:txBody>
      </p:sp>
      <p:pic>
        <p:nvPicPr>
          <p:cNvPr id="5" name="Picture 4" descr="Abstract particle graph background">
            <a:extLst>
              <a:ext uri="{FF2B5EF4-FFF2-40B4-BE49-F238E27FC236}">
                <a16:creationId xmlns:a16="http://schemas.microsoft.com/office/drawing/2014/main" id="{F24004E1-F044-C521-FB23-523E978B15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79" r="10968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801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1C81FE-A67C-8A4C-F374-0CD6FCA86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a typeface="Calibri Light"/>
                <a:cs typeface="Calibri Light"/>
              </a:rPr>
              <a:t>Methodology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E097CA-922E-E1DE-C547-F378728F1D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5102761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573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4A9B7D-7F53-FA80-2527-DEDF6F837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endParaRPr lang="en-US" sz="5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4F3DF-F6FE-17AF-4A1E-64BA1AD12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b="1">
                <a:ea typeface="+mn-lt"/>
                <a:cs typeface="+mn-lt"/>
              </a:rPr>
              <a:t>Random Forest Classifier:</a:t>
            </a:r>
            <a:endParaRPr lang="en-US" sz="1700">
              <a:ea typeface="Calibri" panose="020F0502020204030204"/>
              <a:cs typeface="Calibri" panose="020F0502020204030204"/>
            </a:endParaRPr>
          </a:p>
          <a:p>
            <a:pPr lvl="1"/>
            <a:r>
              <a:rPr lang="en-US" sz="1700">
                <a:ea typeface="+mn-lt"/>
                <a:cs typeface="+mn-lt"/>
              </a:rPr>
              <a:t>The code trains a MultiOutputClassifier using a RandomForestClassifier and evaluates it using the classification report. The output will show precision, recall, and F1-score for each category.</a:t>
            </a:r>
            <a:endParaRPr lang="en-US" sz="1700"/>
          </a:p>
          <a:p>
            <a:r>
              <a:rPr lang="en-US" sz="1700" b="1">
                <a:ea typeface="+mn-lt"/>
                <a:cs typeface="+mn-lt"/>
              </a:rPr>
              <a:t>LSTM Model:</a:t>
            </a:r>
            <a:endParaRPr lang="en-US" sz="1700"/>
          </a:p>
          <a:p>
            <a:pPr lvl="1"/>
            <a:r>
              <a:rPr lang="en-US" sz="1700">
                <a:ea typeface="+mn-lt"/>
                <a:cs typeface="+mn-lt"/>
              </a:rPr>
              <a:t>The code defines and trains an LSTM model for comment moderation. The training process is displayed with epochs, loss, and accuracy.</a:t>
            </a:r>
            <a:endParaRPr lang="en-US" sz="1700"/>
          </a:p>
          <a:p>
            <a:pPr lvl="1"/>
            <a:r>
              <a:rPr lang="en-US" sz="1700">
                <a:ea typeface="+mn-lt"/>
                <a:cs typeface="+mn-lt"/>
              </a:rPr>
              <a:t>The model is then evaluated using the classification report, displaying precision, recall, and F1-score for each category.</a:t>
            </a:r>
            <a:endParaRPr lang="en-US" sz="1700"/>
          </a:p>
          <a:p>
            <a:r>
              <a:rPr lang="en-US" sz="1700" b="1">
                <a:ea typeface="+mn-lt"/>
                <a:cs typeface="+mn-lt"/>
              </a:rPr>
              <a:t>LIME Explanation:</a:t>
            </a:r>
            <a:endParaRPr lang="en-US" sz="1700"/>
          </a:p>
          <a:p>
            <a:pPr lvl="1"/>
            <a:r>
              <a:rPr lang="en-US" sz="1700">
                <a:ea typeface="+mn-lt"/>
                <a:cs typeface="+mn-lt"/>
              </a:rPr>
              <a:t>The code uses LIME (Local Interpretable Model-Agnostic Explanations) to explain the predictions of the LSTM model on a specific user comment. The explanation includes prediction probabilities for each category.</a:t>
            </a: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52507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847FFC-6E33-9C98-7F3F-F2B462706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</a:t>
            </a:r>
          </a:p>
        </p:txBody>
      </p:sp>
      <p:pic>
        <p:nvPicPr>
          <p:cNvPr id="3" name="Content Placeholder 2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CC966BBF-F33B-988B-FA1E-9C4283DFA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3045460"/>
            <a:ext cx="11327549" cy="229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612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7D67C8-3FBC-3900-A378-E5B450EC8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US" sz="5000">
                <a:cs typeface="Calibri Light"/>
              </a:rPr>
              <a:t>Approach 2</a:t>
            </a:r>
            <a:br>
              <a:rPr lang="en-US" sz="5000">
                <a:cs typeface="Calibri Light"/>
              </a:rPr>
            </a:br>
            <a:r>
              <a:rPr lang="en-US" sz="5000">
                <a:cs typeface="+mj-lt"/>
              </a:rPr>
              <a:t>Multinomial Naive Bayes Model</a:t>
            </a:r>
            <a:endParaRPr lang="en-US" sz="5000"/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1DEDDCCC-5FEA-FA62-99CC-F12C03916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630936"/>
            <a:ext cx="6363629" cy="39136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2D06B-B5CD-C32E-3D29-2A7686FF6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This Approach showcases toxicity classification using a Multinomial Naive Bayes model.</a:t>
            </a:r>
            <a:endParaRPr lang="en-US" sz="2200"/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4764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6D37EE4-EA1B-46EE-A54B-5233C63C9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968A16-72A9-2265-9C92-C9A6CAE3D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47013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Methodology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927D5270-6648-4CC1-8F78-48BE299CA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767709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AE1C681-2A6F-EB93-8410-2AC739C4FC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22" r="15784" b="1"/>
          <a:stretch/>
        </p:blipFill>
        <p:spPr>
          <a:xfrm>
            <a:off x="572492" y="2002056"/>
            <a:ext cx="3943849" cy="4184060"/>
          </a:xfrm>
          <a:custGeom>
            <a:avLst/>
            <a:gdLst/>
            <a:ahLst/>
            <a:cxnLst/>
            <a:rect l="l" t="t" r="r" b="b"/>
            <a:pathLst>
              <a:path w="3807743" h="6307845">
                <a:moveTo>
                  <a:pt x="723201" y="386"/>
                </a:moveTo>
                <a:cubicBezTo>
                  <a:pt x="853884" y="-4204"/>
                  <a:pt x="1013493" y="33912"/>
                  <a:pt x="1176100" y="22622"/>
                </a:cubicBezTo>
                <a:cubicBezTo>
                  <a:pt x="1230302" y="18859"/>
                  <a:pt x="1281736" y="20622"/>
                  <a:pt x="1331852" y="24473"/>
                </a:cubicBezTo>
                <a:lnTo>
                  <a:pt x="1439547" y="34944"/>
                </a:lnTo>
                <a:lnTo>
                  <a:pt x="1484197" y="36226"/>
                </a:lnTo>
                <a:cubicBezTo>
                  <a:pt x="1535166" y="35421"/>
                  <a:pt x="1586369" y="31625"/>
                  <a:pt x="1636625" y="22622"/>
                </a:cubicBezTo>
                <a:cubicBezTo>
                  <a:pt x="1686882" y="13619"/>
                  <a:pt x="1729837" y="10653"/>
                  <a:pt x="1768740" y="10885"/>
                </a:cubicBezTo>
                <a:lnTo>
                  <a:pt x="1829538" y="15086"/>
                </a:lnTo>
                <a:lnTo>
                  <a:pt x="1869968" y="7996"/>
                </a:lnTo>
                <a:cubicBezTo>
                  <a:pt x="1953577" y="-31"/>
                  <a:pt x="2036989" y="9808"/>
                  <a:pt x="2112925" y="20118"/>
                </a:cubicBezTo>
                <a:lnTo>
                  <a:pt x="2119331" y="20977"/>
                </a:lnTo>
                <a:lnTo>
                  <a:pt x="2221855" y="13374"/>
                </a:lnTo>
                <a:cubicBezTo>
                  <a:pt x="2261207" y="12845"/>
                  <a:pt x="2298379" y="14359"/>
                  <a:pt x="2333484" y="16393"/>
                </a:cubicBezTo>
                <a:lnTo>
                  <a:pt x="2372613" y="18812"/>
                </a:lnTo>
                <a:lnTo>
                  <a:pt x="2404945" y="9387"/>
                </a:lnTo>
                <a:cubicBezTo>
                  <a:pt x="2452532" y="1754"/>
                  <a:pt x="2506192" y="9333"/>
                  <a:pt x="2561622" y="17814"/>
                </a:cubicBezTo>
                <a:lnTo>
                  <a:pt x="2583950" y="20591"/>
                </a:lnTo>
                <a:lnTo>
                  <a:pt x="2643527" y="20319"/>
                </a:lnTo>
                <a:cubicBezTo>
                  <a:pt x="2669677" y="20426"/>
                  <a:pt x="2697963" y="20717"/>
                  <a:pt x="2727392" y="21103"/>
                </a:cubicBezTo>
                <a:lnTo>
                  <a:pt x="2786908" y="21989"/>
                </a:lnTo>
                <a:lnTo>
                  <a:pt x="2846459" y="13267"/>
                </a:lnTo>
                <a:cubicBezTo>
                  <a:pt x="2896401" y="10176"/>
                  <a:pt x="2960607" y="12733"/>
                  <a:pt x="3036361" y="17072"/>
                </a:cubicBezTo>
                <a:lnTo>
                  <a:pt x="3129100" y="22671"/>
                </a:lnTo>
                <a:lnTo>
                  <a:pt x="3130653" y="22622"/>
                </a:lnTo>
                <a:cubicBezTo>
                  <a:pt x="3178874" y="19804"/>
                  <a:pt x="3260845" y="26231"/>
                  <a:pt x="3352422" y="32691"/>
                </a:cubicBezTo>
                <a:lnTo>
                  <a:pt x="3362608" y="33356"/>
                </a:lnTo>
                <a:lnTo>
                  <a:pt x="3446036" y="35579"/>
                </a:lnTo>
                <a:cubicBezTo>
                  <a:pt x="3550323" y="36566"/>
                  <a:pt x="3662083" y="33535"/>
                  <a:pt x="3778601" y="22622"/>
                </a:cubicBezTo>
                <a:cubicBezTo>
                  <a:pt x="3793981" y="243672"/>
                  <a:pt x="3764152" y="318695"/>
                  <a:pt x="3778601" y="467157"/>
                </a:cubicBezTo>
                <a:cubicBezTo>
                  <a:pt x="3790077" y="557563"/>
                  <a:pt x="3783697" y="684218"/>
                  <a:pt x="3777639" y="811856"/>
                </a:cubicBezTo>
                <a:lnTo>
                  <a:pt x="3773760" y="922625"/>
                </a:lnTo>
                <a:lnTo>
                  <a:pt x="3778601" y="974384"/>
                </a:lnTo>
                <a:cubicBezTo>
                  <a:pt x="3785784" y="1003717"/>
                  <a:pt x="3785160" y="1041120"/>
                  <a:pt x="3781239" y="1085904"/>
                </a:cubicBezTo>
                <a:lnTo>
                  <a:pt x="3776107" y="1132519"/>
                </a:lnTo>
                <a:lnTo>
                  <a:pt x="3778601" y="1162456"/>
                </a:lnTo>
                <a:cubicBezTo>
                  <a:pt x="3791360" y="1256797"/>
                  <a:pt x="3774958" y="1367020"/>
                  <a:pt x="3763568" y="1469787"/>
                </a:cubicBezTo>
                <a:lnTo>
                  <a:pt x="3758806" y="1520515"/>
                </a:lnTo>
                <a:lnTo>
                  <a:pt x="3760417" y="1549437"/>
                </a:lnTo>
                <a:cubicBezTo>
                  <a:pt x="3764298" y="1588133"/>
                  <a:pt x="3770171" y="1628243"/>
                  <a:pt x="3778601" y="1669683"/>
                </a:cubicBezTo>
                <a:cubicBezTo>
                  <a:pt x="3846039" y="2001203"/>
                  <a:pt x="3774784" y="2142285"/>
                  <a:pt x="3778601" y="2364982"/>
                </a:cubicBezTo>
                <a:lnTo>
                  <a:pt x="3776565" y="2406088"/>
                </a:lnTo>
                <a:lnTo>
                  <a:pt x="3778601" y="2427673"/>
                </a:lnTo>
                <a:cubicBezTo>
                  <a:pt x="3821357" y="2695960"/>
                  <a:pt x="3735684" y="2699438"/>
                  <a:pt x="3778601" y="2809517"/>
                </a:cubicBezTo>
                <a:cubicBezTo>
                  <a:pt x="3789330" y="2837037"/>
                  <a:pt x="3791666" y="2872927"/>
                  <a:pt x="3789892" y="2914654"/>
                </a:cubicBezTo>
                <a:lnTo>
                  <a:pt x="3784971" y="2966248"/>
                </a:lnTo>
                <a:lnTo>
                  <a:pt x="3796722" y="3024078"/>
                </a:lnTo>
                <a:cubicBezTo>
                  <a:pt x="3809238" y="3115139"/>
                  <a:pt x="3806232" y="3210898"/>
                  <a:pt x="3799338" y="3302850"/>
                </a:cubicBezTo>
                <a:lnTo>
                  <a:pt x="3787405" y="3438354"/>
                </a:lnTo>
                <a:lnTo>
                  <a:pt x="3790719" y="3460532"/>
                </a:lnTo>
                <a:cubicBezTo>
                  <a:pt x="3797323" y="3541872"/>
                  <a:pt x="3789007" y="3624193"/>
                  <a:pt x="3780361" y="3709762"/>
                </a:cubicBezTo>
                <a:lnTo>
                  <a:pt x="3780169" y="3712283"/>
                </a:lnTo>
                <a:lnTo>
                  <a:pt x="3781239" y="3768266"/>
                </a:lnTo>
                <a:cubicBezTo>
                  <a:pt x="3780994" y="3815588"/>
                  <a:pt x="3779902" y="3863939"/>
                  <a:pt x="3778794" y="3912511"/>
                </a:cubicBezTo>
                <a:lnTo>
                  <a:pt x="3776324" y="4054010"/>
                </a:lnTo>
                <a:lnTo>
                  <a:pt x="3778601" y="4074733"/>
                </a:lnTo>
                <a:cubicBezTo>
                  <a:pt x="3822365" y="4336760"/>
                  <a:pt x="3765189" y="4482586"/>
                  <a:pt x="3778601" y="4644650"/>
                </a:cubicBezTo>
                <a:cubicBezTo>
                  <a:pt x="3781954" y="4685166"/>
                  <a:pt x="3782850" y="4718916"/>
                  <a:pt x="3782504" y="4749344"/>
                </a:cubicBezTo>
                <a:lnTo>
                  <a:pt x="3780512" y="4796832"/>
                </a:lnTo>
                <a:lnTo>
                  <a:pt x="3786260" y="4877451"/>
                </a:lnTo>
                <a:cubicBezTo>
                  <a:pt x="3786165" y="4918212"/>
                  <a:pt x="3784020" y="4964155"/>
                  <a:pt x="3781623" y="5015963"/>
                </a:cubicBezTo>
                <a:lnTo>
                  <a:pt x="3779076" y="5087925"/>
                </a:lnTo>
                <a:lnTo>
                  <a:pt x="3779599" y="5155456"/>
                </a:lnTo>
                <a:lnTo>
                  <a:pt x="3775907" y="5219073"/>
                </a:lnTo>
                <a:lnTo>
                  <a:pt x="3778601" y="5402640"/>
                </a:lnTo>
                <a:cubicBezTo>
                  <a:pt x="3780494" y="5441637"/>
                  <a:pt x="3781680" y="5475146"/>
                  <a:pt x="3782335" y="5504141"/>
                </a:cubicBezTo>
                <a:lnTo>
                  <a:pt x="3782798" y="5566951"/>
                </a:lnTo>
                <a:lnTo>
                  <a:pt x="3786885" y="5599303"/>
                </a:lnTo>
                <a:cubicBezTo>
                  <a:pt x="3799534" y="5776838"/>
                  <a:pt x="3769350" y="6111156"/>
                  <a:pt x="3778601" y="6291711"/>
                </a:cubicBezTo>
                <a:cubicBezTo>
                  <a:pt x="3687392" y="6306733"/>
                  <a:pt x="3632350" y="6304889"/>
                  <a:pt x="3574752" y="6300212"/>
                </a:cubicBezTo>
                <a:lnTo>
                  <a:pt x="3545837" y="6297718"/>
                </a:lnTo>
                <a:lnTo>
                  <a:pt x="3527963" y="6296834"/>
                </a:lnTo>
                <a:cubicBezTo>
                  <a:pt x="3482151" y="6294419"/>
                  <a:pt x="3430025" y="6291672"/>
                  <a:pt x="3355561" y="6291711"/>
                </a:cubicBezTo>
                <a:cubicBezTo>
                  <a:pt x="3304843" y="6293555"/>
                  <a:pt x="3262749" y="6292377"/>
                  <a:pt x="3225711" y="6290098"/>
                </a:cubicBezTo>
                <a:lnTo>
                  <a:pt x="3218247" y="6289525"/>
                </a:lnTo>
                <a:lnTo>
                  <a:pt x="3198550" y="6289212"/>
                </a:lnTo>
                <a:cubicBezTo>
                  <a:pt x="3144315" y="6287803"/>
                  <a:pt x="3088976" y="6286105"/>
                  <a:pt x="3034921" y="6284968"/>
                </a:cubicBezTo>
                <a:lnTo>
                  <a:pt x="2973802" y="6284626"/>
                </a:lnTo>
                <a:lnTo>
                  <a:pt x="2932520" y="6291711"/>
                </a:lnTo>
                <a:cubicBezTo>
                  <a:pt x="2893699" y="6300111"/>
                  <a:pt x="2847670" y="6301992"/>
                  <a:pt x="2797581" y="6300669"/>
                </a:cubicBezTo>
                <a:lnTo>
                  <a:pt x="2672392" y="6292599"/>
                </a:lnTo>
                <a:lnTo>
                  <a:pt x="2629726" y="6293120"/>
                </a:lnTo>
                <a:lnTo>
                  <a:pt x="2540544" y="6284698"/>
                </a:lnTo>
                <a:lnTo>
                  <a:pt x="2473475" y="6280786"/>
                </a:lnTo>
                <a:cubicBezTo>
                  <a:pt x="2419724" y="6279900"/>
                  <a:pt x="2368202" y="6282437"/>
                  <a:pt x="2322057" y="6291711"/>
                </a:cubicBezTo>
                <a:cubicBezTo>
                  <a:pt x="2275912" y="6300985"/>
                  <a:pt x="2236301" y="6305003"/>
                  <a:pt x="2199195" y="6305968"/>
                </a:cubicBezTo>
                <a:lnTo>
                  <a:pt x="2094190" y="6302012"/>
                </a:lnTo>
                <a:lnTo>
                  <a:pt x="2029724" y="6307766"/>
                </a:lnTo>
                <a:cubicBezTo>
                  <a:pt x="1971866" y="6308389"/>
                  <a:pt x="1916420" y="6305265"/>
                  <a:pt x="1864312" y="6301339"/>
                </a:cubicBezTo>
                <a:lnTo>
                  <a:pt x="1761307" y="6293375"/>
                </a:lnTo>
                <a:lnTo>
                  <a:pt x="1745972" y="6293782"/>
                </a:lnTo>
                <a:cubicBezTo>
                  <a:pt x="1699734" y="6294177"/>
                  <a:pt x="1664143" y="6292827"/>
                  <a:pt x="1633352" y="6291083"/>
                </a:cubicBezTo>
                <a:lnTo>
                  <a:pt x="1621369" y="6290324"/>
                </a:lnTo>
                <a:lnTo>
                  <a:pt x="1599140" y="6291711"/>
                </a:lnTo>
                <a:cubicBezTo>
                  <a:pt x="1564093" y="6296354"/>
                  <a:pt x="1527169" y="6296254"/>
                  <a:pt x="1488567" y="6294097"/>
                </a:cubicBezTo>
                <a:lnTo>
                  <a:pt x="1429716" y="6289243"/>
                </a:lnTo>
                <a:lnTo>
                  <a:pt x="1401008" y="6291711"/>
                </a:lnTo>
                <a:cubicBezTo>
                  <a:pt x="1314301" y="6301163"/>
                  <a:pt x="1222976" y="6299856"/>
                  <a:pt x="1127367" y="6296839"/>
                </a:cubicBezTo>
                <a:lnTo>
                  <a:pt x="1062601" y="6295730"/>
                </a:lnTo>
                <a:lnTo>
                  <a:pt x="964991" y="6305909"/>
                </a:lnTo>
                <a:cubicBezTo>
                  <a:pt x="833250" y="6307778"/>
                  <a:pt x="714190" y="6280255"/>
                  <a:pt x="603122" y="6291711"/>
                </a:cubicBezTo>
                <a:cubicBezTo>
                  <a:pt x="455032" y="6306986"/>
                  <a:pt x="261206" y="6260346"/>
                  <a:pt x="30143" y="6291711"/>
                </a:cubicBezTo>
                <a:cubicBezTo>
                  <a:pt x="-1198" y="6167281"/>
                  <a:pt x="7291" y="6044138"/>
                  <a:pt x="19371" y="5934598"/>
                </a:cubicBezTo>
                <a:lnTo>
                  <a:pt x="33559" y="5801663"/>
                </a:lnTo>
                <a:lnTo>
                  <a:pt x="30143" y="5784485"/>
                </a:lnTo>
                <a:cubicBezTo>
                  <a:pt x="7257" y="5691455"/>
                  <a:pt x="7506" y="5585492"/>
                  <a:pt x="13352" y="5476692"/>
                </a:cubicBezTo>
                <a:lnTo>
                  <a:pt x="21882" y="5346809"/>
                </a:lnTo>
                <a:lnTo>
                  <a:pt x="22064" y="5339439"/>
                </a:lnTo>
                <a:lnTo>
                  <a:pt x="29601" y="5166357"/>
                </a:lnTo>
                <a:lnTo>
                  <a:pt x="30143" y="5151877"/>
                </a:lnTo>
                <a:cubicBezTo>
                  <a:pt x="30018" y="5125783"/>
                  <a:pt x="30111" y="5102484"/>
                  <a:pt x="30346" y="5081409"/>
                </a:cubicBezTo>
                <a:lnTo>
                  <a:pt x="30433" y="5076663"/>
                </a:lnTo>
                <a:lnTo>
                  <a:pt x="30143" y="4963804"/>
                </a:lnTo>
                <a:cubicBezTo>
                  <a:pt x="27040" y="4910138"/>
                  <a:pt x="27067" y="4856021"/>
                  <a:pt x="28459" y="4800989"/>
                </a:cubicBezTo>
                <a:lnTo>
                  <a:pt x="30399" y="4750796"/>
                </a:lnTo>
                <a:lnTo>
                  <a:pt x="31514" y="4666872"/>
                </a:lnTo>
                <a:lnTo>
                  <a:pt x="34697" y="4639551"/>
                </a:lnTo>
                <a:lnTo>
                  <a:pt x="34963" y="4632686"/>
                </a:lnTo>
                <a:cubicBezTo>
                  <a:pt x="37318" y="4575362"/>
                  <a:pt x="39271" y="4516661"/>
                  <a:pt x="39056" y="4456118"/>
                </a:cubicBezTo>
                <a:lnTo>
                  <a:pt x="36996" y="4412759"/>
                </a:lnTo>
                <a:lnTo>
                  <a:pt x="30143" y="4388188"/>
                </a:lnTo>
                <a:cubicBezTo>
                  <a:pt x="7389" y="4328002"/>
                  <a:pt x="11492" y="4256950"/>
                  <a:pt x="19232" y="4188739"/>
                </a:cubicBezTo>
                <a:lnTo>
                  <a:pt x="23985" y="4147809"/>
                </a:lnTo>
                <a:lnTo>
                  <a:pt x="23690" y="4087290"/>
                </a:lnTo>
                <a:lnTo>
                  <a:pt x="29097" y="3984687"/>
                </a:lnTo>
                <a:lnTo>
                  <a:pt x="28035" y="3962690"/>
                </a:lnTo>
                <a:cubicBezTo>
                  <a:pt x="28525" y="3945828"/>
                  <a:pt x="30052" y="3926691"/>
                  <a:pt x="32148" y="3905387"/>
                </a:cubicBezTo>
                <a:lnTo>
                  <a:pt x="34754" y="3881032"/>
                </a:lnTo>
                <a:lnTo>
                  <a:pt x="39206" y="3802233"/>
                </a:lnTo>
                <a:cubicBezTo>
                  <a:pt x="39778" y="3763353"/>
                  <a:pt x="37619" y="3728800"/>
                  <a:pt x="30143" y="3698588"/>
                </a:cubicBezTo>
                <a:cubicBezTo>
                  <a:pt x="7714" y="3607954"/>
                  <a:pt x="33117" y="3482508"/>
                  <a:pt x="36579" y="3365983"/>
                </a:cubicBezTo>
                <a:lnTo>
                  <a:pt x="36510" y="3356621"/>
                </a:lnTo>
                <a:lnTo>
                  <a:pt x="30143" y="3311044"/>
                </a:lnTo>
                <a:cubicBezTo>
                  <a:pt x="14271" y="3224157"/>
                  <a:pt x="11445" y="3149243"/>
                  <a:pt x="14856" y="3082749"/>
                </a:cubicBezTo>
                <a:lnTo>
                  <a:pt x="22229" y="3005366"/>
                </a:lnTo>
                <a:lnTo>
                  <a:pt x="27244" y="2895198"/>
                </a:lnTo>
                <a:cubicBezTo>
                  <a:pt x="29143" y="2848776"/>
                  <a:pt x="30527" y="2799531"/>
                  <a:pt x="30143" y="2746826"/>
                </a:cubicBezTo>
                <a:lnTo>
                  <a:pt x="36784" y="2638240"/>
                </a:lnTo>
                <a:lnTo>
                  <a:pt x="30143" y="2615745"/>
                </a:lnTo>
                <a:cubicBezTo>
                  <a:pt x="-20952" y="2495890"/>
                  <a:pt x="17898" y="2340273"/>
                  <a:pt x="37923" y="2201958"/>
                </a:cubicBezTo>
                <a:lnTo>
                  <a:pt x="42734" y="2158379"/>
                </a:lnTo>
                <a:lnTo>
                  <a:pt x="30143" y="2114218"/>
                </a:lnTo>
                <a:cubicBezTo>
                  <a:pt x="2269" y="2040950"/>
                  <a:pt x="-2735" y="1972014"/>
                  <a:pt x="1162" y="1906697"/>
                </a:cubicBezTo>
                <a:lnTo>
                  <a:pt x="6289" y="1854885"/>
                </a:lnTo>
                <a:lnTo>
                  <a:pt x="8053" y="1809168"/>
                </a:lnTo>
                <a:cubicBezTo>
                  <a:pt x="9832" y="1790244"/>
                  <a:pt x="12470" y="1771472"/>
                  <a:pt x="15415" y="1752867"/>
                </a:cubicBezTo>
                <a:lnTo>
                  <a:pt x="30925" y="1652561"/>
                </a:lnTo>
                <a:lnTo>
                  <a:pt x="30143" y="1606992"/>
                </a:lnTo>
                <a:cubicBezTo>
                  <a:pt x="28397" y="1588584"/>
                  <a:pt x="27931" y="1568665"/>
                  <a:pt x="28348" y="1547550"/>
                </a:cubicBezTo>
                <a:lnTo>
                  <a:pt x="29206" y="1531212"/>
                </a:lnTo>
                <a:lnTo>
                  <a:pt x="23637" y="1487282"/>
                </a:lnTo>
                <a:cubicBezTo>
                  <a:pt x="16479" y="1367166"/>
                  <a:pt x="59638" y="1246041"/>
                  <a:pt x="30143" y="1156757"/>
                </a:cubicBezTo>
                <a:cubicBezTo>
                  <a:pt x="21716" y="1131248"/>
                  <a:pt x="18318" y="1090735"/>
                  <a:pt x="17757" y="1041370"/>
                </a:cubicBezTo>
                <a:lnTo>
                  <a:pt x="18463" y="985697"/>
                </a:lnTo>
                <a:lnTo>
                  <a:pt x="16239" y="975915"/>
                </a:lnTo>
                <a:cubicBezTo>
                  <a:pt x="13541" y="957312"/>
                  <a:pt x="12597" y="940330"/>
                  <a:pt x="12862" y="924477"/>
                </a:cubicBezTo>
                <a:lnTo>
                  <a:pt x="23640" y="845857"/>
                </a:lnTo>
                <a:lnTo>
                  <a:pt x="30907" y="688163"/>
                </a:lnTo>
                <a:lnTo>
                  <a:pt x="31375" y="662715"/>
                </a:lnTo>
                <a:lnTo>
                  <a:pt x="30143" y="655230"/>
                </a:lnTo>
                <a:cubicBezTo>
                  <a:pt x="20345" y="615334"/>
                  <a:pt x="17924" y="569960"/>
                  <a:pt x="19185" y="520814"/>
                </a:cubicBezTo>
                <a:lnTo>
                  <a:pt x="26662" y="415314"/>
                </a:lnTo>
                <a:lnTo>
                  <a:pt x="25635" y="383217"/>
                </a:lnTo>
                <a:cubicBezTo>
                  <a:pt x="25461" y="243905"/>
                  <a:pt x="35455" y="113017"/>
                  <a:pt x="30143" y="22622"/>
                </a:cubicBezTo>
                <a:cubicBezTo>
                  <a:pt x="90096" y="13526"/>
                  <a:pt x="146841" y="12585"/>
                  <a:pt x="200495" y="15390"/>
                </a:cubicBezTo>
                <a:lnTo>
                  <a:pt x="324102" y="27794"/>
                </a:lnTo>
                <a:lnTo>
                  <a:pt x="329634" y="27979"/>
                </a:lnTo>
                <a:cubicBezTo>
                  <a:pt x="398332" y="30204"/>
                  <a:pt x="468106" y="31425"/>
                  <a:pt x="551798" y="27886"/>
                </a:cubicBezTo>
                <a:lnTo>
                  <a:pt x="592464" y="25476"/>
                </a:lnTo>
                <a:lnTo>
                  <a:pt x="603122" y="22622"/>
                </a:lnTo>
                <a:cubicBezTo>
                  <a:pt x="639294" y="8191"/>
                  <a:pt x="679641" y="1916"/>
                  <a:pt x="723201" y="386"/>
                </a:cubicBezTo>
                <a:close/>
              </a:path>
            </a:pathLst>
          </a:custGeom>
        </p:spPr>
      </p:pic>
      <p:graphicFrame>
        <p:nvGraphicFramePr>
          <p:cNvPr id="18" name="TextBox 4">
            <a:extLst>
              <a:ext uri="{FF2B5EF4-FFF2-40B4-BE49-F238E27FC236}">
                <a16:creationId xmlns:a16="http://schemas.microsoft.com/office/drawing/2014/main" id="{441CC41F-A8BB-C3E8-A1F8-21827A0E87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3631161"/>
              </p:ext>
            </p:extLst>
          </p:nvPr>
        </p:nvGraphicFramePr>
        <p:xfrm>
          <a:off x="4905955" y="2071316"/>
          <a:ext cx="6713552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49996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99D111-598F-451E-EB19-535D7867D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B570E5-4D5E-8180-E744-C45CCB846206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Prediction on New Comments: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Defines a function make_test_predictions to predict toxicity for new comments.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Utilizes the trained model to predict and visualize the toxicity probability for two example comments.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4F1F3CD7-352E-3DD2-CE27-95A970C883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676141"/>
            <a:ext cx="6903720" cy="550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492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973</Words>
  <Application>Microsoft Office PowerPoint</Application>
  <PresentationFormat>Widescreen</PresentationFormat>
  <Paragraphs>96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Moderation App</vt:lpstr>
      <vt:lpstr>Background and Implementation</vt:lpstr>
      <vt:lpstr>Approach 1 Random Forest Classifier and LSTM Model</vt:lpstr>
      <vt:lpstr>Methodology</vt:lpstr>
      <vt:lpstr>PowerPoint Presentation</vt:lpstr>
      <vt:lpstr>Result</vt:lpstr>
      <vt:lpstr>Approach 2 Multinomial Naive Bayes Model</vt:lpstr>
      <vt:lpstr>Methodology</vt:lpstr>
      <vt:lpstr>Result</vt:lpstr>
      <vt:lpstr>Conclusion</vt:lpstr>
      <vt:lpstr>Approach 3 LSTM Model with Text Vectorization</vt:lpstr>
      <vt:lpstr>PowerPoint Presentation</vt:lpstr>
      <vt:lpstr>Output</vt:lpstr>
      <vt:lpstr>Work on Paragraph </vt:lpstr>
      <vt:lpstr>Conclusion</vt:lpstr>
      <vt:lpstr>Final Output and Findings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Moderatn io</dc:title>
  <dc:creator/>
  <cp:lastModifiedBy>Parjita Munshi</cp:lastModifiedBy>
  <cp:revision>348</cp:revision>
  <dcterms:created xsi:type="dcterms:W3CDTF">2023-12-13T06:02:57Z</dcterms:created>
  <dcterms:modified xsi:type="dcterms:W3CDTF">2023-12-13T18:20:58Z</dcterms:modified>
</cp:coreProperties>
</file>