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70" r:id="rId4"/>
    <p:sldId id="265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AF085-825D-4B87-BD2D-1969807F8D0C}" v="815" dt="2023-07-17T20:34:5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399657-3714-80B4-1607-A1B3ED3F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dirty="0">
                <a:latin typeface="Times New Roman"/>
                <a:cs typeface="Calibri Light"/>
              </a:rPr>
              <a:t>UNDP Information Management and Data Science Internship (Data Test)</a:t>
            </a:r>
            <a:endParaRPr lang="en-US" sz="4600" dirty="0">
              <a:latin typeface="Times New Roman"/>
            </a:endParaRP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3AA58E87-26B0-B23B-A1F7-A38E3E08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4813919" cy="3925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/>
                <a:cs typeface="Calibri"/>
              </a:rPr>
              <a:t>Data Provided</a:t>
            </a:r>
          </a:p>
          <a:p>
            <a:pPr marL="0" indent="0">
              <a:buNone/>
            </a:pPr>
            <a:endParaRPr lang="en-US" sz="3200" b="1" dirty="0">
              <a:latin typeface="Times New Roman"/>
              <a:cs typeface="Calibri"/>
            </a:endParaRPr>
          </a:p>
          <a:p>
            <a:r>
              <a:rPr lang="en-US" sz="3200" dirty="0">
                <a:latin typeface="Times New Roman"/>
                <a:cs typeface="Calibri"/>
              </a:rPr>
              <a:t>Political Violence Data: recent data for various incidents in Nigeria</a:t>
            </a: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Calibri"/>
              </a:rPr>
              <a:t>News Data: recent data for news in Nigeria</a:t>
            </a:r>
            <a:endParaRPr lang="en-US" sz="3200" dirty="0">
              <a:latin typeface="Times New Roman"/>
            </a:endParaRPr>
          </a:p>
          <a:p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>
              <a:buFont typeface="Arial"/>
            </a:pPr>
            <a:endParaRPr lang="en-US" sz="2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83ECF-A0DE-CEB2-C4D8-3A715F1B135C}"/>
              </a:ext>
            </a:extLst>
          </p:cNvPr>
          <p:cNvSpPr txBox="1"/>
          <p:nvPr/>
        </p:nvSpPr>
        <p:spPr>
          <a:xfrm>
            <a:off x="5709634" y="1996226"/>
            <a:ext cx="57954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404040"/>
                </a:solidFill>
                <a:latin typeface="Times New Roman"/>
                <a:cs typeface="Calibri"/>
              </a:rPr>
              <a:t>What is the violence profile in Nigeria in the given time period?  </a:t>
            </a:r>
            <a:endParaRPr lang="en-US" b="1" dirty="0">
              <a:latin typeface="Times New Roman"/>
              <a:cs typeface="Calibri" panose="020F0502020204030204"/>
            </a:endParaRPr>
          </a:p>
        </p:txBody>
      </p:sp>
      <p:pic>
        <p:nvPicPr>
          <p:cNvPr id="8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948D9599-1A29-13C8-B086-A7DCC358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88" y="3055447"/>
            <a:ext cx="4868214" cy="33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7A6C0-3911-E1FC-48D0-674D87FC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06946"/>
            <a:ext cx="10909640" cy="15617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What are the most common Event Types of political violence?</a:t>
            </a:r>
            <a:endParaRPr lang="en-US" sz="2000">
              <a:latin typeface="Times New Roman"/>
              <a:cs typeface="Times New Roman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Which actors are the highest risk actors? (Fatality vs Number of Events)</a:t>
            </a:r>
            <a:endParaRPr lang="en-US" sz="2000" dirty="0">
              <a:latin typeface="Times New Roman"/>
              <a:cs typeface="Times New Roman"/>
            </a:endParaRPr>
          </a:p>
          <a:p>
            <a:pPr algn="ctr"/>
            <a:endParaRPr lang="en-US" sz="3100">
              <a:cs typeface="Calibri Light"/>
            </a:endParaRPr>
          </a:p>
          <a:p>
            <a:pPr algn="ctr"/>
            <a:endParaRPr lang="en-US" sz="3100"/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graph of a number of events&#10;&#10;Description automatically generated">
            <a:extLst>
              <a:ext uri="{FF2B5EF4-FFF2-40B4-BE49-F238E27FC236}">
                <a16:creationId xmlns:a16="http://schemas.microsoft.com/office/drawing/2014/main" id="{DE8CCEC2-71EF-3B5B-4CC8-BE65003D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68201"/>
            <a:ext cx="5614416" cy="3354613"/>
          </a:xfrm>
          <a:prstGeom prst="rect">
            <a:avLst/>
          </a:prstGeom>
        </p:spPr>
      </p:pic>
      <p:pic>
        <p:nvPicPr>
          <p:cNvPr id="14" name="Picture 16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C5EBFC24-7292-1437-C7E8-56D272EF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40" y="3121585"/>
            <a:ext cx="5732472" cy="25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36A53-BF15-E933-1788-54439E78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What is the geographic profile of the political violence?</a:t>
            </a:r>
            <a:endParaRPr lang="en-US" sz="2000">
              <a:cs typeface="Calibri Light" panose="020F03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What features of this data set have the most associative or predictive value?</a:t>
            </a:r>
          </a:p>
          <a:p>
            <a:pPr algn="ctr"/>
            <a:endParaRPr lang="en-US" sz="31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65AB323-960B-1F5B-7D78-AAA40892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5" y="2642616"/>
            <a:ext cx="5381766" cy="3605784"/>
          </a:xfrm>
          <a:prstGeom prst="rect">
            <a:avLst/>
          </a:prstGeom>
        </p:spPr>
      </p:pic>
      <p:pic>
        <p:nvPicPr>
          <p:cNvPr id="7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0E6E8E1B-9FF1-B640-2683-8375E8CFD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58" y="2642616"/>
            <a:ext cx="5442692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5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462C3FA-EE10-4283-83A9-F407C925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BEE69-A477-DD26-CC3B-61733847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08" y="5705641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What are the key news trends during the period attached? </a:t>
            </a:r>
            <a:endParaRPr lang="en-US" sz="2000">
              <a:cs typeface="Calibri Light" panose="020F03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What are the key trending themes?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Is there a key sentiment in the news?</a:t>
            </a:r>
          </a:p>
          <a:p>
            <a:pPr algn="ctr"/>
            <a:endParaRPr lang="en-US" sz="2200"/>
          </a:p>
        </p:txBody>
      </p:sp>
      <p:pic>
        <p:nvPicPr>
          <p:cNvPr id="14" name="Picture 14" descr="A close-up of words&#10;&#10;Description automatically generated">
            <a:extLst>
              <a:ext uri="{FF2B5EF4-FFF2-40B4-BE49-F238E27FC236}">
                <a16:creationId xmlns:a16="http://schemas.microsoft.com/office/drawing/2014/main" id="{8F56108C-6E9E-A92F-0375-B71FA800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61" y="-4776"/>
            <a:ext cx="6116182" cy="2773313"/>
          </a:xfrm>
          <a:prstGeom prst="rect">
            <a:avLst/>
          </a:prstGeom>
        </p:spPr>
      </p:pic>
      <p:pic>
        <p:nvPicPr>
          <p:cNvPr id="12" name="Picture 12" descr="A graph showing a blue line&#10;&#10;Description automatically generated">
            <a:extLst>
              <a:ext uri="{FF2B5EF4-FFF2-40B4-BE49-F238E27FC236}">
                <a16:creationId xmlns:a16="http://schemas.microsoft.com/office/drawing/2014/main" id="{EF9EFEE9-630B-1C48-52B8-3A2F002C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" y="3538"/>
            <a:ext cx="5010745" cy="2649362"/>
          </a:xfrm>
          <a:prstGeom prst="rect">
            <a:avLst/>
          </a:prstGeom>
        </p:spPr>
      </p:pic>
      <p:pic>
        <p:nvPicPr>
          <p:cNvPr id="13" name="Picture 13" descr="A graph of blue bars&#10;&#10;Description automatically generated">
            <a:extLst>
              <a:ext uri="{FF2B5EF4-FFF2-40B4-BE49-F238E27FC236}">
                <a16:creationId xmlns:a16="http://schemas.microsoft.com/office/drawing/2014/main" id="{BB954E6C-6B6C-AD1F-E517-B7AAEEC8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" y="2654440"/>
            <a:ext cx="5364914" cy="2864009"/>
          </a:xfrm>
          <a:prstGeom prst="rect">
            <a:avLst/>
          </a:prstGeom>
        </p:spPr>
      </p:pic>
      <p:pic>
        <p:nvPicPr>
          <p:cNvPr id="15" name="Picture 16" descr="A graph of a column&#10;&#10;Description automatically generated">
            <a:extLst>
              <a:ext uri="{FF2B5EF4-FFF2-40B4-BE49-F238E27FC236}">
                <a16:creationId xmlns:a16="http://schemas.microsoft.com/office/drawing/2014/main" id="{34E95485-D0E0-EE80-D58C-276A0C755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783" y="2672475"/>
            <a:ext cx="5236125" cy="2838669"/>
          </a:xfrm>
          <a:prstGeom prst="rect">
            <a:avLst/>
          </a:prstGeom>
        </p:spPr>
      </p:pic>
      <p:sp>
        <p:nvSpPr>
          <p:cNvPr id="62" name="sketch line">
            <a:extLst>
              <a:ext uri="{FF2B5EF4-FFF2-40B4-BE49-F238E27FC236}">
                <a16:creationId xmlns:a16="http://schemas.microsoft.com/office/drawing/2014/main" id="{419C4429-E272-408D-979C-9E5F7C0D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5575131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7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01B5B-BDFB-03EE-1AA0-8ED491E9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dirty="0">
                <a:latin typeface="Times New Roman"/>
                <a:cs typeface="Times New Roman"/>
              </a:rPr>
              <a:t>Is there a correlation between political violence event types and the key news trending in the region?</a:t>
            </a:r>
            <a:r>
              <a:rPr lang="en-US" sz="2200" b="1" dirty="0"/>
              <a:t> </a:t>
            </a:r>
            <a:r>
              <a:rPr lang="en-US" sz="2200" dirty="0"/>
              <a:t> 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5B74CC6F-9F8F-9CAC-3111-C3EF469D8D73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chi-square statistic : 7880.000000000001,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p-value : 4.1251999926331865e-07.</a:t>
            </a:r>
          </a:p>
        </p:txBody>
      </p:sp>
      <p:pic>
        <p:nvPicPr>
          <p:cNvPr id="28" name="Picture 28" descr="A map of nigeria with red dots&#10;&#10;Description automatically generated">
            <a:extLst>
              <a:ext uri="{FF2B5EF4-FFF2-40B4-BE49-F238E27FC236}">
                <a16:creationId xmlns:a16="http://schemas.microsoft.com/office/drawing/2014/main" id="{88AD387A-73A1-C820-31D3-B5A2A3CA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" y="3126496"/>
            <a:ext cx="5238893" cy="3483864"/>
          </a:xfrm>
          <a:prstGeom prst="rect">
            <a:avLst/>
          </a:prstGeom>
        </p:spPr>
      </p:pic>
      <p:pic>
        <p:nvPicPr>
          <p:cNvPr id="29" name="Picture 2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7EAE782-02F3-3577-763E-34C2081D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73" y="3219218"/>
            <a:ext cx="6413870" cy="21178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49AA739-A003-B596-BD46-C649BAAF2CB2}"/>
              </a:ext>
            </a:extLst>
          </p:cNvPr>
          <p:cNvSpPr txBox="1"/>
          <p:nvPr/>
        </p:nvSpPr>
        <p:spPr>
          <a:xfrm>
            <a:off x="630527" y="2669682"/>
            <a:ext cx="11027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Additional Analysis of Geographical Distribution and important Words</a:t>
            </a:r>
          </a:p>
        </p:txBody>
      </p:sp>
    </p:spTree>
    <p:extLst>
      <p:ext uri="{BB962C8B-B14F-4D97-AF65-F5344CB8AC3E}">
        <p14:creationId xmlns:p14="http://schemas.microsoft.com/office/powerpoint/2010/main" val="316694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UNDP Information Management and Data Science Internship (Data Test)</vt:lpstr>
      <vt:lpstr>What are the most common Event Types of political violence? Which actors are the highest risk actors? (Fatality vs Number of Events)  </vt:lpstr>
      <vt:lpstr>What is the geographic profile of the political violence? What features of this data set have the most associative or predictive value? </vt:lpstr>
      <vt:lpstr>What are the key news trends during the period attached?  What are the key trending themes? Is there a key sentiment in the news? </vt:lpstr>
      <vt:lpstr>Is there a correlation between political violence event types and the key news trending in the region?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275</cp:revision>
  <dcterms:created xsi:type="dcterms:W3CDTF">2023-07-17T19:09:30Z</dcterms:created>
  <dcterms:modified xsi:type="dcterms:W3CDTF">2023-07-17T20:35:34Z</dcterms:modified>
</cp:coreProperties>
</file>