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50BBD-CAA6-4B55-8CDC-C896F72DC014}" v="24" dt="2023-02-05T14:21:5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7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2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7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9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660395-B487-6600-87DF-63F09E65D31B}"/>
              </a:ext>
            </a:extLst>
          </p:cNvPr>
          <p:cNvSpPr txBox="1"/>
          <p:nvPr/>
        </p:nvSpPr>
        <p:spPr>
          <a:xfrm>
            <a:off x="0" y="0"/>
            <a:ext cx="6858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laygo2 </a:t>
            </a:r>
            <a:r>
              <a:rPr lang="en-US" altLang="ko-KR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cheatsheet</a:t>
            </a:r>
            <a:r>
              <a:rPr lang="en-US" altLang="ko-KR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0.1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</a:t>
            </a:r>
            <a:r>
              <a:rPr lang="ko-KR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laygo2?</a:t>
            </a:r>
          </a:p>
          <a:p>
            <a:r>
              <a:rPr lang="en-US" altLang="ko-KR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laygo2 package is a comprehensive framework for automatic IC layout generation in Python</a:t>
            </a:r>
          </a:p>
          <a:p>
            <a:r>
              <a:rPr lang="en-US" altLang="ko-KR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following import command: 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laygo2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design hierarchy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laygo2.Library(name=“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library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laygo2.Design(name=“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mydsn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design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on physical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 = laygo2.Rect(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0], [100, 100]], layer=["M1", "drawing"])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laygo2.Text(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200], layer=["text", "drawing"], text="test")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 = laygo2.Pin(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0], [100, 100]], layer=["M1", "pin"],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="net0"))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laygo2.Instance(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0],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mycell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pins={"net0":p})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d.append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r,t,p,i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templates and abstract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laygo2_tech as tech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templates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tech.load_templates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technology templates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grids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tech.load_grids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(templates=templates)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technology grids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templates[“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nmos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tmpl.generate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(params={“nf”:4})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instance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grids[“placement”]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grids[“route_M1_M2”]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on abstract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d.place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0])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place instance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d.place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=i1,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pg.mn.top_left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pointer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d.route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1], rg.mn(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i.pins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[“p”])[0])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route wire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d.pin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(name=“X”, 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=rg.mn(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i.pins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[“p”])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pin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design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laygo2.interface.gdspy.export(lib,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layermapfile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laygo2.interface.skill.export(lib,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skill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laygo2.interface.bag.export(lib,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bag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laygo2.interface.mpl.export(lib,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colormap, order, filename)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matplotlib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tmpl1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d.export_to_template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instance to native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.interface.yaml.export(tmpl1, filename, mode=“append”)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register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E19EFC6-C7C2-E1B1-F837-89432498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26" y="25400"/>
            <a:ext cx="1359074" cy="4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73C7FF-6D61-B04C-D9D3-74B0FD3DA53C}"/>
              </a:ext>
            </a:extLst>
          </p:cNvPr>
          <p:cNvSpPr txBox="1"/>
          <p:nvPr/>
        </p:nvSpPr>
        <p:spPr>
          <a:xfrm>
            <a:off x="5473527" y="536858"/>
            <a:ext cx="138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laygo2.github.io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219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505</Words>
  <Application>Microsoft Office PowerPoint</Application>
  <PresentationFormat>A4 용지(210x297mm)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한재덕</dc:creator>
  <cp:lastModifiedBy>한재덕</cp:lastModifiedBy>
  <cp:revision>3</cp:revision>
  <dcterms:created xsi:type="dcterms:W3CDTF">2023-02-05T13:17:38Z</dcterms:created>
  <dcterms:modified xsi:type="dcterms:W3CDTF">2023-02-05T14:36:16Z</dcterms:modified>
</cp:coreProperties>
</file>