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FFFF66"/>
    <a:srgbClr val="563A6B"/>
    <a:srgbClr val="D32B8A"/>
    <a:srgbClr val="FFFFFF"/>
    <a:srgbClr val="E94AA7"/>
    <a:srgbClr val="A366C3"/>
    <a:srgbClr val="E5D1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0C9776-0529-3889-D770-3D18F10E1F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F532B47-384D-D4C9-9C64-142711CF77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339215-A821-86D3-8A9C-0F1B17FFD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C246-2C7F-4027-B8FF-0134CF9D6F13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9D5508-023F-0BEB-FBDF-E253B2871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6FB936-C41B-0B9A-3D7D-51EBF90A8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90E42-8839-43E1-A9FA-2452C068D6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125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9534A6-3EFB-B212-86B4-B8AE42842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F0A3BF2-B06A-F18B-F90D-3FC3C3C189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CDB751-4387-4996-550C-A739C91CE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C246-2C7F-4027-B8FF-0134CF9D6F13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55B80C-63B6-668C-033E-ABCCC671E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EFF2FF-F826-2E17-870C-618539B14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90E42-8839-43E1-A9FA-2452C068D6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250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0D362A2-79FA-4E98-0F9B-ECD478D46F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ABB5AB3-BB0A-5A27-4069-2587EC736A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8DDD27-ED46-8DAE-3D3D-1AB93E8DD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C246-2C7F-4027-B8FF-0134CF9D6F13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1D723C-111C-F43D-1C7F-047DBFAC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1AECFE-3D03-7AA1-CDF6-E1DD32371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90E42-8839-43E1-A9FA-2452C068D6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992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504DD4-0ACE-48F1-746D-00D243EBD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059C56-D6A1-75ED-97E3-DE0CCEC02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6CA623-1C83-40D0-9E8F-9E53A1C2E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C246-2C7F-4027-B8FF-0134CF9D6F13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0EBE81-0A8A-8F48-0F8D-C82E98401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0851B7-B883-8099-2741-8E7DEE639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90E42-8839-43E1-A9FA-2452C068D6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027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D4E1A6-F3C5-BFD7-C31C-AF1515783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BCB245-E12B-172B-C6E1-F06F6669F8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E06EEC-26D4-E85B-2BF3-67C20D0EB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C246-2C7F-4027-B8FF-0134CF9D6F13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0F2310-F247-AEA3-F5A1-2BB66C768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9F240D-A29F-CCEF-BE5F-AD4D6CF24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90E42-8839-43E1-A9FA-2452C068D6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5420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CDF357-F66C-B05C-5876-1F17835AE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A232E6-CE59-E441-33F0-259A844FCD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0B81E5-B3A8-3746-D0DC-247AA235BC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0CF6DC-B9C8-D6A6-E183-6C82B4953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C246-2C7F-4027-B8FF-0134CF9D6F13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02F6ED-97A4-192E-B885-BAACE7472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72F166-7BE1-ED37-4471-2C9D802E1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90E42-8839-43E1-A9FA-2452C068D6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2350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A5FD43-872B-B444-534A-48A9DA9E7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1234C5-3641-7164-84CA-598A995BD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AEFCB4B-10E4-624F-F9AE-5F158DA74A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E57B00E-FB5B-9C37-70BD-A4EC314CDF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20604AB-7BBF-86E5-94AF-CFFFAF9CA7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6B8DE43-EB49-AAAC-FC09-290F3B5A3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C246-2C7F-4027-B8FF-0134CF9D6F13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64412DE-C129-6FFD-C9DF-81E10871F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0A5E4F9-550A-8DE5-1D7E-6AD61754C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90E42-8839-43E1-A9FA-2452C068D6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0597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620ADF-1441-083C-16DF-4E5C0631C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30E4668-5CEE-5E33-5BBA-673328A60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C246-2C7F-4027-B8FF-0134CF9D6F13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0BBAB9A-48D4-B099-7049-E22D8F866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ECBCBA7-86C4-1E58-6334-F986F7827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90E42-8839-43E1-A9FA-2452C068D6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8931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62063DF-62D2-346E-38C2-26B8B3AE0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C246-2C7F-4027-B8FF-0134CF9D6F13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636D22C-064E-5816-BCD8-112501257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78C1976-C91F-3D39-3B06-823614D4B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90E42-8839-43E1-A9FA-2452C068D6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0630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162DC1-D738-E60A-7D80-552B632E5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0FD77D-CFE2-2C89-A985-66F64AD07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72463C7-A11E-8ACF-9AED-F24D025A2D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70027D-0B97-2B13-A82A-71EF09C93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C246-2C7F-4027-B8FF-0134CF9D6F13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8A2F59-8D02-3FBD-B9B5-BF54D7310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2FAEA7-778F-6EFE-B7FB-99039F2DF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90E42-8839-43E1-A9FA-2452C068D6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939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8A9745-6E53-7DE3-B9CE-ED91F3C64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770E9F1-37C7-47F1-C7E8-58B0FBAA62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EB50D2-4D8E-BF05-F205-7F92AEB795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E07955-F096-58F3-0EFB-B5D8F49D6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C246-2C7F-4027-B8FF-0134CF9D6F13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C3BB51-997B-F916-6198-E939EB8F3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D316DD-AD94-5A07-86AE-084556BC5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90E42-8839-43E1-A9FA-2452C068D6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4089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742DBCF-F16F-44D9-F743-5598E3D89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2B4C1A-B9DD-301E-04F5-EE1E545792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BE9E81-4B09-FB2F-A1DF-D1D686C9A9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29C246-2C7F-4027-B8FF-0134CF9D6F13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C646D1-ED72-6764-2678-81645E37D4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125C16-1189-9984-716F-6EED8576B1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F90E42-8839-43E1-A9FA-2452C068D6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6604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그림 51" descr="만화 영화, 클립아트, 그래픽 디자인, 그래픽이(가) 표시된 사진&#10;&#10;자동 생성된 설명">
            <a:extLst>
              <a:ext uri="{FF2B5EF4-FFF2-40B4-BE49-F238E27FC236}">
                <a16:creationId xmlns:a16="http://schemas.microsoft.com/office/drawing/2014/main" id="{1FE2F00A-5F09-C9F0-E6BE-F9084913A1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57" name="그룹 56">
            <a:extLst>
              <a:ext uri="{FF2B5EF4-FFF2-40B4-BE49-F238E27FC236}">
                <a16:creationId xmlns:a16="http://schemas.microsoft.com/office/drawing/2014/main" id="{13FEAFA2-CBAF-7D85-4A84-0452EF8891B1}"/>
              </a:ext>
            </a:extLst>
          </p:cNvPr>
          <p:cNvGrpSpPr/>
          <p:nvPr/>
        </p:nvGrpSpPr>
        <p:grpSpPr>
          <a:xfrm>
            <a:off x="3206669" y="4366764"/>
            <a:ext cx="5760000" cy="2160000"/>
            <a:chOff x="2768235" y="3415041"/>
            <a:chExt cx="5760000" cy="2160000"/>
          </a:xfrm>
        </p:grpSpPr>
        <p:sp>
          <p:nvSpPr>
            <p:cNvPr id="58" name="사각형: 둥근 모서리 57">
              <a:extLst>
                <a:ext uri="{FF2B5EF4-FFF2-40B4-BE49-F238E27FC236}">
                  <a16:creationId xmlns:a16="http://schemas.microsoft.com/office/drawing/2014/main" id="{A0523D3E-B347-9990-F819-F2172E109FC1}"/>
                </a:ext>
              </a:extLst>
            </p:cNvPr>
            <p:cNvSpPr/>
            <p:nvPr/>
          </p:nvSpPr>
          <p:spPr>
            <a:xfrm rot="16200000">
              <a:off x="4568235" y="1615041"/>
              <a:ext cx="2160000" cy="5760000"/>
            </a:xfrm>
            <a:prstGeom prst="roundRect">
              <a:avLst>
                <a:gd name="adj" fmla="val 34559"/>
              </a:avLst>
            </a:prstGeom>
            <a:solidFill>
              <a:srgbClr val="E5D1E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812AC1FC-2BFD-EE80-ED96-DD0041DAFF68}"/>
                </a:ext>
              </a:extLst>
            </p:cNvPr>
            <p:cNvSpPr/>
            <p:nvPr/>
          </p:nvSpPr>
          <p:spPr>
            <a:xfrm rot="16200000">
              <a:off x="4640833" y="1689234"/>
              <a:ext cx="2020846" cy="5603012"/>
            </a:xfrm>
            <a:prstGeom prst="roundRect">
              <a:avLst>
                <a:gd name="adj" fmla="val 34559"/>
              </a:avLst>
            </a:prstGeom>
            <a:solidFill>
              <a:srgbClr val="A366C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22444364-0D56-C0B6-42D1-F3A30D9E76A5}"/>
                </a:ext>
              </a:extLst>
            </p:cNvPr>
            <p:cNvSpPr/>
            <p:nvPr/>
          </p:nvSpPr>
          <p:spPr>
            <a:xfrm>
              <a:off x="2843502" y="4273421"/>
              <a:ext cx="580833" cy="704594"/>
            </a:xfrm>
            <a:prstGeom prst="roundRect">
              <a:avLst>
                <a:gd name="adj" fmla="val 50000"/>
              </a:avLst>
            </a:prstGeom>
            <a:solidFill>
              <a:srgbClr val="563A6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1" name="그림 60" descr="보라색, 라일락, 바이올렛색이(가) 표시된 사진&#10;&#10;자동 생성된 설명">
              <a:extLst>
                <a:ext uri="{FF2B5EF4-FFF2-40B4-BE49-F238E27FC236}">
                  <a16:creationId xmlns:a16="http://schemas.microsoft.com/office/drawing/2014/main" id="{7B44E8BC-4EB5-A139-9C68-6437423E84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1099"/>
            <a:stretch/>
          </p:blipFill>
          <p:spPr>
            <a:xfrm>
              <a:off x="2845330" y="4726213"/>
              <a:ext cx="5605604" cy="785810"/>
            </a:xfrm>
            <a:prstGeom prst="rect">
              <a:avLst/>
            </a:prstGeom>
          </p:spPr>
        </p:pic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id="{026AE6B8-321B-FECA-DEDB-6F91F1CA1B0C}"/>
                </a:ext>
              </a:extLst>
            </p:cNvPr>
            <p:cNvSpPr/>
            <p:nvPr/>
          </p:nvSpPr>
          <p:spPr>
            <a:xfrm>
              <a:off x="3415004" y="4058816"/>
              <a:ext cx="580833" cy="1227742"/>
            </a:xfrm>
            <a:prstGeom prst="roundRect">
              <a:avLst>
                <a:gd name="adj" fmla="val 50000"/>
              </a:avLst>
            </a:prstGeom>
            <a:solidFill>
              <a:srgbClr val="563A6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사각형: 둥근 모서리 62">
              <a:extLst>
                <a:ext uri="{FF2B5EF4-FFF2-40B4-BE49-F238E27FC236}">
                  <a16:creationId xmlns:a16="http://schemas.microsoft.com/office/drawing/2014/main" id="{EDC0C857-429E-AD81-75AB-965D8EF7F648}"/>
                </a:ext>
              </a:extLst>
            </p:cNvPr>
            <p:cNvSpPr/>
            <p:nvPr/>
          </p:nvSpPr>
          <p:spPr>
            <a:xfrm>
              <a:off x="3980258" y="4488026"/>
              <a:ext cx="580833" cy="704594"/>
            </a:xfrm>
            <a:prstGeom prst="roundRect">
              <a:avLst>
                <a:gd name="adj" fmla="val 50000"/>
              </a:avLst>
            </a:prstGeom>
            <a:solidFill>
              <a:srgbClr val="563A6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사각형: 둥근 모서리 63">
              <a:extLst>
                <a:ext uri="{FF2B5EF4-FFF2-40B4-BE49-F238E27FC236}">
                  <a16:creationId xmlns:a16="http://schemas.microsoft.com/office/drawing/2014/main" id="{FBB0E2FC-DCDD-B3AB-6992-1708FA09F0F9}"/>
                </a:ext>
              </a:extLst>
            </p:cNvPr>
            <p:cNvSpPr/>
            <p:nvPr/>
          </p:nvSpPr>
          <p:spPr>
            <a:xfrm>
              <a:off x="4554843" y="4273421"/>
              <a:ext cx="580833" cy="704594"/>
            </a:xfrm>
            <a:prstGeom prst="roundRect">
              <a:avLst>
                <a:gd name="adj" fmla="val 50000"/>
              </a:avLst>
            </a:prstGeom>
            <a:solidFill>
              <a:srgbClr val="563A6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사각형: 둥근 모서리 64">
              <a:extLst>
                <a:ext uri="{FF2B5EF4-FFF2-40B4-BE49-F238E27FC236}">
                  <a16:creationId xmlns:a16="http://schemas.microsoft.com/office/drawing/2014/main" id="{2F9B09F2-E9EE-4217-7D1D-ABF6990A4013}"/>
                </a:ext>
              </a:extLst>
            </p:cNvPr>
            <p:cNvSpPr/>
            <p:nvPr/>
          </p:nvSpPr>
          <p:spPr>
            <a:xfrm>
              <a:off x="5126345" y="4478698"/>
              <a:ext cx="580833" cy="704594"/>
            </a:xfrm>
            <a:prstGeom prst="roundRect">
              <a:avLst>
                <a:gd name="adj" fmla="val 50000"/>
              </a:avLst>
            </a:prstGeom>
            <a:solidFill>
              <a:srgbClr val="563A6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사각형: 둥근 모서리 65">
              <a:extLst>
                <a:ext uri="{FF2B5EF4-FFF2-40B4-BE49-F238E27FC236}">
                  <a16:creationId xmlns:a16="http://schemas.microsoft.com/office/drawing/2014/main" id="{D1D29586-887C-6770-BD86-CDD4AB711AFA}"/>
                </a:ext>
              </a:extLst>
            </p:cNvPr>
            <p:cNvSpPr/>
            <p:nvPr/>
          </p:nvSpPr>
          <p:spPr>
            <a:xfrm>
              <a:off x="5662469" y="4338736"/>
              <a:ext cx="580833" cy="704594"/>
            </a:xfrm>
            <a:prstGeom prst="roundRect">
              <a:avLst>
                <a:gd name="adj" fmla="val 50000"/>
              </a:avLst>
            </a:prstGeom>
            <a:solidFill>
              <a:srgbClr val="563A6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3C0000F8-12F2-8A79-B083-BC39F253382C}"/>
                </a:ext>
              </a:extLst>
            </p:cNvPr>
            <p:cNvSpPr/>
            <p:nvPr/>
          </p:nvSpPr>
          <p:spPr>
            <a:xfrm>
              <a:off x="6181096" y="4441373"/>
              <a:ext cx="580833" cy="704594"/>
            </a:xfrm>
            <a:prstGeom prst="roundRect">
              <a:avLst>
                <a:gd name="adj" fmla="val 50000"/>
              </a:avLst>
            </a:prstGeom>
            <a:solidFill>
              <a:srgbClr val="563A6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사각형: 둥근 모서리 67">
              <a:extLst>
                <a:ext uri="{FF2B5EF4-FFF2-40B4-BE49-F238E27FC236}">
                  <a16:creationId xmlns:a16="http://schemas.microsoft.com/office/drawing/2014/main" id="{7C9A967D-7AEB-646F-9BDB-CED34765E2F9}"/>
                </a:ext>
              </a:extLst>
            </p:cNvPr>
            <p:cNvSpPr/>
            <p:nvPr/>
          </p:nvSpPr>
          <p:spPr>
            <a:xfrm>
              <a:off x="6752598" y="4497353"/>
              <a:ext cx="580833" cy="704594"/>
            </a:xfrm>
            <a:prstGeom prst="roundRect">
              <a:avLst>
                <a:gd name="adj" fmla="val 50000"/>
              </a:avLst>
            </a:prstGeom>
            <a:solidFill>
              <a:srgbClr val="563A6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사각형: 둥근 모서리 68">
              <a:extLst>
                <a:ext uri="{FF2B5EF4-FFF2-40B4-BE49-F238E27FC236}">
                  <a16:creationId xmlns:a16="http://schemas.microsoft.com/office/drawing/2014/main" id="{82F7DD84-EE9F-C9FD-4484-2EE537C31F17}"/>
                </a:ext>
              </a:extLst>
            </p:cNvPr>
            <p:cNvSpPr/>
            <p:nvPr/>
          </p:nvSpPr>
          <p:spPr>
            <a:xfrm>
              <a:off x="7314769" y="4273421"/>
              <a:ext cx="580833" cy="704594"/>
            </a:xfrm>
            <a:prstGeom prst="roundRect">
              <a:avLst>
                <a:gd name="adj" fmla="val 50000"/>
              </a:avLst>
            </a:prstGeom>
            <a:solidFill>
              <a:srgbClr val="563A6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026B50E5-9F0C-C941-AA91-1396763BE032}"/>
                </a:ext>
              </a:extLst>
            </p:cNvPr>
            <p:cNvSpPr/>
            <p:nvPr/>
          </p:nvSpPr>
          <p:spPr>
            <a:xfrm>
              <a:off x="7865825" y="4376060"/>
              <a:ext cx="580833" cy="704594"/>
            </a:xfrm>
            <a:prstGeom prst="roundRect">
              <a:avLst>
                <a:gd name="adj" fmla="val 50000"/>
              </a:avLst>
            </a:prstGeom>
            <a:solidFill>
              <a:srgbClr val="563A6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40266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057CB860-61A8-077A-C507-8566C1D0E4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88" b="94662" l="9988" r="93571">
                        <a14:foregroundMark x1="54590" y1="45330" x2="65588" y2="37485"/>
                        <a14:foregroundMark x1="65588" y1="37485" x2="71088" y2="37161"/>
                        <a14:foregroundMark x1="54913" y1="65831" x2="55075" y2="79863"/>
                        <a14:foregroundMark x1="55075" y1="79863" x2="57905" y2="88678"/>
                        <a14:foregroundMark x1="57905" y1="88678" x2="67141" y2="93850"/>
                        <a14:foregroundMark x1="71649" y1="94503" x2="83542" y2="92681"/>
                        <a14:foregroundMark x1="83542" y1="92681" x2="92357" y2="86413"/>
                        <a14:foregroundMark x1="92357" y1="86413" x2="92669" y2="84964"/>
                        <a14:foregroundMark x1="92331" y1="83671" x2="86615" y2="92843"/>
                        <a14:foregroundMark x1="86615" y1="92843" x2="76725" y2="94503"/>
                        <a14:foregroundMark x1="69586" y1="93733" x2="61221" y2="92479"/>
                        <a14:foregroundMark x1="74718" y1="94503" x2="69670" y2="93746"/>
                        <a14:backgroundMark x1="92964" y1="65184" x2="93207" y2="84958"/>
                        <a14:backgroundMark x1="93207" y1="84958" x2="94945" y2="71007"/>
                        <a14:backgroundMark x1="94945" y1="71007" x2="93571" y2="67044"/>
                        <a14:backgroundMark x1="94015" y1="61949" x2="92964" y2="71896"/>
                        <a14:backgroundMark x1="92964" y1="71896" x2="94015" y2="63971"/>
                        <a14:backgroundMark x1="94015" y1="63971" x2="94015" y2="63971"/>
                        <a14:backgroundMark x1="94177" y1="65346" x2="94015" y2="78083"/>
                        <a14:backgroundMark x1="94015" y1="78083" x2="94784" y2="70198"/>
                        <a14:backgroundMark x1="94784" y1="70198" x2="94662" y2="69672"/>
                        <a14:backgroundMark x1="94501" y1="71533" x2="95269" y2="73514"/>
                        <a14:backgroundMark x1="95107" y1="71977" x2="93409" y2="89527"/>
                        <a14:backgroundMark x1="65063" y1="96765" x2="68783" y2="96482"/>
                        <a14:backgroundMark x1="65993" y1="95228" x2="79094" y2="95228"/>
                        <a14:backgroundMark x1="65831" y1="94622" x2="69228" y2="944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440" t="31315" r="2892" b="2609"/>
          <a:stretch/>
        </p:blipFill>
        <p:spPr>
          <a:xfrm>
            <a:off x="623795" y="255879"/>
            <a:ext cx="4516017" cy="6393962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3206DC79-C054-4DA6-B5D2-D30F6377790D}"/>
              </a:ext>
            </a:extLst>
          </p:cNvPr>
          <p:cNvGrpSpPr/>
          <p:nvPr/>
        </p:nvGrpSpPr>
        <p:grpSpPr>
          <a:xfrm>
            <a:off x="8119971" y="255879"/>
            <a:ext cx="3806889" cy="5933960"/>
            <a:chOff x="6248400" y="606490"/>
            <a:chExt cx="3806889" cy="593396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DFF0CD85-6B65-EE38-1500-F93EE3AE6728}"/>
                </a:ext>
              </a:extLst>
            </p:cNvPr>
            <p:cNvSpPr/>
            <p:nvPr/>
          </p:nvSpPr>
          <p:spPr>
            <a:xfrm>
              <a:off x="6248400" y="606490"/>
              <a:ext cx="3806889" cy="5933960"/>
            </a:xfrm>
            <a:prstGeom prst="roundRect">
              <a:avLst>
                <a:gd name="adj" fmla="val 34559"/>
              </a:avLst>
            </a:prstGeom>
            <a:solidFill>
              <a:srgbClr val="E5D1E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5D66151A-E6BE-4864-438E-D10EAE5B43F6}"/>
                </a:ext>
              </a:extLst>
            </p:cNvPr>
            <p:cNvSpPr/>
            <p:nvPr/>
          </p:nvSpPr>
          <p:spPr>
            <a:xfrm>
              <a:off x="6329270" y="690467"/>
              <a:ext cx="3654487" cy="5772231"/>
            </a:xfrm>
            <a:prstGeom prst="roundRect">
              <a:avLst>
                <a:gd name="adj" fmla="val 34559"/>
              </a:avLst>
            </a:prstGeom>
            <a:solidFill>
              <a:srgbClr val="A366C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8" name="그림 7" descr="보라색, 원, 라일락이(가) 표시된 사진&#10;&#10;자동 생성된 설명">
              <a:extLst>
                <a:ext uri="{FF2B5EF4-FFF2-40B4-BE49-F238E27FC236}">
                  <a16:creationId xmlns:a16="http://schemas.microsoft.com/office/drawing/2014/main" id="{C5C79745-371C-AE69-C2B5-125C4BA462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9702"/>
            <a:stretch/>
          </p:blipFill>
          <p:spPr>
            <a:xfrm>
              <a:off x="6323026" y="4133460"/>
              <a:ext cx="3657636" cy="2325939"/>
            </a:xfrm>
            <a:prstGeom prst="rect">
              <a:avLst/>
            </a:prstGeom>
          </p:spPr>
        </p:pic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86809758-80C7-C83B-4D81-7A177CCE6F96}"/>
                </a:ext>
              </a:extLst>
            </p:cNvPr>
            <p:cNvSpPr/>
            <p:nvPr/>
          </p:nvSpPr>
          <p:spPr>
            <a:xfrm>
              <a:off x="6335484" y="3153747"/>
              <a:ext cx="578498" cy="1296955"/>
            </a:xfrm>
            <a:prstGeom prst="roundRect">
              <a:avLst>
                <a:gd name="adj" fmla="val 50000"/>
              </a:avLst>
            </a:prstGeom>
            <a:solidFill>
              <a:srgbClr val="563A6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50F46F2F-36D8-5DEA-F739-1FA4165205EC}"/>
                </a:ext>
              </a:extLst>
            </p:cNvPr>
            <p:cNvSpPr/>
            <p:nvPr/>
          </p:nvSpPr>
          <p:spPr>
            <a:xfrm>
              <a:off x="6913982" y="3573470"/>
              <a:ext cx="578498" cy="1296955"/>
            </a:xfrm>
            <a:prstGeom prst="roundRect">
              <a:avLst>
                <a:gd name="adj" fmla="val 50000"/>
              </a:avLst>
            </a:prstGeom>
            <a:solidFill>
              <a:srgbClr val="563A6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DA72DCA9-7F39-C9FD-D450-FC9A5D9A6751}"/>
                </a:ext>
              </a:extLst>
            </p:cNvPr>
            <p:cNvSpPr/>
            <p:nvPr/>
          </p:nvSpPr>
          <p:spPr>
            <a:xfrm>
              <a:off x="7492480" y="3403931"/>
              <a:ext cx="578498" cy="1296955"/>
            </a:xfrm>
            <a:prstGeom prst="roundRect">
              <a:avLst>
                <a:gd name="adj" fmla="val 50000"/>
              </a:avLst>
            </a:prstGeom>
            <a:solidFill>
              <a:srgbClr val="563A6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97212C6A-67CE-841C-2FA2-C4B1CD3C682D}"/>
                </a:ext>
              </a:extLst>
            </p:cNvPr>
            <p:cNvSpPr/>
            <p:nvPr/>
          </p:nvSpPr>
          <p:spPr>
            <a:xfrm>
              <a:off x="8069420" y="3758494"/>
              <a:ext cx="578498" cy="1296955"/>
            </a:xfrm>
            <a:prstGeom prst="roundRect">
              <a:avLst>
                <a:gd name="adj" fmla="val 50000"/>
              </a:avLst>
            </a:prstGeom>
            <a:solidFill>
              <a:srgbClr val="563A6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82D44010-0B8D-899F-6D99-EC571B9B4B45}"/>
                </a:ext>
              </a:extLst>
            </p:cNvPr>
            <p:cNvSpPr/>
            <p:nvPr/>
          </p:nvSpPr>
          <p:spPr>
            <a:xfrm>
              <a:off x="8646360" y="2761861"/>
              <a:ext cx="578498" cy="1912775"/>
            </a:xfrm>
            <a:prstGeom prst="roundRect">
              <a:avLst>
                <a:gd name="adj" fmla="val 50000"/>
              </a:avLst>
            </a:prstGeom>
            <a:solidFill>
              <a:srgbClr val="563A6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4ADC4819-C841-D162-0A11-9443EF511B02}"/>
                </a:ext>
              </a:extLst>
            </p:cNvPr>
            <p:cNvSpPr/>
            <p:nvPr/>
          </p:nvSpPr>
          <p:spPr>
            <a:xfrm>
              <a:off x="9224858" y="3403931"/>
              <a:ext cx="578498" cy="1296955"/>
            </a:xfrm>
            <a:prstGeom prst="roundRect">
              <a:avLst>
                <a:gd name="adj" fmla="val 50000"/>
              </a:avLst>
            </a:prstGeom>
            <a:solidFill>
              <a:srgbClr val="563A6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5" name="그림 14" descr="보라색, 원, 라일락, 바이올렛색이(가) 표시된 사진&#10;&#10;자동 생성된 설명">
              <a:extLst>
                <a:ext uri="{FF2B5EF4-FFF2-40B4-BE49-F238E27FC236}">
                  <a16:creationId xmlns:a16="http://schemas.microsoft.com/office/drawing/2014/main" id="{AEED2D5D-BA1C-0848-A482-08C87F789DE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0457"/>
            <a:stretch/>
          </p:blipFill>
          <p:spPr>
            <a:xfrm>
              <a:off x="9809570" y="3107402"/>
              <a:ext cx="171092" cy="1299569"/>
            </a:xfrm>
            <a:prstGeom prst="rect">
              <a:avLst/>
            </a:prstGeom>
          </p:spPr>
        </p:pic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3F5CFF6-56AA-FFE0-6F81-6AA6F6C66C2D}"/>
              </a:ext>
            </a:extLst>
          </p:cNvPr>
          <p:cNvGrpSpPr/>
          <p:nvPr/>
        </p:nvGrpSpPr>
        <p:grpSpPr>
          <a:xfrm>
            <a:off x="2022755" y="1525426"/>
            <a:ext cx="7307999" cy="958385"/>
            <a:chOff x="6683438" y="2122141"/>
            <a:chExt cx="2881924" cy="958385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B9C36FE0-D57E-D76B-FC9A-B3BBDC2B5410}"/>
                </a:ext>
              </a:extLst>
            </p:cNvPr>
            <p:cNvSpPr/>
            <p:nvPr/>
          </p:nvSpPr>
          <p:spPr>
            <a:xfrm>
              <a:off x="6683438" y="2122141"/>
              <a:ext cx="2881924" cy="958385"/>
            </a:xfrm>
            <a:prstGeom prst="roundRect">
              <a:avLst>
                <a:gd name="adj" fmla="val 40420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00D16D91-AB3D-7913-579F-581B97FADC92}"/>
                </a:ext>
              </a:extLst>
            </p:cNvPr>
            <p:cNvSpPr/>
            <p:nvPr/>
          </p:nvSpPr>
          <p:spPr>
            <a:xfrm>
              <a:off x="6698878" y="2149644"/>
              <a:ext cx="2854411" cy="903481"/>
            </a:xfrm>
            <a:prstGeom prst="roundRect">
              <a:avLst>
                <a:gd name="adj" fmla="val 40420"/>
              </a:avLst>
            </a:prstGeom>
            <a:solidFill>
              <a:srgbClr val="D32B8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B4821C8-18A8-D813-A1FE-ACDA47147314}"/>
                </a:ext>
              </a:extLst>
            </p:cNvPr>
            <p:cNvSpPr txBox="1"/>
            <p:nvPr/>
          </p:nvSpPr>
          <p:spPr>
            <a:xfrm>
              <a:off x="6807907" y="2273530"/>
              <a:ext cx="2341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NICKNAME:</a:t>
              </a:r>
              <a:endParaRPr lang="ko-KR" altLang="en-US" sz="3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24D00367-B5FB-8707-8311-78155208EA6A}"/>
              </a:ext>
            </a:extLst>
          </p:cNvPr>
          <p:cNvGrpSpPr/>
          <p:nvPr/>
        </p:nvGrpSpPr>
        <p:grpSpPr>
          <a:xfrm>
            <a:off x="1485812" y="446763"/>
            <a:ext cx="7307999" cy="958385"/>
            <a:chOff x="6683438" y="2122141"/>
            <a:chExt cx="2881924" cy="958385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475BA5C4-2BC5-7EDB-DE99-30E8A5F3E23E}"/>
                </a:ext>
              </a:extLst>
            </p:cNvPr>
            <p:cNvSpPr/>
            <p:nvPr/>
          </p:nvSpPr>
          <p:spPr>
            <a:xfrm>
              <a:off x="6683438" y="2122141"/>
              <a:ext cx="2881924" cy="958385"/>
            </a:xfrm>
            <a:prstGeom prst="roundRect">
              <a:avLst>
                <a:gd name="adj" fmla="val 40420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0C35E805-AECD-12E4-0A64-BBA031237EB0}"/>
                </a:ext>
              </a:extLst>
            </p:cNvPr>
            <p:cNvSpPr/>
            <p:nvPr/>
          </p:nvSpPr>
          <p:spPr>
            <a:xfrm>
              <a:off x="6698878" y="2149644"/>
              <a:ext cx="2854411" cy="903481"/>
            </a:xfrm>
            <a:prstGeom prst="roundRect">
              <a:avLst>
                <a:gd name="adj" fmla="val 40420"/>
              </a:avLst>
            </a:prstGeom>
            <a:solidFill>
              <a:srgbClr val="D32B8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49CCC7C-5B40-650E-7683-49BD41427ED3}"/>
                </a:ext>
              </a:extLst>
            </p:cNvPr>
            <p:cNvSpPr txBox="1"/>
            <p:nvPr/>
          </p:nvSpPr>
          <p:spPr>
            <a:xfrm>
              <a:off x="6807907" y="2275088"/>
              <a:ext cx="2341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        IP        :</a:t>
              </a:r>
              <a:endParaRPr lang="ko-KR" altLang="en-US" sz="3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pic>
        <p:nvPicPr>
          <p:cNvPr id="27" name="그림 26" descr="그래픽, 마젠타, 폰트, 로고이(가) 표시된 사진&#10;&#10;자동 생성된 설명">
            <a:extLst>
              <a:ext uri="{FF2B5EF4-FFF2-40B4-BE49-F238E27FC236}">
                <a16:creationId xmlns:a16="http://schemas.microsoft.com/office/drawing/2014/main" id="{A103AF9C-AFD7-82F0-4DA5-2ED9915DEB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863" y="2260966"/>
            <a:ext cx="1841595" cy="927148"/>
          </a:xfrm>
          <a:prstGeom prst="rect">
            <a:avLst/>
          </a:prstGeom>
        </p:spPr>
      </p:pic>
      <p:grpSp>
        <p:nvGrpSpPr>
          <p:cNvPr id="31" name="그룹 30">
            <a:extLst>
              <a:ext uri="{FF2B5EF4-FFF2-40B4-BE49-F238E27FC236}">
                <a16:creationId xmlns:a16="http://schemas.microsoft.com/office/drawing/2014/main" id="{29A36714-0A1C-AFB1-53FD-4DD409C86913}"/>
              </a:ext>
            </a:extLst>
          </p:cNvPr>
          <p:cNvGrpSpPr/>
          <p:nvPr/>
        </p:nvGrpSpPr>
        <p:grpSpPr>
          <a:xfrm>
            <a:off x="6316920" y="4599022"/>
            <a:ext cx="3226388" cy="1135911"/>
            <a:chOff x="6316920" y="4599022"/>
            <a:chExt cx="3226388" cy="1135911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961A85AB-B079-4957-C3B9-9D8757559D81}"/>
                </a:ext>
              </a:extLst>
            </p:cNvPr>
            <p:cNvSpPr/>
            <p:nvPr/>
          </p:nvSpPr>
          <p:spPr>
            <a:xfrm>
              <a:off x="6316920" y="4599022"/>
              <a:ext cx="3226388" cy="1135911"/>
            </a:xfrm>
            <a:prstGeom prst="rect">
              <a:avLst/>
            </a:prstGeom>
            <a:solidFill>
              <a:srgbClr val="FF00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noFill/>
              </a:endParaRP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E90FDCD2-342D-0D46-AEE3-D55DA83BD136}"/>
                </a:ext>
              </a:extLst>
            </p:cNvPr>
            <p:cNvGrpSpPr/>
            <p:nvPr/>
          </p:nvGrpSpPr>
          <p:grpSpPr>
            <a:xfrm>
              <a:off x="6475760" y="4672860"/>
              <a:ext cx="2936812" cy="958385"/>
              <a:chOff x="6683438" y="3368419"/>
              <a:chExt cx="2936812" cy="958385"/>
            </a:xfrm>
          </p:grpSpPr>
          <p:sp>
            <p:nvSpPr>
              <p:cNvPr id="21" name="사각형: 둥근 모서리 20">
                <a:extLst>
                  <a:ext uri="{FF2B5EF4-FFF2-40B4-BE49-F238E27FC236}">
                    <a16:creationId xmlns:a16="http://schemas.microsoft.com/office/drawing/2014/main" id="{B680AC4C-28E5-27F4-1AC8-33C5C596A3FE}"/>
                  </a:ext>
                </a:extLst>
              </p:cNvPr>
              <p:cNvSpPr/>
              <p:nvPr/>
            </p:nvSpPr>
            <p:spPr>
              <a:xfrm>
                <a:off x="6683438" y="3368419"/>
                <a:ext cx="2936812" cy="958385"/>
              </a:xfrm>
              <a:prstGeom prst="roundRect">
                <a:avLst>
                  <a:gd name="adj" fmla="val 40420"/>
                </a:avLst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EB789EAF-BA44-01C7-77C3-C322084158F7}"/>
                  </a:ext>
                </a:extLst>
              </p:cNvPr>
              <p:cNvSpPr/>
              <p:nvPr/>
            </p:nvSpPr>
            <p:spPr>
              <a:xfrm>
                <a:off x="6724638" y="3395922"/>
                <a:ext cx="2854411" cy="903481"/>
              </a:xfrm>
              <a:prstGeom prst="roundRect">
                <a:avLst>
                  <a:gd name="adj" fmla="val 40420"/>
                </a:avLst>
              </a:prstGeom>
              <a:solidFill>
                <a:srgbClr val="D32B8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3EE8A8C-730D-F775-2E13-00FC063EF24B}"/>
                  </a:ext>
                </a:extLst>
              </p:cNvPr>
              <p:cNvSpPr txBox="1"/>
              <p:nvPr/>
            </p:nvSpPr>
            <p:spPr>
              <a:xfrm>
                <a:off x="6956758" y="3452860"/>
                <a:ext cx="234198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4800" dirty="0">
                    <a:solidFill>
                      <a:schemeClr val="bg1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ROBBY</a:t>
                </a:r>
                <a:endParaRPr lang="ko-KR" altLang="en-US" sz="4800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52199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8C22712F-EAD1-CC4F-49E0-220FAEC2E289}"/>
              </a:ext>
            </a:extLst>
          </p:cNvPr>
          <p:cNvSpPr/>
          <p:nvPr/>
        </p:nvSpPr>
        <p:spPr>
          <a:xfrm rot="16200000">
            <a:off x="4021401" y="1846432"/>
            <a:ext cx="328235" cy="1258933"/>
          </a:xfrm>
          <a:prstGeom prst="roundRect">
            <a:avLst>
              <a:gd name="adj" fmla="val 50000"/>
            </a:avLst>
          </a:prstGeom>
          <a:solidFill>
            <a:srgbClr val="563A6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A419384-3FAD-FE12-152E-A76605325295}"/>
              </a:ext>
            </a:extLst>
          </p:cNvPr>
          <p:cNvSpPr/>
          <p:nvPr/>
        </p:nvSpPr>
        <p:spPr>
          <a:xfrm rot="16200000">
            <a:off x="2317281" y="1783204"/>
            <a:ext cx="328235" cy="1258933"/>
          </a:xfrm>
          <a:prstGeom prst="roundRect">
            <a:avLst>
              <a:gd name="adj" fmla="val 50000"/>
            </a:avLst>
          </a:prstGeom>
          <a:solidFill>
            <a:srgbClr val="563A6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B7DA4126-677A-0F0E-0EE0-3DC47BF204F2}"/>
              </a:ext>
            </a:extLst>
          </p:cNvPr>
          <p:cNvSpPr/>
          <p:nvPr/>
        </p:nvSpPr>
        <p:spPr>
          <a:xfrm rot="16200000">
            <a:off x="1992917" y="829618"/>
            <a:ext cx="328235" cy="1856700"/>
          </a:xfrm>
          <a:prstGeom prst="roundRect">
            <a:avLst>
              <a:gd name="adj" fmla="val 50000"/>
            </a:avLst>
          </a:prstGeom>
          <a:solidFill>
            <a:srgbClr val="563A6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62E4D359-ED73-DBE7-3663-A0B8DA9B718D}"/>
              </a:ext>
            </a:extLst>
          </p:cNvPr>
          <p:cNvSpPr/>
          <p:nvPr/>
        </p:nvSpPr>
        <p:spPr>
          <a:xfrm rot="16200000">
            <a:off x="2317281" y="800266"/>
            <a:ext cx="328235" cy="1258933"/>
          </a:xfrm>
          <a:prstGeom prst="roundRect">
            <a:avLst>
              <a:gd name="adj" fmla="val 50000"/>
            </a:avLst>
          </a:prstGeom>
          <a:solidFill>
            <a:srgbClr val="563A6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 descr="보라색, 원, 라일락, 바이올렛색이(가) 표시된 사진&#10;&#10;자동 생성된 설명">
            <a:extLst>
              <a:ext uri="{FF2B5EF4-FFF2-40B4-BE49-F238E27FC236}">
                <a16:creationId xmlns:a16="http://schemas.microsoft.com/office/drawing/2014/main" id="{A523CB62-B6FE-D4EC-A3C3-E1788F47F9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457"/>
          <a:stretch/>
        </p:blipFill>
        <p:spPr>
          <a:xfrm rot="16200000">
            <a:off x="2146294" y="582816"/>
            <a:ext cx="97076" cy="1261471"/>
          </a:xfrm>
          <a:prstGeom prst="rect">
            <a:avLst/>
          </a:prstGeom>
        </p:spPr>
      </p:pic>
      <p:grpSp>
        <p:nvGrpSpPr>
          <p:cNvPr id="31" name="그룹 30">
            <a:extLst>
              <a:ext uri="{FF2B5EF4-FFF2-40B4-BE49-F238E27FC236}">
                <a16:creationId xmlns:a16="http://schemas.microsoft.com/office/drawing/2014/main" id="{8BE27B77-F4A2-1FC1-A1C2-E66497AB975C}"/>
              </a:ext>
            </a:extLst>
          </p:cNvPr>
          <p:cNvGrpSpPr/>
          <p:nvPr/>
        </p:nvGrpSpPr>
        <p:grpSpPr>
          <a:xfrm>
            <a:off x="2768235" y="3415041"/>
            <a:ext cx="5760000" cy="2160000"/>
            <a:chOff x="2768235" y="3415041"/>
            <a:chExt cx="5760000" cy="2160000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A853A99D-8A0E-1009-9333-B5F726DE6A1C}"/>
                </a:ext>
              </a:extLst>
            </p:cNvPr>
            <p:cNvSpPr/>
            <p:nvPr/>
          </p:nvSpPr>
          <p:spPr>
            <a:xfrm rot="16200000">
              <a:off x="4568235" y="1615041"/>
              <a:ext cx="2160000" cy="5760000"/>
            </a:xfrm>
            <a:prstGeom prst="roundRect">
              <a:avLst>
                <a:gd name="adj" fmla="val 34559"/>
              </a:avLst>
            </a:prstGeom>
            <a:solidFill>
              <a:srgbClr val="E5D1E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BAE76E72-CE53-979E-1739-0AB2E0655522}"/>
                </a:ext>
              </a:extLst>
            </p:cNvPr>
            <p:cNvSpPr/>
            <p:nvPr/>
          </p:nvSpPr>
          <p:spPr>
            <a:xfrm rot="16200000">
              <a:off x="4640833" y="1689234"/>
              <a:ext cx="2020846" cy="5603012"/>
            </a:xfrm>
            <a:prstGeom prst="roundRect">
              <a:avLst>
                <a:gd name="adj" fmla="val 34559"/>
              </a:avLst>
            </a:prstGeom>
            <a:solidFill>
              <a:srgbClr val="A366C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1CC3ABB2-B919-29E5-468A-10780C42AAD8}"/>
                </a:ext>
              </a:extLst>
            </p:cNvPr>
            <p:cNvSpPr/>
            <p:nvPr/>
          </p:nvSpPr>
          <p:spPr>
            <a:xfrm>
              <a:off x="2843502" y="4273421"/>
              <a:ext cx="580833" cy="704594"/>
            </a:xfrm>
            <a:prstGeom prst="roundRect">
              <a:avLst>
                <a:gd name="adj" fmla="val 50000"/>
              </a:avLst>
            </a:prstGeom>
            <a:solidFill>
              <a:srgbClr val="563A6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" name="그림 19" descr="보라색, 라일락, 바이올렛색이(가) 표시된 사진&#10;&#10;자동 생성된 설명">
              <a:extLst>
                <a:ext uri="{FF2B5EF4-FFF2-40B4-BE49-F238E27FC236}">
                  <a16:creationId xmlns:a16="http://schemas.microsoft.com/office/drawing/2014/main" id="{2FC4EE2B-3503-9E8B-9EB9-4764097ACB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1099"/>
            <a:stretch/>
          </p:blipFill>
          <p:spPr>
            <a:xfrm>
              <a:off x="2845330" y="4726213"/>
              <a:ext cx="5605604" cy="785810"/>
            </a:xfrm>
            <a:prstGeom prst="rect">
              <a:avLst/>
            </a:prstGeom>
          </p:spPr>
        </p:pic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5325B16E-9D30-2A90-0640-64E1847CCC70}"/>
                </a:ext>
              </a:extLst>
            </p:cNvPr>
            <p:cNvSpPr/>
            <p:nvPr/>
          </p:nvSpPr>
          <p:spPr>
            <a:xfrm>
              <a:off x="3415004" y="4058816"/>
              <a:ext cx="580833" cy="1227742"/>
            </a:xfrm>
            <a:prstGeom prst="roundRect">
              <a:avLst>
                <a:gd name="adj" fmla="val 50000"/>
              </a:avLst>
            </a:prstGeom>
            <a:solidFill>
              <a:srgbClr val="563A6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3A6CE3A8-A6AE-C21F-B6E1-CB79D1FE22D9}"/>
                </a:ext>
              </a:extLst>
            </p:cNvPr>
            <p:cNvSpPr/>
            <p:nvPr/>
          </p:nvSpPr>
          <p:spPr>
            <a:xfrm>
              <a:off x="3980258" y="4488026"/>
              <a:ext cx="580833" cy="704594"/>
            </a:xfrm>
            <a:prstGeom prst="roundRect">
              <a:avLst>
                <a:gd name="adj" fmla="val 50000"/>
              </a:avLst>
            </a:prstGeom>
            <a:solidFill>
              <a:srgbClr val="563A6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6ACFC3DF-5B82-53E4-D667-304540F01E56}"/>
                </a:ext>
              </a:extLst>
            </p:cNvPr>
            <p:cNvSpPr/>
            <p:nvPr/>
          </p:nvSpPr>
          <p:spPr>
            <a:xfrm>
              <a:off x="4554843" y="4273421"/>
              <a:ext cx="580833" cy="704594"/>
            </a:xfrm>
            <a:prstGeom prst="roundRect">
              <a:avLst>
                <a:gd name="adj" fmla="val 50000"/>
              </a:avLst>
            </a:prstGeom>
            <a:solidFill>
              <a:srgbClr val="563A6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962E1C7D-141D-D993-83B6-23C175281118}"/>
                </a:ext>
              </a:extLst>
            </p:cNvPr>
            <p:cNvSpPr/>
            <p:nvPr/>
          </p:nvSpPr>
          <p:spPr>
            <a:xfrm>
              <a:off x="5126345" y="4478698"/>
              <a:ext cx="580833" cy="704594"/>
            </a:xfrm>
            <a:prstGeom prst="roundRect">
              <a:avLst>
                <a:gd name="adj" fmla="val 50000"/>
              </a:avLst>
            </a:prstGeom>
            <a:solidFill>
              <a:srgbClr val="563A6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03560236-2E97-F0C5-D997-540207738A14}"/>
                </a:ext>
              </a:extLst>
            </p:cNvPr>
            <p:cNvSpPr/>
            <p:nvPr/>
          </p:nvSpPr>
          <p:spPr>
            <a:xfrm>
              <a:off x="5662469" y="4338736"/>
              <a:ext cx="580833" cy="704594"/>
            </a:xfrm>
            <a:prstGeom prst="roundRect">
              <a:avLst>
                <a:gd name="adj" fmla="val 50000"/>
              </a:avLst>
            </a:prstGeom>
            <a:solidFill>
              <a:srgbClr val="563A6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4F14CCCF-8BB9-74A8-F712-23473F672F55}"/>
                </a:ext>
              </a:extLst>
            </p:cNvPr>
            <p:cNvSpPr/>
            <p:nvPr/>
          </p:nvSpPr>
          <p:spPr>
            <a:xfrm>
              <a:off x="6227751" y="4441373"/>
              <a:ext cx="580833" cy="704594"/>
            </a:xfrm>
            <a:prstGeom prst="roundRect">
              <a:avLst>
                <a:gd name="adj" fmla="val 50000"/>
              </a:avLst>
            </a:prstGeom>
            <a:solidFill>
              <a:srgbClr val="563A6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CA8052EC-AAD9-A1FD-ED98-B07A6EC82934}"/>
                </a:ext>
              </a:extLst>
            </p:cNvPr>
            <p:cNvSpPr/>
            <p:nvPr/>
          </p:nvSpPr>
          <p:spPr>
            <a:xfrm>
              <a:off x="6799253" y="4497353"/>
              <a:ext cx="580833" cy="704594"/>
            </a:xfrm>
            <a:prstGeom prst="roundRect">
              <a:avLst>
                <a:gd name="adj" fmla="val 50000"/>
              </a:avLst>
            </a:prstGeom>
            <a:solidFill>
              <a:srgbClr val="563A6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174BC7D9-AD96-F8EC-5899-75DDDA88DA66}"/>
                </a:ext>
              </a:extLst>
            </p:cNvPr>
            <p:cNvSpPr/>
            <p:nvPr/>
          </p:nvSpPr>
          <p:spPr>
            <a:xfrm>
              <a:off x="7370755" y="4273421"/>
              <a:ext cx="580833" cy="704594"/>
            </a:xfrm>
            <a:prstGeom prst="roundRect">
              <a:avLst>
                <a:gd name="adj" fmla="val 50000"/>
              </a:avLst>
            </a:prstGeom>
            <a:solidFill>
              <a:srgbClr val="563A6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5D042506-0C40-F8BA-8AA2-8179CD9A008D}"/>
                </a:ext>
              </a:extLst>
            </p:cNvPr>
            <p:cNvSpPr/>
            <p:nvPr/>
          </p:nvSpPr>
          <p:spPr>
            <a:xfrm>
              <a:off x="7865825" y="4376060"/>
              <a:ext cx="580833" cy="704594"/>
            </a:xfrm>
            <a:prstGeom prst="roundRect">
              <a:avLst>
                <a:gd name="adj" fmla="val 50000"/>
              </a:avLst>
            </a:prstGeom>
            <a:solidFill>
              <a:srgbClr val="563A6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908FEF3E-59DC-458A-5B71-4AE7F39133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7278" y="1409470"/>
            <a:ext cx="4686954" cy="111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927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1003</TotalTime>
  <Words>6</Words>
  <Application>Microsoft Office PowerPoint</Application>
  <PresentationFormat>와이드스크린</PresentationFormat>
  <Paragraphs>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Aharoni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박자은(2020184043)</dc:creator>
  <cp:lastModifiedBy>이정범(2021146031)</cp:lastModifiedBy>
  <cp:revision>7</cp:revision>
  <dcterms:created xsi:type="dcterms:W3CDTF">2023-10-24T12:15:14Z</dcterms:created>
  <dcterms:modified xsi:type="dcterms:W3CDTF">2023-12-05T11:29:09Z</dcterms:modified>
</cp:coreProperties>
</file>