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47" autoAdjust="0"/>
    <p:restoredTop sz="94660"/>
  </p:normalViewPr>
  <p:slideViewPr>
    <p:cSldViewPr snapToGrid="0">
      <p:cViewPr>
        <p:scale>
          <a:sx n="125" d="100"/>
          <a:sy n="125" d="100"/>
        </p:scale>
        <p:origin x="-176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47F75-6170-41AD-865F-45A9D9DE1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DADC5F-15A4-4803-9E43-1AEA4EF32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05BCE-C826-4BBA-A373-9252A350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684-2240-418A-9D18-9D51C130CAAC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6CF0F-CA6F-4595-A7FB-4167F1E8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508BC-B3F6-4DDC-9421-2A9398B2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257-846B-4DE7-8941-2992FC980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01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B29B6-029D-4545-BDFC-2A4DB2FC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A243A-70AE-4A2A-904F-EDA8CFB74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8E868-5773-47D6-AA33-28D07687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684-2240-418A-9D18-9D51C130CAAC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52E44-EF3D-4DBF-967C-E6943F3D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2CDFB-4D5E-4291-AF72-5A0C32D2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257-846B-4DE7-8941-2992FC980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37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A70CFA-FD03-4B56-9CFA-15B7BADE6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A21675-D4B9-423F-A319-1CC3E45D1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6D7075-5B14-478B-8D45-74D50612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684-2240-418A-9D18-9D51C130CAAC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8A153-B6D4-4837-9126-20225DBE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E7339-DC0F-4C36-B740-0D563B0B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257-846B-4DE7-8941-2992FC980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32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FBA29-A0C4-43C3-BC0B-C9B380D7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7ECD8-DC59-466E-AB11-3C548E8AE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44679B-5842-4950-801B-8DE25E94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684-2240-418A-9D18-9D51C130CAAC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05FFE-9080-4F98-AC82-EF789C1F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819F3-D3C3-4781-B741-F77A6AAD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257-846B-4DE7-8941-2992FC980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9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52659-6A77-4887-94D0-203C67BA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C96AC4-2A5F-49CF-9FE6-43261FA29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73C9E-FB47-43E6-BC1E-9B6A68B7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684-2240-418A-9D18-9D51C130CAAC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96020B-CF81-42D6-B25F-72AD6FB7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C8210-CDE8-4A8C-A750-33650629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257-846B-4DE7-8941-2992FC980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3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6A21E-C6B5-45CC-A5B0-1711C753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7CE63-A5C3-4604-9F01-2F04346CF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03DD2A-5A57-4840-A842-D9E479A58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394918-ADCB-482A-A1D1-C5BEF0E9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684-2240-418A-9D18-9D51C130CAAC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015EB2-49F7-45E0-906D-2FA2AE7F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1E7019-2DC1-4108-8DF8-A5EF39A2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257-846B-4DE7-8941-2992FC980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D107E-63B9-4971-9CA6-D7F579DA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EE67E-BAFE-4CCB-9A03-76331E86A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F15386-B08D-46EA-9451-A08814BD1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9D43C7-B77C-4D61-8118-2639D6438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BC3561-6E11-4D50-A9AD-1A2DAFB7E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EADC8F-7B3C-4619-8B2E-8DD08F13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684-2240-418A-9D18-9D51C130CAAC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DE60D8-336A-402E-AC23-22423268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57F954-58C9-46A5-B99E-5231195F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257-846B-4DE7-8941-2992FC980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2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AE04F-C2B8-4983-A0ED-A1EB5F65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34B747-4557-41A1-A383-F81B34E9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684-2240-418A-9D18-9D51C130CAAC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BD6FE8-BC9D-4BA3-92E9-775D50E9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5C93FB-A71D-464D-8837-60B474A6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257-846B-4DE7-8941-2992FC980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55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FE496B-0F9C-4F5F-A08B-555F8CCD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684-2240-418A-9D18-9D51C130CAAC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C5F389-7CE5-48FA-8550-B90BD656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E6F05E-A397-42BD-BDF1-5D6ED3D0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257-846B-4DE7-8941-2992FC980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1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A7B30-2D8A-48C9-B305-173E1159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314FE-F296-4E80-8C17-34F735A6F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A9BEEC-1F5B-4569-9CB3-41127F64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FDD10A-F24B-4225-B0B1-696BFC0B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684-2240-418A-9D18-9D51C130CAAC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5567C-9A86-4E59-A76B-3302EF73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7B7ACD-6E04-479B-817B-4DED341F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257-846B-4DE7-8941-2992FC980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16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B7E5A-B43C-400F-98FB-07A0721D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DAEE04-5D75-448F-8872-7F64617A8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69ADD1-7EE1-4648-82CC-85C35DBC0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179F02-26B3-4CC3-84F3-1E35D1D3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684-2240-418A-9D18-9D51C130CAAC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AD12C3-0680-40FF-A212-D0CDBB31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2FE630-D793-4423-8E3A-998BF625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03257-846B-4DE7-8941-2992FC980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5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413F13-0851-403C-9B43-2939D4CB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5BBE74-BEB0-414C-97AE-387674CD8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C6E93-EB26-494E-B76F-672D42262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02684-2240-418A-9D18-9D51C130CAAC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AAF73-7060-4EAE-873D-2D83F4C31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5D2ED3-5450-43FB-9119-C6B4A3297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03257-846B-4DE7-8941-2992FC980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30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6F6FF3A-4CEE-491E-A701-ADCABEE94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63066"/>
              </p:ext>
            </p:extLst>
          </p:nvPr>
        </p:nvGraphicFramePr>
        <p:xfrm>
          <a:off x="555811" y="585587"/>
          <a:ext cx="11484293" cy="5961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8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3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6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페이지 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페이지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 dirty="0"/>
                        <a:t>로그인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/>
                        <a:t>화면구성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993">
                <a:tc rowSpan="3"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72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/>
                        <a:t>화면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3993">
                <a:tc gridSpan="4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  <a:defRPr/>
                      </a:pPr>
                      <a:endParaRPr lang="en-US" altLang="ko-KR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슬라이드 번호 개체 틀 9">
            <a:extLst>
              <a:ext uri="{FF2B5EF4-FFF2-40B4-BE49-F238E27FC236}">
                <a16:creationId xmlns:a16="http://schemas.microsoft.com/office/drawing/2014/main" id="{3A9068F0-4536-4AB2-BF3D-53EE771D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67189"/>
            <a:ext cx="2743200" cy="365125"/>
          </a:xfrm>
        </p:spPr>
        <p:txBody>
          <a:bodyPr/>
          <a:lstStyle/>
          <a:p>
            <a:pPr lvl="0">
              <a:defRPr/>
            </a:pPr>
            <a:fld id="{B68391E6-ED09-C540-B115-5BA8DB086E06}" type="slidenum">
              <a:rPr kumimoji="1" lang="en-US" altLang="en-US"/>
              <a:pPr lvl="0">
                <a:defRPr/>
              </a:pPr>
              <a:t>1</a:t>
            </a:fld>
            <a:endParaRPr kumimoji="1" lang="en-US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70B3CD-27A4-4D7D-83CB-47591B74822C}"/>
              </a:ext>
            </a:extLst>
          </p:cNvPr>
          <p:cNvSpPr/>
          <p:nvPr/>
        </p:nvSpPr>
        <p:spPr>
          <a:xfrm>
            <a:off x="3297207" y="2019356"/>
            <a:ext cx="1908699" cy="17833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B34EBC7-FC10-4500-BF4C-BE6CF821BC82}"/>
              </a:ext>
            </a:extLst>
          </p:cNvPr>
          <p:cNvCxnSpPr>
            <a:cxnSpLocks/>
            <a:stCxn id="17" idx="3"/>
            <a:endCxn id="12" idx="0"/>
          </p:cNvCxnSpPr>
          <p:nvPr/>
        </p:nvCxnSpPr>
        <p:spPr>
          <a:xfrm>
            <a:off x="5145062" y="3409353"/>
            <a:ext cx="1690715" cy="2158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216116-AC17-4B88-8B27-E1C3B7D0F7A2}"/>
              </a:ext>
            </a:extLst>
          </p:cNvPr>
          <p:cNvSpPr txBox="1"/>
          <p:nvPr/>
        </p:nvSpPr>
        <p:spPr>
          <a:xfrm>
            <a:off x="5287186" y="3625217"/>
            <a:ext cx="30971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이동</a:t>
            </a:r>
            <a:endParaRPr lang="en-US" altLang="ko-KR" dirty="0"/>
          </a:p>
          <a:p>
            <a:r>
              <a:rPr lang="ko-KR" altLang="en-US" dirty="0"/>
              <a:t>회원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기사 즐겨찾기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기사 요약하기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모의면접 질문제공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키워드 알람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팔로워</a:t>
            </a:r>
            <a:r>
              <a:rPr lang="ko-KR" altLang="en-US" dirty="0"/>
              <a:t> 관리</a:t>
            </a:r>
            <a:endParaRPr lang="en-US" altLang="ko-KR" dirty="0"/>
          </a:p>
          <a:p>
            <a:r>
              <a:rPr lang="ko-KR" altLang="en-US" dirty="0"/>
              <a:t>비회원 </a:t>
            </a:r>
            <a:r>
              <a:rPr lang="en-US" altLang="ko-KR" dirty="0"/>
              <a:t> 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기사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유저들이 요약한 댓글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DD7992-2002-4D2F-86CA-B4E2C8C3B13D}"/>
              </a:ext>
            </a:extLst>
          </p:cNvPr>
          <p:cNvSpPr txBox="1"/>
          <p:nvPr/>
        </p:nvSpPr>
        <p:spPr>
          <a:xfrm>
            <a:off x="6731613" y="1606111"/>
            <a:ext cx="168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메인화면</a:t>
            </a:r>
            <a:r>
              <a:rPr lang="ko-KR" altLang="en-US" dirty="0"/>
              <a:t> 이동</a:t>
            </a:r>
            <a:endParaRPr lang="en-US" altLang="ko-KR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42A0A8D-E607-4B91-8FD6-4D6E809B1D71}"/>
              </a:ext>
            </a:extLst>
          </p:cNvPr>
          <p:cNvCxnSpPr>
            <a:cxnSpLocks/>
            <a:stCxn id="11" idx="0"/>
            <a:endCxn id="13" idx="0"/>
          </p:cNvCxnSpPr>
          <p:nvPr/>
        </p:nvCxnSpPr>
        <p:spPr>
          <a:xfrm rot="5400000" flipH="1" flipV="1">
            <a:off x="4903042" y="589077"/>
            <a:ext cx="1656394" cy="3690462"/>
          </a:xfrm>
          <a:prstGeom prst="bentConnector3">
            <a:avLst>
              <a:gd name="adj1" fmla="val 11380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66D1DC-568E-43D2-A365-F18047DE9813}"/>
              </a:ext>
            </a:extLst>
          </p:cNvPr>
          <p:cNvSpPr/>
          <p:nvPr/>
        </p:nvSpPr>
        <p:spPr>
          <a:xfrm>
            <a:off x="3466554" y="2204404"/>
            <a:ext cx="1581652" cy="3139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958F27-0447-422C-A31C-0FFFD837CC25}"/>
              </a:ext>
            </a:extLst>
          </p:cNvPr>
          <p:cNvSpPr/>
          <p:nvPr/>
        </p:nvSpPr>
        <p:spPr>
          <a:xfrm>
            <a:off x="3466554" y="2749594"/>
            <a:ext cx="1581652" cy="3139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Password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98F59B-7583-4850-9C23-90C3EC5E83DF}"/>
              </a:ext>
            </a:extLst>
          </p:cNvPr>
          <p:cNvSpPr/>
          <p:nvPr/>
        </p:nvSpPr>
        <p:spPr>
          <a:xfrm>
            <a:off x="4294506" y="3252353"/>
            <a:ext cx="850556" cy="313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Signup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51218B-B630-463D-A5CD-FB1B0469623F}"/>
              </a:ext>
            </a:extLst>
          </p:cNvPr>
          <p:cNvSpPr/>
          <p:nvPr/>
        </p:nvSpPr>
        <p:spPr>
          <a:xfrm>
            <a:off x="3520460" y="3262505"/>
            <a:ext cx="731096" cy="30384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Log</a:t>
            </a:r>
            <a:r>
              <a:rPr lang="en-US" altLang="ko-KR" dirty="0"/>
              <a:t>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34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6F6FF3A-4CEE-491E-A701-ADCABEE94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683286"/>
              </p:ext>
            </p:extLst>
          </p:nvPr>
        </p:nvGraphicFramePr>
        <p:xfrm>
          <a:off x="403410" y="573741"/>
          <a:ext cx="11290750" cy="5961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9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4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페이지 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페이지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4758"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슬라이드 번호 개체 틀 9">
            <a:extLst>
              <a:ext uri="{FF2B5EF4-FFF2-40B4-BE49-F238E27FC236}">
                <a16:creationId xmlns:a16="http://schemas.microsoft.com/office/drawing/2014/main" id="{3A9068F0-4536-4AB2-BF3D-53EE771D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67189"/>
            <a:ext cx="2743200" cy="365125"/>
          </a:xfrm>
        </p:spPr>
        <p:txBody>
          <a:bodyPr/>
          <a:lstStyle/>
          <a:p>
            <a:pPr lvl="0">
              <a:defRPr/>
            </a:pPr>
            <a:fld id="{B68391E6-ED09-C540-B115-5BA8DB086E06}" type="slidenum">
              <a:rPr kumimoji="1" lang="en-US" altLang="en-US"/>
              <a:pPr lvl="0">
                <a:defRPr/>
              </a:pPr>
              <a:t>2</a:t>
            </a:fld>
            <a:endParaRPr kumimoji="1" lang="en-US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0B98DE-C2AA-4168-A98F-F008FECB823F}"/>
              </a:ext>
            </a:extLst>
          </p:cNvPr>
          <p:cNvSpPr/>
          <p:nvPr/>
        </p:nvSpPr>
        <p:spPr>
          <a:xfrm>
            <a:off x="517503" y="979512"/>
            <a:ext cx="5762964" cy="4365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1B9DD26-CDE7-4CD3-A29E-292982A501DB}"/>
              </a:ext>
            </a:extLst>
          </p:cNvPr>
          <p:cNvSpPr/>
          <p:nvPr/>
        </p:nvSpPr>
        <p:spPr>
          <a:xfrm>
            <a:off x="743534" y="1405250"/>
            <a:ext cx="5352466" cy="35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nav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07438F-1E27-498F-9C50-BA2C7C1E3005}"/>
              </a:ext>
            </a:extLst>
          </p:cNvPr>
          <p:cNvSpPr/>
          <p:nvPr/>
        </p:nvSpPr>
        <p:spPr>
          <a:xfrm>
            <a:off x="743534" y="2083375"/>
            <a:ext cx="5352466" cy="2977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100272-68F8-491D-9C8E-36F1A1BC3F73}"/>
              </a:ext>
            </a:extLst>
          </p:cNvPr>
          <p:cNvSpPr txBox="1"/>
          <p:nvPr/>
        </p:nvSpPr>
        <p:spPr>
          <a:xfrm>
            <a:off x="605354" y="997064"/>
            <a:ext cx="216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화면 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A016CFC-D88B-4884-BEEA-DCFA6B8808EB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6096000" y="3229830"/>
            <a:ext cx="695960" cy="3422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2265BB6-4B33-459B-B86B-2D6229052E99}"/>
              </a:ext>
            </a:extLst>
          </p:cNvPr>
          <p:cNvSpPr txBox="1"/>
          <p:nvPr/>
        </p:nvSpPr>
        <p:spPr>
          <a:xfrm>
            <a:off x="6791960" y="1521670"/>
            <a:ext cx="47946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설정 된 키워드가 포함된 기사들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즐겨찾기 된 기사와 비슷한 유형의 기사들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설정 된 난이도 별 기사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연령별 기사 추천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사용자 참여가 높은 기사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비회원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카테고리별 인기 기사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사용자 참여가 높은 기사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35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6F6FF3A-4CEE-491E-A701-ADCABEE94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075458"/>
              </p:ext>
            </p:extLst>
          </p:nvPr>
        </p:nvGraphicFramePr>
        <p:xfrm>
          <a:off x="403411" y="573741"/>
          <a:ext cx="11499029" cy="5961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8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페이지 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페이지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4758"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슬라이드 번호 개체 틀 9">
            <a:extLst>
              <a:ext uri="{FF2B5EF4-FFF2-40B4-BE49-F238E27FC236}">
                <a16:creationId xmlns:a16="http://schemas.microsoft.com/office/drawing/2014/main" id="{3A9068F0-4536-4AB2-BF3D-53EE771D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67189"/>
            <a:ext cx="2743200" cy="365125"/>
          </a:xfrm>
        </p:spPr>
        <p:txBody>
          <a:bodyPr/>
          <a:lstStyle/>
          <a:p>
            <a:pPr lvl="0">
              <a:defRPr/>
            </a:pPr>
            <a:fld id="{B68391E6-ED09-C540-B115-5BA8DB086E06}" type="slidenum">
              <a:rPr kumimoji="1" lang="en-US" altLang="en-US"/>
              <a:pPr lvl="0">
                <a:defRPr/>
              </a:pPr>
              <a:t>3</a:t>
            </a:fld>
            <a:endParaRPr kumimoji="1" lang="en-US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C3592A-3320-4E62-A1FF-B45ABEFB885C}"/>
              </a:ext>
            </a:extLst>
          </p:cNvPr>
          <p:cNvSpPr/>
          <p:nvPr/>
        </p:nvSpPr>
        <p:spPr>
          <a:xfrm>
            <a:off x="654198" y="966914"/>
            <a:ext cx="4025604" cy="4004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0EFEF6-4F4C-4591-8C8A-C19F06C22C0D}"/>
              </a:ext>
            </a:extLst>
          </p:cNvPr>
          <p:cNvSpPr/>
          <p:nvPr/>
        </p:nvSpPr>
        <p:spPr>
          <a:xfrm>
            <a:off x="818353" y="1226801"/>
            <a:ext cx="3738858" cy="323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nav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F4AAE7-9698-449E-88C1-085910F0A05C}"/>
              </a:ext>
            </a:extLst>
          </p:cNvPr>
          <p:cNvSpPr/>
          <p:nvPr/>
        </p:nvSpPr>
        <p:spPr>
          <a:xfrm>
            <a:off x="818353" y="1929231"/>
            <a:ext cx="3738858" cy="1418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news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D7CEC5-2E7F-4D7A-BC21-09CAB29EE5B2}"/>
              </a:ext>
            </a:extLst>
          </p:cNvPr>
          <p:cNvSpPr/>
          <p:nvPr/>
        </p:nvSpPr>
        <p:spPr>
          <a:xfrm>
            <a:off x="818352" y="3653371"/>
            <a:ext cx="3738858" cy="1238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reply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096BF9-1BC5-4B81-85EA-6AC77ADD0E9E}"/>
              </a:ext>
            </a:extLst>
          </p:cNvPr>
          <p:cNvSpPr txBox="1"/>
          <p:nvPr/>
        </p:nvSpPr>
        <p:spPr>
          <a:xfrm>
            <a:off x="5619320" y="1363004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)</a:t>
            </a:r>
            <a:r>
              <a:rPr lang="ko-KR" altLang="en-US" dirty="0"/>
              <a:t> 인공지능이 뽑아준 뉴스 주요 단어를 조합하여 시간제한 없이 요약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) </a:t>
            </a:r>
            <a:r>
              <a:rPr lang="ko-KR" altLang="en-US" dirty="0"/>
              <a:t>인공지능이 뽑아준 뉴스 주요 단어를 조합하여 시간제한을 두고 요약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) </a:t>
            </a:r>
            <a:r>
              <a:rPr lang="ko-KR" altLang="en-US" dirty="0"/>
              <a:t>시간제한 없이 스스로 요약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) </a:t>
            </a:r>
            <a:r>
              <a:rPr lang="ko-KR" altLang="en-US" dirty="0"/>
              <a:t>시간제한을 두고 스스로 요약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정렬 </a:t>
            </a:r>
            <a:r>
              <a:rPr lang="en-US" altLang="ko-KR" dirty="0"/>
              <a:t>: </a:t>
            </a:r>
            <a:r>
              <a:rPr lang="ko-KR" altLang="en-US" dirty="0" err="1"/>
              <a:t>추천순</a:t>
            </a:r>
            <a:r>
              <a:rPr lang="en-US" altLang="ko-KR" dirty="0"/>
              <a:t>/</a:t>
            </a:r>
            <a:r>
              <a:rPr lang="ko-KR" altLang="en-US" dirty="0" err="1"/>
              <a:t>최신순</a:t>
            </a:r>
            <a:r>
              <a:rPr lang="en-US" altLang="ko-KR" dirty="0"/>
              <a:t>/</a:t>
            </a:r>
            <a:r>
              <a:rPr lang="ko-KR" altLang="en-US" dirty="0" err="1"/>
              <a:t>대댓글</a:t>
            </a:r>
            <a:r>
              <a:rPr lang="ko-KR" altLang="en-US" dirty="0"/>
              <a:t> 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) </a:t>
            </a:r>
            <a:r>
              <a:rPr lang="ko-KR" altLang="en-US" dirty="0"/>
              <a:t>시간제한 없이 스스로 요약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) </a:t>
            </a:r>
            <a:r>
              <a:rPr lang="ko-KR" altLang="en-US" dirty="0"/>
              <a:t>시간제한을 두고 스스로 요약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챌린저 </a:t>
            </a:r>
            <a:r>
              <a:rPr lang="en-US" altLang="ko-KR" dirty="0"/>
              <a:t>: </a:t>
            </a:r>
            <a:r>
              <a:rPr lang="ko-KR" altLang="en-US" dirty="0"/>
              <a:t>매일 요약 </a:t>
            </a:r>
            <a:r>
              <a:rPr lang="en-US" altLang="ko-KR" dirty="0"/>
              <a:t>+ </a:t>
            </a:r>
            <a:r>
              <a:rPr lang="ko-KR" altLang="en-US" dirty="0"/>
              <a:t>일주일간격으로 </a:t>
            </a:r>
            <a:r>
              <a:rPr lang="en-US" altLang="ko-KR" dirty="0"/>
              <a:t>30</a:t>
            </a:r>
            <a:r>
              <a:rPr lang="ko-KR" altLang="en-US" dirty="0" err="1"/>
              <a:t>초씩</a:t>
            </a:r>
            <a:r>
              <a:rPr lang="ko-KR" altLang="en-US" dirty="0"/>
              <a:t> 시간이 줄어든다</a:t>
            </a:r>
            <a:endParaRPr lang="en-US" altLang="ko-KR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86D1EBD-4933-4FEC-92DA-E298E819834C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4557210" y="3348163"/>
            <a:ext cx="1062110" cy="924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58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6F6FF3A-4CEE-491E-A701-ADCABEE94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76529"/>
              </p:ext>
            </p:extLst>
          </p:nvPr>
        </p:nvGraphicFramePr>
        <p:xfrm>
          <a:off x="403410" y="573741"/>
          <a:ext cx="11590469" cy="5961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1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5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4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페이지 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페이지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4758"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슬라이드 번호 개체 틀 9">
            <a:extLst>
              <a:ext uri="{FF2B5EF4-FFF2-40B4-BE49-F238E27FC236}">
                <a16:creationId xmlns:a16="http://schemas.microsoft.com/office/drawing/2014/main" id="{3A9068F0-4536-4AB2-BF3D-53EE771D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67189"/>
            <a:ext cx="2743200" cy="365125"/>
          </a:xfrm>
        </p:spPr>
        <p:txBody>
          <a:bodyPr/>
          <a:lstStyle/>
          <a:p>
            <a:pPr lvl="0">
              <a:defRPr/>
            </a:pPr>
            <a:fld id="{B68391E6-ED09-C540-B115-5BA8DB086E06}" type="slidenum">
              <a:rPr kumimoji="1" lang="en-US" altLang="en-US"/>
              <a:pPr lvl="0">
                <a:defRPr/>
              </a:pPr>
              <a:t>4</a:t>
            </a:fld>
            <a:endParaRPr kumimoji="1" lang="en-US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C3592A-3320-4E62-A1FF-B45ABEFB885C}"/>
              </a:ext>
            </a:extLst>
          </p:cNvPr>
          <p:cNvSpPr/>
          <p:nvPr/>
        </p:nvSpPr>
        <p:spPr>
          <a:xfrm>
            <a:off x="654198" y="966914"/>
            <a:ext cx="4025604" cy="4004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0EFEF6-4F4C-4591-8C8A-C19F06C22C0D}"/>
              </a:ext>
            </a:extLst>
          </p:cNvPr>
          <p:cNvSpPr/>
          <p:nvPr/>
        </p:nvSpPr>
        <p:spPr>
          <a:xfrm>
            <a:off x="818353" y="1226801"/>
            <a:ext cx="3738858" cy="323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nav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F4AAE7-9698-449E-88C1-085910F0A05C}"/>
              </a:ext>
            </a:extLst>
          </p:cNvPr>
          <p:cNvSpPr/>
          <p:nvPr/>
        </p:nvSpPr>
        <p:spPr>
          <a:xfrm>
            <a:off x="818353" y="1929230"/>
            <a:ext cx="3738857" cy="2810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page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096BF9-1BC5-4B81-85EA-6AC77ADD0E9E}"/>
              </a:ext>
            </a:extLst>
          </p:cNvPr>
          <p:cNvSpPr txBox="1"/>
          <p:nvPr/>
        </p:nvSpPr>
        <p:spPr>
          <a:xfrm>
            <a:off x="5853000" y="1593837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즐겨찾기 기사 </a:t>
            </a:r>
            <a:r>
              <a:rPr lang="en-US" altLang="ko-KR" dirty="0"/>
              <a:t>-&gt; </a:t>
            </a:r>
            <a:r>
              <a:rPr lang="ko-KR" altLang="en-US" dirty="0"/>
              <a:t>사용자 지정 카테고리</a:t>
            </a:r>
            <a:r>
              <a:rPr lang="en-US" altLang="ko-KR" dirty="0"/>
              <a:t>(?)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내가 요약한 기사 댓글보기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모의면접톡</a:t>
            </a:r>
            <a:r>
              <a:rPr lang="en-US" altLang="ko-KR" dirty="0"/>
              <a:t>(</a:t>
            </a:r>
            <a:r>
              <a:rPr lang="ko-KR" altLang="en-US" dirty="0"/>
              <a:t>요약했던 기사들과 비슷한 면접질문을 추천해줌</a:t>
            </a:r>
            <a:r>
              <a:rPr lang="en-US" altLang="ko-KR" dirty="0"/>
              <a:t> &amp; </a:t>
            </a:r>
            <a:r>
              <a:rPr lang="ko-KR" altLang="en-US" dirty="0"/>
              <a:t>사람들이 많이 참여한 면접질문 추천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설정 </a:t>
            </a:r>
            <a:r>
              <a:rPr lang="en-US" altLang="ko-KR" dirty="0"/>
              <a:t>: </a:t>
            </a:r>
            <a:r>
              <a:rPr lang="ko-KR" altLang="en-US" dirty="0"/>
              <a:t>단계설정 </a:t>
            </a:r>
            <a:r>
              <a:rPr lang="en-US" altLang="ko-KR" dirty="0"/>
              <a:t>// </a:t>
            </a:r>
            <a:r>
              <a:rPr lang="ko-KR" altLang="en-US" dirty="0"/>
              <a:t>키워드 설정</a:t>
            </a:r>
            <a:r>
              <a:rPr lang="en-US" altLang="ko-KR" dirty="0"/>
              <a:t> // </a:t>
            </a:r>
            <a:r>
              <a:rPr lang="ko-KR" altLang="en-US" dirty="0" err="1"/>
              <a:t>알람설정</a:t>
            </a:r>
            <a:r>
              <a:rPr lang="ko-KR" altLang="en-US" dirty="0"/>
              <a:t> 등등</a:t>
            </a:r>
            <a:r>
              <a:rPr lang="en-US" altLang="ko-KR" dirty="0"/>
              <a:t>..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챌린저 </a:t>
            </a:r>
            <a:r>
              <a:rPr lang="en-US" altLang="ko-KR" dirty="0"/>
              <a:t>-&gt; </a:t>
            </a:r>
            <a:r>
              <a:rPr lang="ko-KR" altLang="en-US" dirty="0"/>
              <a:t>정원사들처럼 정해진 기한내에 꾸준히 기사요약에 참여 </a:t>
            </a:r>
            <a:r>
              <a:rPr lang="en-US" altLang="ko-KR" dirty="0"/>
              <a:t>// </a:t>
            </a:r>
            <a:r>
              <a:rPr lang="ko-KR" altLang="en-US" dirty="0"/>
              <a:t>순위표시</a:t>
            </a:r>
            <a:r>
              <a:rPr lang="en-US" altLang="ko-KR" dirty="0"/>
              <a:t>(</a:t>
            </a:r>
            <a:r>
              <a:rPr lang="ko-KR" altLang="en-US" dirty="0" err="1"/>
              <a:t>몇명중에</a:t>
            </a:r>
            <a:r>
              <a:rPr lang="ko-KR" altLang="en-US" dirty="0"/>
              <a:t> </a:t>
            </a:r>
            <a:r>
              <a:rPr lang="ko-KR" altLang="en-US" dirty="0" err="1"/>
              <a:t>몇등입니다</a:t>
            </a:r>
            <a:r>
              <a:rPr lang="en-US" altLang="ko-KR" dirty="0"/>
              <a:t>.)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팔로워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86D1EBD-4933-4FEC-92DA-E298E819834C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557211" y="3578996"/>
            <a:ext cx="1295789" cy="6938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8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6F6FF3A-4CEE-491E-A701-ADCABEE94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48387"/>
              </p:ext>
            </p:extLst>
          </p:nvPr>
        </p:nvGraphicFramePr>
        <p:xfrm>
          <a:off x="403410" y="573741"/>
          <a:ext cx="11134391" cy="5961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6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9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0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77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페이지 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페이지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4758"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슬라이드 번호 개체 틀 9">
            <a:extLst>
              <a:ext uri="{FF2B5EF4-FFF2-40B4-BE49-F238E27FC236}">
                <a16:creationId xmlns:a16="http://schemas.microsoft.com/office/drawing/2014/main" id="{3A9068F0-4536-4AB2-BF3D-53EE771D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67189"/>
            <a:ext cx="2743200" cy="365125"/>
          </a:xfrm>
        </p:spPr>
        <p:txBody>
          <a:bodyPr/>
          <a:lstStyle/>
          <a:p>
            <a:pPr lvl="0">
              <a:defRPr/>
            </a:pPr>
            <a:fld id="{B68391E6-ED09-C540-B115-5BA8DB086E06}" type="slidenum">
              <a:rPr kumimoji="1" lang="en-US" altLang="en-US"/>
              <a:pPr lvl="0">
                <a:defRPr/>
              </a:pPr>
              <a:t>5</a:t>
            </a:fld>
            <a:endParaRPr kumimoji="1" lang="en-US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C3592A-3320-4E62-A1FF-B45ABEFB885C}"/>
              </a:ext>
            </a:extLst>
          </p:cNvPr>
          <p:cNvSpPr/>
          <p:nvPr/>
        </p:nvSpPr>
        <p:spPr>
          <a:xfrm>
            <a:off x="654198" y="966914"/>
            <a:ext cx="4025604" cy="4004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0EFEF6-4F4C-4591-8C8A-C19F06C22C0D}"/>
              </a:ext>
            </a:extLst>
          </p:cNvPr>
          <p:cNvSpPr/>
          <p:nvPr/>
        </p:nvSpPr>
        <p:spPr>
          <a:xfrm>
            <a:off x="818353" y="1226801"/>
            <a:ext cx="3738858" cy="323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nav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F4AAE7-9698-449E-88C1-085910F0A05C}"/>
              </a:ext>
            </a:extLst>
          </p:cNvPr>
          <p:cNvSpPr/>
          <p:nvPr/>
        </p:nvSpPr>
        <p:spPr>
          <a:xfrm>
            <a:off x="818353" y="1929230"/>
            <a:ext cx="3738857" cy="2810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096BF9-1BC5-4B81-85EA-6AC77ADD0E9E}"/>
              </a:ext>
            </a:extLst>
          </p:cNvPr>
          <p:cNvSpPr txBox="1"/>
          <p:nvPr/>
        </p:nvSpPr>
        <p:spPr>
          <a:xfrm>
            <a:off x="5380560" y="169706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게시판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기업 면접 질문 공유 게시판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취업시</a:t>
            </a:r>
            <a:r>
              <a:rPr lang="ko-KR" altLang="en-US" dirty="0"/>
              <a:t> 필요한 자격증 </a:t>
            </a:r>
            <a:r>
              <a:rPr lang="en-US" altLang="ko-KR" dirty="0"/>
              <a:t>&amp; </a:t>
            </a:r>
            <a:r>
              <a:rPr lang="ko-KR" altLang="en-US" dirty="0"/>
              <a:t>공모전 공지 공유 게시판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86D1EBD-4933-4FEC-92DA-E298E819834C}"/>
              </a:ext>
            </a:extLst>
          </p:cNvPr>
          <p:cNvCxnSpPr>
            <a:cxnSpLocks/>
            <a:stCxn id="20" idx="2"/>
            <a:endCxn id="24" idx="1"/>
          </p:cNvCxnSpPr>
          <p:nvPr/>
        </p:nvCxnSpPr>
        <p:spPr>
          <a:xfrm rot="5400000" flipH="1" flipV="1">
            <a:off x="2882217" y="2241296"/>
            <a:ext cx="2303908" cy="2692778"/>
          </a:xfrm>
          <a:prstGeom prst="bentConnector4">
            <a:avLst>
              <a:gd name="adj1" fmla="val -9922"/>
              <a:gd name="adj2" fmla="val 847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16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234</Words>
  <Application>Microsoft Office PowerPoint</Application>
  <PresentationFormat>와이드스크린</PresentationFormat>
  <Paragraphs>78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미란</dc:creator>
  <cp:lastModifiedBy>박 미란</cp:lastModifiedBy>
  <cp:revision>21</cp:revision>
  <dcterms:created xsi:type="dcterms:W3CDTF">2020-09-22T05:58:09Z</dcterms:created>
  <dcterms:modified xsi:type="dcterms:W3CDTF">2020-09-22T15:04:27Z</dcterms:modified>
</cp:coreProperties>
</file>