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E4760-3BBE-5EBD-61A6-A731D8D37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37826-ABEF-67B1-6EA5-49B8E1BDA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6C3C3-EB2C-F1DE-2A24-4CB3FEF3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19A2E-F8DA-710C-ED0E-B089975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9D5C3-B9FF-9182-0440-B0C53B36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9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6A36C-45CB-9171-D658-C2D3BABE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332775-F78B-3FA7-2126-09E1090C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A47AD-AF37-265A-C224-44F71198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9F672-9512-D9A3-65AC-BB7520CA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0881C-6F6F-AE61-C397-3BA6CED5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6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7C38D-DEB1-8FF7-B892-7187C7EF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F01E9D-2CCE-D509-1C37-AD89FDDFC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31F41-E5CC-38E4-D01E-0065F291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E430A-D214-AB95-4AE9-FC8EA6BB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7EB85-10B4-22D1-EB86-364B5545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4460E-8444-D827-D96B-D97FA2C1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89A6-9A05-1014-EBE2-623B9B80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B2AD8-6993-F95C-1A25-AECF36A6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613D4-318D-483C-45FE-A48373A4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5FA1E-6170-6CA7-1E50-A7FC3DB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5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C146-7E21-E63C-48D3-B995BB17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C7CDD-D1A8-D926-1258-2F540FE3E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1DA35-DC04-6F02-319B-9018FF94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92761-D7E2-2D16-4D52-83B5225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8A6EB-3BD2-C862-645E-65A0B1F1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5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EE16B-C080-F083-93EB-1B36C2C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410D6-8C99-D55B-5859-B951600F0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0BA64-092B-3EFC-2ECB-0F671BCE3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250F5-D424-29A5-6909-91B4A8C5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69639-B5B4-4314-C47C-B8E5DE8B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7B748E-15D9-03D5-568D-243BB406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5ED54-1020-7B53-FD8C-B89A140F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C2989-AE0A-065B-A22F-FD4A8C16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DE6A6D-5F66-6985-0074-8A4681FE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8B5094-9D9F-0002-229D-DB4391A87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E290B7-CA29-9E04-4453-66858E0DA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23BEC-794A-6F57-AA44-2595C3A5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E1225B-AC0C-D8BB-CA35-83B34550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56924E-E76E-AB7A-BDD7-B2C3BF75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5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17514-043B-CC5C-4A0A-5DDAB946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72B06-19F2-E278-D30D-6A8E88E3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602E6E-9611-769D-1EF0-8D39CDF1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8DB5B-9E13-260B-954F-33654B5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7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28945C-B3C0-F50A-055A-663F2E02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C1EF8C-AD8A-FCF7-6E17-C02C53F7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3C587-C483-0FFB-D11B-9B914B42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8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3C7F-4EFC-B80B-11E2-9B802283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8CDDA-AAA6-B57D-CC51-7671951D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54ADA1-E168-97D1-6166-962FD82DB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F0F61F-D9A6-0FD5-F7C3-B2406452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98C5D-F12A-D49E-1D0E-003AF05B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C056B-8E02-E608-A98D-9149B089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3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BCE84-F929-DEB1-DCEC-6F9BD954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3104D7-6059-76EE-4FA6-BAA615FF5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6A0E1-991E-565A-04B1-F6B0202D1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1C607-C909-B23A-31B9-A4ECC945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184FB-0590-EEE2-7C4E-9843BBFB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E253C-F46B-1EF0-7461-CB13E55C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123EB-D98D-6F00-3C17-BABD6689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358AE6-5262-2955-BC0C-77C84DA9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976D1-5E09-3850-800B-B0D49B4D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7176-10D5-4556-B5C4-33F4B673A742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5C4C7-1113-CAED-B1A0-498CA22F0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00CEE-52AC-2097-7F4C-5CDA09A1E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0407-7752-49A3-89B4-B275F5212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83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20794-5252-F301-586A-07B160696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BRFSS codebook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4767F-D402-F42E-B885-43DA34277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The Behavioral Risk Factor Surveillance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5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FC87A-797B-136F-EB6B-A8771FA1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CHCKDNY2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D21D8-7FC3-9F85-FE0F-B485654C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3661C-AE8A-3459-47B1-20FB634D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92" y="1825625"/>
            <a:ext cx="10556233" cy="48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2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5C5D-7490-8588-624A-DD2C90CE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TOLDHEPC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0E01F-262E-9E72-027F-672D31E5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A01378-E929-F725-2480-A28363C6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718"/>
            <a:ext cx="10307855" cy="47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1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E6F30-82F3-5F0F-72EF-22D38728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HAVEHEPB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694D0-E215-3F0F-5FED-88052C2D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671ABB-D062-A4D6-9C1E-25CF1084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1221"/>
            <a:ext cx="10479354" cy="48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5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4E7C-F756-D21D-D1A9-36B1DED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CVDINFR4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4C8E0-3BFB-6FC0-9B96-0B64B4F3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08D185-5015-E6CB-C47F-EBD9C708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8968"/>
            <a:ext cx="9796134" cy="44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3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26A4A-0DEB-E424-88A1-C0959A90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ALCDAY5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13A03-508A-923C-759C-414D3F39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CEA7C-C3AF-5E90-0909-695617EE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5995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6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C07B6-9074-8723-E99C-DCD0C907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SMOKE100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EE31C-586F-8757-798E-05E7172E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9575D-7864-2098-FACC-CB983400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4" y="1690688"/>
            <a:ext cx="10764580" cy="494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7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10EEC-8585-B725-8E0D-676DC4C5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SEXVAR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75150-432D-E977-84DF-AC6B949D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AE60D7-5A28-6637-FBE3-DD07DE9F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11" y="1690688"/>
            <a:ext cx="10613733" cy="45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6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0FAAA-E4F8-4181-1573-B44FD8BB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HEIGHT3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278F3-B132-4C9D-FE66-D4B84315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C33B39-91F3-3F36-3CB2-A6A74DA0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007417" cy="44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8C09-80BB-1FD3-C009-673D9699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1EFE6-DA3A-943A-85DC-D6E77084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2ADE73-DC43-DFBF-0ECF-664ABFB8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811213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13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EFBE-DC4D-6E8A-1F62-F5D686B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D3759-A20B-05CF-2DE3-4B9DC858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11DC39-665A-9602-CCB9-BA9B2F6F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683240" cy="496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9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5D8F7-062A-6E21-5D52-72234650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2CF62-D4C6-6156-7F9E-9AB4ACF4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FC1B2E-268D-5994-B9BE-98A91CC22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4" y="1825624"/>
            <a:ext cx="10310963" cy="473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53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EA3D-EC8F-A1AD-CF17-A396631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DIABETE4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206E2-0317-3FF5-DD16-7585B760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A5B57A-A20D-2170-69FD-5FAE6AD3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48" y="1825625"/>
            <a:ext cx="8170245" cy="485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6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FF82-7A61-1231-8592-1D9739D8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TOLDHI3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ABE55-17D0-BD51-51B2-F240C428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F0ABB-E6E0-DA30-7888-71755DE9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77397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0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03CC6-9463-BA64-193B-308D582F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BPHIGH6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09B66-BBE1-1C23-A4D2-8E8B9570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7E23A-C19D-A97B-B578-0109B998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2014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5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Office PowerPoint</Application>
  <PresentationFormat>와이드스크린</PresentationFormat>
  <Paragraphs>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Apple SD Gothic Neo</vt:lpstr>
      <vt:lpstr>맑은 고딕</vt:lpstr>
      <vt:lpstr>Arial</vt:lpstr>
      <vt:lpstr>Office 테마</vt:lpstr>
      <vt:lpstr>BRFSS codebook</vt:lpstr>
      <vt:lpstr>SEXVAR</vt:lpstr>
      <vt:lpstr>HEIGHT3</vt:lpstr>
      <vt:lpstr>WEIGHT2</vt:lpstr>
      <vt:lpstr>BLIND</vt:lpstr>
      <vt:lpstr>DEAF</vt:lpstr>
      <vt:lpstr>DIABETE4</vt:lpstr>
      <vt:lpstr>TOLDHI3</vt:lpstr>
      <vt:lpstr>BPHIGH6</vt:lpstr>
      <vt:lpstr>CHCKDNY2</vt:lpstr>
      <vt:lpstr>TOLDHEPC</vt:lpstr>
      <vt:lpstr>HAVEHEPB</vt:lpstr>
      <vt:lpstr>CVDINFR4</vt:lpstr>
      <vt:lpstr>ALCDAY5</vt:lpstr>
      <vt:lpstr>SMOKE100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박민정</dc:creator>
  <cp:lastModifiedBy>박민정</cp:lastModifiedBy>
  <cp:revision>2</cp:revision>
  <dcterms:created xsi:type="dcterms:W3CDTF">2022-12-20T01:10:22Z</dcterms:created>
  <dcterms:modified xsi:type="dcterms:W3CDTF">2022-12-20T01:47:47Z</dcterms:modified>
</cp:coreProperties>
</file>