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1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7"/>
  </p:normalViewPr>
  <p:slideViewPr>
    <p:cSldViewPr snapToGrid="0" snapToObjects="1">
      <p:cViewPr varScale="1">
        <p:scale>
          <a:sx n="102" d="100"/>
          <a:sy n="10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4C2B-A74A-DC48-8483-F15BACB8B6DF}" type="datetimeFigureOut">
              <a:rPr kumimoji="1" lang="ko-Kore-KR" altLang="en-US" smtClean="0"/>
              <a:t>05/25/2021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D1D5-4D50-BF45-9132-3B031E9F8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141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4C2B-A74A-DC48-8483-F15BACB8B6DF}" type="datetimeFigureOut">
              <a:rPr kumimoji="1" lang="ko-Kore-KR" altLang="en-US" smtClean="0"/>
              <a:t>05/25/2021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D1D5-4D50-BF45-9132-3B031E9F8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418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4C2B-A74A-DC48-8483-F15BACB8B6DF}" type="datetimeFigureOut">
              <a:rPr kumimoji="1" lang="ko-Kore-KR" altLang="en-US" smtClean="0"/>
              <a:t>05/25/2021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D1D5-4D50-BF45-9132-3B031E9F8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552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4C2B-A74A-DC48-8483-F15BACB8B6DF}" type="datetimeFigureOut">
              <a:rPr kumimoji="1" lang="ko-Kore-KR" altLang="en-US" smtClean="0"/>
              <a:t>05/25/2021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D1D5-4D50-BF45-9132-3B031E9F8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607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4C2B-A74A-DC48-8483-F15BACB8B6DF}" type="datetimeFigureOut">
              <a:rPr kumimoji="1" lang="ko-Kore-KR" altLang="en-US" smtClean="0"/>
              <a:t>05/25/2021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D1D5-4D50-BF45-9132-3B031E9F8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475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4C2B-A74A-DC48-8483-F15BACB8B6DF}" type="datetimeFigureOut">
              <a:rPr kumimoji="1" lang="ko-Kore-KR" altLang="en-US" smtClean="0"/>
              <a:t>05/25/2021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D1D5-4D50-BF45-9132-3B031E9F8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376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4C2B-A74A-DC48-8483-F15BACB8B6DF}" type="datetimeFigureOut">
              <a:rPr kumimoji="1" lang="ko-Kore-KR" altLang="en-US" smtClean="0"/>
              <a:t>05/25/2021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D1D5-4D50-BF45-9132-3B031E9F8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783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4C2B-A74A-DC48-8483-F15BACB8B6DF}" type="datetimeFigureOut">
              <a:rPr kumimoji="1" lang="ko-Kore-KR" altLang="en-US" smtClean="0"/>
              <a:t>05/25/2021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D1D5-4D50-BF45-9132-3B031E9F8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059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4C2B-A74A-DC48-8483-F15BACB8B6DF}" type="datetimeFigureOut">
              <a:rPr kumimoji="1" lang="ko-Kore-KR" altLang="en-US" smtClean="0"/>
              <a:t>05/25/2021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D1D5-4D50-BF45-9132-3B031E9F8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681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4C2B-A74A-DC48-8483-F15BACB8B6DF}" type="datetimeFigureOut">
              <a:rPr kumimoji="1" lang="ko-Kore-KR" altLang="en-US" smtClean="0"/>
              <a:t>05/25/2021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D1D5-4D50-BF45-9132-3B031E9F8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310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4C2B-A74A-DC48-8483-F15BACB8B6DF}" type="datetimeFigureOut">
              <a:rPr kumimoji="1" lang="ko-Kore-KR" altLang="en-US" smtClean="0"/>
              <a:t>05/25/2021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D1D5-4D50-BF45-9132-3B031E9F8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2229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14C2B-A74A-DC48-8483-F15BACB8B6DF}" type="datetimeFigureOut">
              <a:rPr kumimoji="1" lang="ko-Kore-KR" altLang="en-US" smtClean="0"/>
              <a:t>05/25/2021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7D1D5-4D50-BF45-9132-3B031E9F8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224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5D4831-D924-B646-987F-44F41F9B8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2429" y="1505507"/>
            <a:ext cx="8286836" cy="1991979"/>
          </a:xfrm>
        </p:spPr>
        <p:txBody>
          <a:bodyPr anchor="ctr" anchorCtr="0">
            <a:normAutofit/>
          </a:bodyPr>
          <a:lstStyle/>
          <a:p>
            <a:r>
              <a:rPr kumimoji="1" lang="en-US" altLang="ko-Kore-KR" sz="6600" b="1" dirty="0">
                <a:solidFill>
                  <a:schemeClr val="tx2"/>
                </a:solidFill>
              </a:rPr>
              <a:t>PROJECT NO.3</a:t>
            </a:r>
            <a:endParaRPr kumimoji="1" lang="ko-Kore-KR" altLang="en-US" sz="6600" b="1" dirty="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106D2F-2EC8-3B45-974E-86BBF609B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6626" y="4353824"/>
            <a:ext cx="9469211" cy="1116863"/>
          </a:xfrm>
        </p:spPr>
        <p:txBody>
          <a:bodyPr anchor="ctr" anchorCtr="0">
            <a:normAutofit/>
          </a:bodyPr>
          <a:lstStyle/>
          <a:p>
            <a:pPr algn="r"/>
            <a:r>
              <a:rPr kumimoji="1" lang="ko-KR" altLang="en-US" dirty="0">
                <a:solidFill>
                  <a:schemeClr val="tx2"/>
                </a:solidFill>
              </a:rPr>
              <a:t>학번 </a:t>
            </a:r>
            <a:r>
              <a:rPr kumimoji="1" lang="en-US" altLang="ko-KR" dirty="0">
                <a:solidFill>
                  <a:schemeClr val="tx2"/>
                </a:solidFill>
              </a:rPr>
              <a:t>:</a:t>
            </a:r>
            <a:r>
              <a:rPr kumimoji="1" lang="ko-KR" altLang="en-US" dirty="0">
                <a:solidFill>
                  <a:schemeClr val="tx2"/>
                </a:solidFill>
              </a:rPr>
              <a:t> </a:t>
            </a:r>
            <a:r>
              <a:rPr kumimoji="1" lang="en-US" altLang="ko-KR" dirty="0">
                <a:solidFill>
                  <a:schemeClr val="tx2"/>
                </a:solidFill>
              </a:rPr>
              <a:t>2020254016</a:t>
            </a:r>
          </a:p>
          <a:p>
            <a:pPr algn="r"/>
            <a:r>
              <a:rPr kumimoji="1" lang="ko-KR" altLang="en-US" dirty="0">
                <a:solidFill>
                  <a:schemeClr val="tx2"/>
                </a:solidFill>
              </a:rPr>
              <a:t>이름 </a:t>
            </a:r>
            <a:r>
              <a:rPr kumimoji="1" lang="en-US" altLang="ko-KR" dirty="0">
                <a:solidFill>
                  <a:schemeClr val="tx2"/>
                </a:solidFill>
              </a:rPr>
              <a:t>:</a:t>
            </a:r>
            <a:r>
              <a:rPr kumimoji="1" lang="ko-KR" altLang="en-US" dirty="0">
                <a:solidFill>
                  <a:schemeClr val="tx2"/>
                </a:solidFill>
              </a:rPr>
              <a:t> 박민우</a:t>
            </a:r>
            <a:endParaRPr kumimoji="1" lang="ko-Kore-KR" altLang="en-US" dirty="0">
              <a:solidFill>
                <a:schemeClr val="tx2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646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9D76AFE-3E23-4739-BFCC-679BE11CF59D}"/>
              </a:ext>
            </a:extLst>
          </p:cNvPr>
          <p:cNvSpPr txBox="1"/>
          <p:nvPr/>
        </p:nvSpPr>
        <p:spPr>
          <a:xfrm>
            <a:off x="365194" y="307174"/>
            <a:ext cx="2642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2"/>
                </a:solidFill>
                <a:latin typeface="+mj-ea"/>
                <a:ea typeface="+mj-ea"/>
              </a:rPr>
              <a:t>과제 목적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71D8EA-258B-40A4-AB52-6B675DF96D2A}"/>
              </a:ext>
            </a:extLst>
          </p:cNvPr>
          <p:cNvSpPr txBox="1"/>
          <p:nvPr/>
        </p:nvSpPr>
        <p:spPr>
          <a:xfrm>
            <a:off x="1238186" y="1655390"/>
            <a:ext cx="9702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+mn-ea"/>
              </a:rPr>
              <a:t>ResNet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+mn-ea"/>
              </a:rPr>
              <a:t>모델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+mn-ea"/>
              </a:rPr>
              <a:t>	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+mn-ea"/>
              </a:rPr>
              <a:t>을 전이학습으로 하는 방법을 사용하여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+mn-ea"/>
              </a:rPr>
              <a:t>분류가 필요한 영상들을 학습 데이터로 하여 모델을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+mn-ea"/>
              </a:rPr>
              <a:t>학습시키시오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+mn-ea"/>
              </a:rPr>
              <a:t>. 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4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9506F6C-B354-463D-9E45-661E9D031214}"/>
              </a:ext>
            </a:extLst>
          </p:cNvPr>
          <p:cNvSpPr txBox="1"/>
          <p:nvPr/>
        </p:nvSpPr>
        <p:spPr>
          <a:xfrm>
            <a:off x="365194" y="307174"/>
            <a:ext cx="562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800" dirty="0" err="1">
                <a:solidFill>
                  <a:schemeClr val="tx2"/>
                </a:solidFill>
                <a:latin typeface="+mj-ea"/>
                <a:ea typeface="+mj-ea"/>
              </a:rPr>
              <a:t>Pytorch</a:t>
            </a:r>
            <a:r>
              <a:rPr lang="en-US" altLang="ko-KR" sz="2800" dirty="0">
                <a:solidFill>
                  <a:schemeClr val="tx2"/>
                </a:solidFill>
                <a:latin typeface="+mj-ea"/>
                <a:ea typeface="+mj-ea"/>
              </a:rPr>
              <a:t> </a:t>
            </a:r>
            <a:r>
              <a:rPr lang="ko-KR" altLang="en-US" sz="2800" dirty="0">
                <a:solidFill>
                  <a:schemeClr val="tx2"/>
                </a:solidFill>
                <a:latin typeface="+mj-ea"/>
                <a:ea typeface="+mj-ea"/>
              </a:rPr>
              <a:t>설치</a:t>
            </a:r>
            <a:endParaRPr lang="en-US" altLang="ko-KR" sz="2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280279-465A-427B-AD63-1C087E2D4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74" y="1218844"/>
            <a:ext cx="10378651" cy="224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0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2ECDB42-AE24-444A-8BA3-2D8426A43B4C}"/>
              </a:ext>
            </a:extLst>
          </p:cNvPr>
          <p:cNvSpPr txBox="1"/>
          <p:nvPr/>
        </p:nvSpPr>
        <p:spPr>
          <a:xfrm>
            <a:off x="365194" y="307174"/>
            <a:ext cx="5527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800" dirty="0" err="1">
                <a:solidFill>
                  <a:schemeClr val="tx2"/>
                </a:solidFill>
                <a:latin typeface="+mj-ea"/>
                <a:ea typeface="+mj-ea"/>
              </a:rPr>
              <a:t>ResNet</a:t>
            </a:r>
            <a:r>
              <a:rPr lang="ko-KR" altLang="en-US" sz="2800" dirty="0">
                <a:solidFill>
                  <a:schemeClr val="tx2"/>
                </a:solidFill>
                <a:latin typeface="+mj-ea"/>
                <a:ea typeface="+mj-ea"/>
              </a:rPr>
              <a:t>을 이용한 전이 학습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7992FD-D8FC-4EDF-BFAD-1FE98CC28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80" y="991096"/>
            <a:ext cx="4584417" cy="55045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FB5B45-CE7C-47D0-A931-0C32443D1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505" y="992335"/>
            <a:ext cx="4584417" cy="550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1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AF009F5-CA17-45BF-8C2A-E0C6E84CF533}"/>
              </a:ext>
            </a:extLst>
          </p:cNvPr>
          <p:cNvSpPr txBox="1"/>
          <p:nvPr/>
        </p:nvSpPr>
        <p:spPr>
          <a:xfrm>
            <a:off x="365194" y="307174"/>
            <a:ext cx="5527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ko-KR" sz="2800" dirty="0" err="1">
                <a:solidFill>
                  <a:schemeClr val="tx2"/>
                </a:solidFill>
                <a:latin typeface="+mj-ea"/>
                <a:ea typeface="+mj-ea"/>
              </a:rPr>
              <a:t>ResNet</a:t>
            </a:r>
            <a:r>
              <a:rPr lang="ko-KR" altLang="en-US" sz="2800" dirty="0">
                <a:solidFill>
                  <a:schemeClr val="tx2"/>
                </a:solidFill>
                <a:latin typeface="+mj-ea"/>
                <a:ea typeface="+mj-ea"/>
              </a:rPr>
              <a:t>을 이용한 전이 학습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C1E7B60-7C2D-4DA9-9D37-A4FEA445F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049" y="952690"/>
            <a:ext cx="4769502" cy="550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0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4A75023-2F9C-48DA-B362-C9B515DBAFCE}"/>
              </a:ext>
            </a:extLst>
          </p:cNvPr>
          <p:cNvSpPr txBox="1"/>
          <p:nvPr/>
        </p:nvSpPr>
        <p:spPr>
          <a:xfrm>
            <a:off x="365194" y="307174"/>
            <a:ext cx="2670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2"/>
                </a:solidFill>
                <a:latin typeface="+mj-ea"/>
                <a:ea typeface="+mj-ea"/>
              </a:rPr>
              <a:t>학습 결과</a:t>
            </a:r>
            <a:endParaRPr lang="en-US" altLang="ko-KR" sz="2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1B165D-0871-4B04-9E37-06392684A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845" y="1088808"/>
            <a:ext cx="2117299" cy="54324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8D2000-71AA-4CF8-B6DA-4D6CBFB2F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918" y="1088808"/>
            <a:ext cx="1455858" cy="54324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D9317C-56D5-4CDF-954E-57E3A3133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7550" y="1058609"/>
            <a:ext cx="1700998" cy="546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97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BF14FFF-4C3C-4B5D-BA8D-C55F8FBFFE16}"/>
              </a:ext>
            </a:extLst>
          </p:cNvPr>
          <p:cNvSpPr txBox="1"/>
          <p:nvPr/>
        </p:nvSpPr>
        <p:spPr>
          <a:xfrm>
            <a:off x="365194" y="307174"/>
            <a:ext cx="2670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2"/>
                </a:solidFill>
                <a:latin typeface="+mj-ea"/>
                <a:ea typeface="+mj-ea"/>
              </a:rPr>
              <a:t>학습 결과</a:t>
            </a:r>
            <a:endParaRPr lang="en-US" altLang="ko-KR" sz="2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D5A687A-9A9D-474F-A819-BD76D6BA1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873" y="1093609"/>
            <a:ext cx="1472975" cy="54626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62F5D09-9466-42CF-83AB-BD4AA1E90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546" y="1093609"/>
            <a:ext cx="1472975" cy="54626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D8CA5F-6B7A-4C66-990D-E9BD04E95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219" y="1093609"/>
            <a:ext cx="2114957" cy="546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0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46</Words>
  <Application>Microsoft Office PowerPoint</Application>
  <PresentationFormat>와이드스크린</PresentationFormat>
  <Paragraphs>10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Wingdings</vt:lpstr>
      <vt:lpstr>Office 테마</vt:lpstr>
      <vt:lpstr>PROJECT NO.3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No.1</dc:title>
  <dc:creator>박민우</dc:creator>
  <cp:lastModifiedBy>user</cp:lastModifiedBy>
  <cp:revision>17</cp:revision>
  <cp:lastPrinted>2021-03-29T12:07:39Z</cp:lastPrinted>
  <dcterms:created xsi:type="dcterms:W3CDTF">2021-03-29T11:02:35Z</dcterms:created>
  <dcterms:modified xsi:type="dcterms:W3CDTF">2021-05-25T01:12:58Z</dcterms:modified>
</cp:coreProperties>
</file>