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>
        <p:scale>
          <a:sx n="70" d="100"/>
          <a:sy n="70" d="100"/>
        </p:scale>
        <p:origin x="2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4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1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5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60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47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76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78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5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8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1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22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4C2B-A74A-DC48-8483-F15BACB8B6D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24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D4831-D924-B646-987F-44F41F9B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429" y="1505507"/>
            <a:ext cx="8286836" cy="1991979"/>
          </a:xfrm>
        </p:spPr>
        <p:txBody>
          <a:bodyPr anchor="ctr" anchorCtr="0">
            <a:normAutofit/>
          </a:bodyPr>
          <a:lstStyle/>
          <a:p>
            <a:r>
              <a:rPr kumimoji="1" lang="en-US" altLang="ko-Kore-KR" sz="6600" b="1" dirty="0">
                <a:solidFill>
                  <a:schemeClr val="tx2"/>
                </a:solidFill>
              </a:rPr>
              <a:t>PROJECT NO.1</a:t>
            </a:r>
            <a:endParaRPr kumimoji="1" lang="ko-Kore-KR" altLang="en-US" sz="66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06D2F-2EC8-3B45-974E-86BBF609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626" y="4353824"/>
            <a:ext cx="9469211" cy="1116863"/>
          </a:xfrm>
        </p:spPr>
        <p:txBody>
          <a:bodyPr anchor="ctr" anchorCtr="0">
            <a:norm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</a:rPr>
              <a:t>학번 </a:t>
            </a:r>
            <a:r>
              <a:rPr kumimoji="1" lang="en-US" altLang="ko-KR" dirty="0">
                <a:solidFill>
                  <a:schemeClr val="tx2"/>
                </a:solidFill>
              </a:rPr>
              <a:t>:</a:t>
            </a:r>
            <a:r>
              <a:rPr kumimoji="1" lang="ko-KR" altLang="en-US" dirty="0">
                <a:solidFill>
                  <a:schemeClr val="tx2"/>
                </a:solidFill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</a:rPr>
              <a:t>2020254016</a:t>
            </a:r>
          </a:p>
          <a:p>
            <a:pPr algn="r"/>
            <a:r>
              <a:rPr kumimoji="1" lang="ko-KR" altLang="en-US" dirty="0">
                <a:solidFill>
                  <a:schemeClr val="tx2"/>
                </a:solidFill>
              </a:rPr>
              <a:t>이름 </a:t>
            </a:r>
            <a:r>
              <a:rPr kumimoji="1" lang="en-US" altLang="ko-KR" dirty="0">
                <a:solidFill>
                  <a:schemeClr val="tx2"/>
                </a:solidFill>
              </a:rPr>
              <a:t>:</a:t>
            </a:r>
            <a:r>
              <a:rPr kumimoji="1" lang="ko-KR" altLang="en-US" dirty="0">
                <a:solidFill>
                  <a:schemeClr val="tx2"/>
                </a:solidFill>
              </a:rPr>
              <a:t> 박민우</a:t>
            </a:r>
            <a:endParaRPr kumimoji="1" lang="ko-Kore-KR" altLang="en-US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4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7FBA5-8EAC-314F-9A9F-50C5DC97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14" y="320347"/>
            <a:ext cx="10410865" cy="112470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kumimoji="1" lang="en-US" alt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kumimoji="1" lang="ko-KR" altLang="en-US" sz="4800" dirty="0">
                <a:solidFill>
                  <a:schemeClr val="tx2"/>
                </a:solidFill>
              </a:rPr>
              <a:t>과제 내용</a:t>
            </a:r>
            <a:endParaRPr kumimoji="1" lang="en-US" alt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9D1560-DD0D-ED47-905E-0E774CFFB52A}"/>
              </a:ext>
            </a:extLst>
          </p:cNvPr>
          <p:cNvSpPr txBox="1"/>
          <p:nvPr/>
        </p:nvSpPr>
        <p:spPr>
          <a:xfrm>
            <a:off x="1498363" y="1765400"/>
            <a:ext cx="9802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Durable Rule </a:t>
            </a:r>
            <a:r>
              <a:rPr kumimoji="1" lang="ko-KR" altLang="en-US" sz="3600" dirty="0"/>
              <a:t>패키지를 사용하여 현업의 문제 해결을 위한 규칙을 </a:t>
            </a:r>
            <a:r>
              <a:rPr kumimoji="1" lang="en-US" altLang="ko-KR" sz="3600" dirty="0"/>
              <a:t>15</a:t>
            </a:r>
            <a:r>
              <a:rPr kumimoji="1" lang="ko-KR" altLang="en-US" sz="3600" dirty="0"/>
              <a:t>개 이상 만들어서 실행될 수 있는 시스템을 </a:t>
            </a:r>
            <a:r>
              <a:rPr kumimoji="1" lang="ko-KR" altLang="en-US" sz="3600" dirty="0" err="1"/>
              <a:t>구성하시오</a:t>
            </a:r>
            <a:r>
              <a:rPr kumimoji="1" lang="en-US" altLang="ko-KR" sz="3600" dirty="0"/>
              <a:t>.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4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7FBA5-8EAC-314F-9A9F-50C5DC97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14" y="320347"/>
            <a:ext cx="10410865" cy="112470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kumimoji="1" lang="en-US" altLang="ko-KR" sz="4800" dirty="0">
                <a:solidFill>
                  <a:schemeClr val="tx2"/>
                </a:solidFill>
              </a:rPr>
              <a:t>2.</a:t>
            </a:r>
            <a:r>
              <a:rPr kumimoji="1" lang="ko-KR" altLang="en-US" sz="4800" dirty="0">
                <a:solidFill>
                  <a:schemeClr val="tx2"/>
                </a:solidFill>
              </a:rPr>
              <a:t> 시스템 구성</a:t>
            </a:r>
            <a:endParaRPr kumimoji="1" lang="en-US" alt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9D1560-DD0D-ED47-905E-0E774CFFB52A}"/>
              </a:ext>
            </a:extLst>
          </p:cNvPr>
          <p:cNvSpPr txBox="1"/>
          <p:nvPr/>
        </p:nvSpPr>
        <p:spPr>
          <a:xfrm>
            <a:off x="1194542" y="1390860"/>
            <a:ext cx="980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2060"/>
              </a:buClr>
              <a:buSzPct val="80000"/>
              <a:buFont typeface="Wingdings" pitchFamily="2" charset="2"/>
              <a:buChar char="q"/>
            </a:pPr>
            <a:r>
              <a:rPr kumimoji="1" lang="en-US" altLang="ko-Kore-KR" sz="3600" dirty="0"/>
              <a:t>Durable Rule </a:t>
            </a:r>
            <a:r>
              <a:rPr kumimoji="1" lang="ko-KR" altLang="en-US" sz="3600" dirty="0"/>
              <a:t>패키지 설치</a:t>
            </a:r>
            <a:endParaRPr kumimoji="1" lang="ko-Kore-KR" altLang="en-US" sz="3600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5ADB186-9A04-F347-A42F-64326487A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2" y="2364181"/>
            <a:ext cx="9802916" cy="15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7FBA5-8EAC-314F-9A9F-50C5DC97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14" y="320347"/>
            <a:ext cx="10410865" cy="112470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kumimoji="1" lang="en-US" altLang="ko-KR" sz="4800" dirty="0">
                <a:solidFill>
                  <a:schemeClr val="tx2"/>
                </a:solidFill>
              </a:rPr>
              <a:t>2.</a:t>
            </a:r>
            <a:r>
              <a:rPr kumimoji="1" lang="ko-KR" altLang="en-US" sz="4800" dirty="0">
                <a:solidFill>
                  <a:schemeClr val="tx2"/>
                </a:solidFill>
              </a:rPr>
              <a:t> 시스템 구성</a:t>
            </a:r>
            <a:endParaRPr kumimoji="1" lang="en-US" alt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9D1560-DD0D-ED47-905E-0E774CFFB52A}"/>
              </a:ext>
            </a:extLst>
          </p:cNvPr>
          <p:cNvSpPr txBox="1"/>
          <p:nvPr/>
        </p:nvSpPr>
        <p:spPr>
          <a:xfrm>
            <a:off x="1194388" y="1419369"/>
            <a:ext cx="311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2060"/>
              </a:buClr>
              <a:buSzPct val="80000"/>
              <a:buFont typeface="Wingdings" pitchFamily="2" charset="2"/>
              <a:buChar char="q"/>
            </a:pPr>
            <a:r>
              <a:rPr kumimoji="1" lang="ko-KR" altLang="en-US" sz="3600" dirty="0"/>
              <a:t>구성</a:t>
            </a:r>
            <a:endParaRPr kumimoji="1" lang="ko-Kore-KR" altLang="en-US" sz="3600" dirty="0"/>
          </a:p>
        </p:txBody>
      </p:sp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79E209D9-9E4F-9B4C-BD70-A905D236C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96" y="1215212"/>
            <a:ext cx="5818435" cy="55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7FBA5-8EAC-314F-9A9F-50C5DC97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14" y="320347"/>
            <a:ext cx="10410865" cy="112470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kumimoji="1" lang="en-US" altLang="ko-KR" sz="4800" dirty="0">
                <a:solidFill>
                  <a:schemeClr val="tx2"/>
                </a:solidFill>
              </a:rPr>
              <a:t>3.</a:t>
            </a:r>
            <a:r>
              <a:rPr kumimoji="1" lang="ko-KR" altLang="en-US" sz="4800" dirty="0">
                <a:solidFill>
                  <a:schemeClr val="tx2"/>
                </a:solidFill>
              </a:rPr>
              <a:t> 결과</a:t>
            </a:r>
            <a:endParaRPr kumimoji="1" lang="en-US" alt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9DAB7850-2C99-BF4A-8228-00067F25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84" y="1548553"/>
            <a:ext cx="8461124" cy="40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1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49</Words>
  <Application>Microsoft Macintosh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테마</vt:lpstr>
      <vt:lpstr>PROJECT NO.1</vt:lpstr>
      <vt:lpstr>1. 과제 내용</vt:lpstr>
      <vt:lpstr>2. 시스템 구성</vt:lpstr>
      <vt:lpstr>2. 시스템 구성</vt:lpstr>
      <vt:lpstr>3.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No.1</dc:title>
  <dc:creator>박민우</dc:creator>
  <cp:lastModifiedBy>박민우</cp:lastModifiedBy>
  <cp:revision>5</cp:revision>
  <cp:lastPrinted>2021-03-29T12:07:39Z</cp:lastPrinted>
  <dcterms:created xsi:type="dcterms:W3CDTF">2021-03-29T11:02:35Z</dcterms:created>
  <dcterms:modified xsi:type="dcterms:W3CDTF">2021-03-29T12:30:41Z</dcterms:modified>
</cp:coreProperties>
</file>