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1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 snapToObjects="1">
      <p:cViewPr>
        <p:scale>
          <a:sx n="106" d="100"/>
          <a:sy n="106" d="100"/>
        </p:scale>
        <p:origin x="7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2021. 5. 6.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141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2021. 5. 6.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18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2021. 5. 6.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552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2021. 5. 6.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607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2021. 5. 6.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475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2021. 5. 6.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376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2021. 5. 6.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783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2021. 5. 6.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059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2021. 5. 6.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681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2021. 5. 6.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31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2021. 5. 6.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229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4C2B-A74A-DC48-8483-F15BACB8B6DF}" type="datetimeFigureOut">
              <a:rPr kumimoji="1" lang="ko-Kore-KR" altLang="en-US" smtClean="0"/>
              <a:t>2021. 5. 6.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224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5D4831-D924-B646-987F-44F41F9B8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429" y="1505507"/>
            <a:ext cx="8286836" cy="1991979"/>
          </a:xfrm>
        </p:spPr>
        <p:txBody>
          <a:bodyPr anchor="ctr" anchorCtr="0">
            <a:normAutofit/>
          </a:bodyPr>
          <a:lstStyle/>
          <a:p>
            <a:r>
              <a:rPr kumimoji="1" lang="en-US" altLang="ko-Kore-KR" sz="6600" b="1" dirty="0">
                <a:solidFill>
                  <a:schemeClr val="tx2"/>
                </a:solidFill>
              </a:rPr>
              <a:t>PROJECT NO.2</a:t>
            </a:r>
            <a:endParaRPr kumimoji="1" lang="ko-Kore-KR" altLang="en-US" sz="6600" b="1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106D2F-2EC8-3B45-974E-86BBF609B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6626" y="4353824"/>
            <a:ext cx="9469211" cy="1116863"/>
          </a:xfrm>
        </p:spPr>
        <p:txBody>
          <a:bodyPr anchor="ctr" anchorCtr="0">
            <a:normAutofit/>
          </a:bodyPr>
          <a:lstStyle/>
          <a:p>
            <a:pPr algn="r"/>
            <a:r>
              <a:rPr kumimoji="1" lang="ko-KR" altLang="en-US" dirty="0">
                <a:solidFill>
                  <a:schemeClr val="tx2"/>
                </a:solidFill>
              </a:rPr>
              <a:t>학번 </a:t>
            </a:r>
            <a:r>
              <a:rPr kumimoji="1" lang="en-US" altLang="ko-KR" dirty="0">
                <a:solidFill>
                  <a:schemeClr val="tx2"/>
                </a:solidFill>
              </a:rPr>
              <a:t>:</a:t>
            </a:r>
            <a:r>
              <a:rPr kumimoji="1" lang="ko-KR" altLang="en-US" dirty="0">
                <a:solidFill>
                  <a:schemeClr val="tx2"/>
                </a:solidFill>
              </a:rPr>
              <a:t> </a:t>
            </a:r>
            <a:r>
              <a:rPr kumimoji="1" lang="en-US" altLang="ko-KR" dirty="0">
                <a:solidFill>
                  <a:schemeClr val="tx2"/>
                </a:solidFill>
              </a:rPr>
              <a:t>2020254016</a:t>
            </a:r>
          </a:p>
          <a:p>
            <a:pPr algn="r"/>
            <a:r>
              <a:rPr kumimoji="1" lang="ko-KR" altLang="en-US" dirty="0">
                <a:solidFill>
                  <a:schemeClr val="tx2"/>
                </a:solidFill>
              </a:rPr>
              <a:t>이름 </a:t>
            </a:r>
            <a:r>
              <a:rPr kumimoji="1" lang="en-US" altLang="ko-KR" dirty="0">
                <a:solidFill>
                  <a:schemeClr val="tx2"/>
                </a:solidFill>
              </a:rPr>
              <a:t>:</a:t>
            </a:r>
            <a:r>
              <a:rPr kumimoji="1" lang="ko-KR" altLang="en-US" dirty="0">
                <a:solidFill>
                  <a:schemeClr val="tx2"/>
                </a:solidFill>
              </a:rPr>
              <a:t> 박민우</a:t>
            </a:r>
            <a:endParaRPr kumimoji="1" lang="ko-Kore-KR" altLang="en-US" dirty="0">
              <a:solidFill>
                <a:schemeClr val="tx2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646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17FBA5-8EAC-314F-9A9F-50C5DC97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29" y="270852"/>
            <a:ext cx="3543498" cy="1124707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kumimoji="1" lang="ko-KR" alt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현장 데이터</a:t>
            </a:r>
            <a:endParaRPr kumimoji="1" lang="en-US" altLang="en-US" sz="4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E6F1643-9E82-8149-BCEE-9A99B8E04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461" y="373115"/>
            <a:ext cx="5042938" cy="6243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E36B9-376E-A046-AC34-819361BBCCF8}"/>
              </a:ext>
            </a:extLst>
          </p:cNvPr>
          <p:cNvSpPr txBox="1"/>
          <p:nvPr/>
        </p:nvSpPr>
        <p:spPr>
          <a:xfrm>
            <a:off x="860198" y="1732441"/>
            <a:ext cx="4914745" cy="254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dirty="0"/>
              <a:t>수술등에</a:t>
            </a:r>
            <a:r>
              <a:rPr kumimoji="1" lang="ko-KR" altLang="en-US" dirty="0"/>
              <a:t> 사용되는 광원 부분의 온도를 측정한 데이터입니다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No1</a:t>
            </a:r>
            <a:r>
              <a:rPr kumimoji="1" lang="ko-KR" altLang="en-US" dirty="0"/>
              <a:t>은</a:t>
            </a:r>
            <a:r>
              <a:rPr kumimoji="1" lang="en-US" altLang="ko-KR" dirty="0"/>
              <a:t> LED</a:t>
            </a:r>
            <a:r>
              <a:rPr kumimoji="1" lang="ko-KR" altLang="en-US" dirty="0"/>
              <a:t> 발광 부분의 온도를 측정하였으며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No2 ~ No4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LED</a:t>
            </a:r>
            <a:r>
              <a:rPr kumimoji="1" lang="ko-KR" altLang="en-US" dirty="0"/>
              <a:t> 모듈과 연결된 </a:t>
            </a:r>
            <a:r>
              <a:rPr kumimoji="1" lang="ko-KR" altLang="en-US" dirty="0" err="1"/>
              <a:t>히트싱크의</a:t>
            </a:r>
            <a:r>
              <a:rPr kumimoji="1" lang="ko-KR" altLang="en-US" dirty="0"/>
              <a:t> 온도입니다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No5 ~ No6</a:t>
            </a:r>
            <a:r>
              <a:rPr kumimoji="1" lang="ko-KR" altLang="en-US" dirty="0"/>
              <a:t>은 실온을 측정하였습니다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74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8C292F-AB47-9744-A869-21793061440A}"/>
                  </a:ext>
                </a:extLst>
              </p:cNvPr>
              <p:cNvSpPr txBox="1"/>
              <p:nvPr/>
            </p:nvSpPr>
            <p:spPr>
              <a:xfrm>
                <a:off x="1511328" y="554048"/>
                <a:ext cx="9169038" cy="5018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kumimoji="1" lang="ko-KR" altLang="en-US" sz="2400" b="1" dirty="0"/>
                  <a:t>데이터에서 어떠한 값을 예측하려 했는가</a:t>
                </a:r>
                <a:endParaRPr kumimoji="1" lang="en-US" altLang="ko-KR" sz="2400" b="1" dirty="0"/>
              </a:p>
              <a:p>
                <a:pPr>
                  <a:lnSpc>
                    <a:spcPct val="150000"/>
                  </a:lnSpc>
                </a:pPr>
                <a:r>
                  <a:rPr kumimoji="1" lang="ko-KR" altLang="en-US" sz="2400" dirty="0"/>
                  <a:t>광원을 동작시키면 </a:t>
                </a:r>
                <a:r>
                  <a:rPr kumimoji="1" lang="en-US" altLang="ko-KR" sz="2400" dirty="0"/>
                  <a:t>LED</a:t>
                </a:r>
                <a:r>
                  <a:rPr kumimoji="1" lang="ko-KR" altLang="en-US" sz="2400" dirty="0"/>
                  <a:t> 모듈에서 열이 발생하는데 개발한 </a:t>
                </a:r>
                <a:r>
                  <a:rPr kumimoji="1" lang="ko-KR" altLang="en-US" sz="2400" dirty="0" err="1"/>
                  <a:t>히트싱크가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LED</a:t>
                </a:r>
                <a:r>
                  <a:rPr kumimoji="1" lang="ko-KR" altLang="en-US" sz="2400" dirty="0"/>
                  <a:t> 모듈의 열을 </a:t>
                </a:r>
                <a:r>
                  <a:rPr kumimoji="1" lang="en-US" altLang="ko-KR" sz="2400" dirty="0"/>
                  <a:t>100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~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150</a:t>
                </a:r>
                <a14:m>
                  <m:oMath xmlns:m="http://schemas.openxmlformats.org/officeDocument/2006/math">
                    <m:r>
                      <a:rPr kumimoji="1"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kumimoji="1" lang="ko-KR" altLang="en-US" sz="2400" dirty="0"/>
                  <a:t>의 온도로 유지시켜 주는지 예측하려 하였습니다</a:t>
                </a:r>
                <a:r>
                  <a:rPr kumimoji="1" lang="en-US" altLang="ko-KR" sz="2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kumimoji="1" lang="en-US" altLang="ko-Kore-KR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sz="2400" b="1" dirty="0"/>
                  <a:t>2)</a:t>
                </a:r>
                <a:r>
                  <a:rPr kumimoji="1" lang="ko-KR" altLang="en-US" sz="2400" b="1" dirty="0"/>
                  <a:t> 분류와 회귀 중 어느 학습을 하여야 하는가</a:t>
                </a:r>
                <a:endParaRPr kumimoji="1" lang="en-US" altLang="ko-KR" sz="2400" b="1" dirty="0"/>
              </a:p>
              <a:p>
                <a:pPr>
                  <a:lnSpc>
                    <a:spcPct val="150000"/>
                  </a:lnSpc>
                </a:pPr>
                <a:r>
                  <a:rPr kumimoji="1" lang="ko-KR" altLang="en-US" sz="2400" dirty="0"/>
                  <a:t>분류를 사용하여 </a:t>
                </a:r>
                <a:r>
                  <a:rPr kumimoji="1" lang="en-US" altLang="ko-KR" sz="2400" dirty="0"/>
                  <a:t>No1(LED</a:t>
                </a:r>
                <a:r>
                  <a:rPr kumimoji="1" lang="ko-KR" altLang="en-US" sz="2400" dirty="0"/>
                  <a:t> 발광 부분</a:t>
                </a:r>
                <a:r>
                  <a:rPr kumimoji="1" lang="en-US" altLang="ko-KR" sz="2400" dirty="0"/>
                  <a:t>)</a:t>
                </a:r>
                <a:r>
                  <a:rPr kumimoji="1" lang="ko-KR" altLang="en-US" sz="2400" dirty="0"/>
                  <a:t>의 구간별 온도로 분류하고 출력 데이터를 확인하여 </a:t>
                </a:r>
                <a:r>
                  <a:rPr kumimoji="1" lang="en-US" altLang="ko-KR" sz="2400" dirty="0"/>
                  <a:t>No1</a:t>
                </a:r>
                <a:r>
                  <a:rPr kumimoji="1" lang="ko-KR" altLang="en-US" sz="2400" dirty="0"/>
                  <a:t>과 </a:t>
                </a:r>
                <a:r>
                  <a:rPr kumimoji="1" lang="en-US" altLang="ko-KR" sz="2400" dirty="0"/>
                  <a:t>No2~No4 </a:t>
                </a:r>
                <a:r>
                  <a:rPr kumimoji="1" lang="ko-KR" altLang="en-US" sz="2400" dirty="0"/>
                  <a:t>간의 온도를 분석해야 할 것 같습니다</a:t>
                </a:r>
                <a:r>
                  <a:rPr kumimoji="1" lang="en-US" altLang="ko-KR" sz="2400" dirty="0"/>
                  <a:t>.</a:t>
                </a:r>
                <a:endParaRPr kumimoji="1" lang="ko-Kore-KR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8C292F-AB47-9744-A869-217930614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28" y="554048"/>
                <a:ext cx="9169038" cy="5018040"/>
              </a:xfrm>
              <a:prstGeom prst="rect">
                <a:avLst/>
              </a:prstGeom>
              <a:blipFill>
                <a:blip r:embed="rId2"/>
                <a:stretch>
                  <a:fillRect l="-1108" b="-176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98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107</Words>
  <Application>Microsoft Macintosh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테마</vt:lpstr>
      <vt:lpstr>PROJECT NO.2</vt:lpstr>
      <vt:lpstr>현장 데이터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No.1</dc:title>
  <dc:creator>박민우</dc:creator>
  <cp:lastModifiedBy>박민우</cp:lastModifiedBy>
  <cp:revision>13</cp:revision>
  <cp:lastPrinted>2021-03-29T12:07:39Z</cp:lastPrinted>
  <dcterms:created xsi:type="dcterms:W3CDTF">2021-03-29T11:02:35Z</dcterms:created>
  <dcterms:modified xsi:type="dcterms:W3CDTF">2021-05-06T11:07:18Z</dcterms:modified>
</cp:coreProperties>
</file>