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1" r:id="rId6"/>
    <p:sldId id="335" r:id="rId7"/>
    <p:sldId id="328" r:id="rId8"/>
    <p:sldId id="334" r:id="rId9"/>
    <p:sldId id="332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151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활용한 불량 자재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입고되는 자재에 대한 뚜렷한 기준점이 없어 검수에 시간이 많이 소비됨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육안 검수로 인하여 오차율이 높음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육안 검수로 인하여 오차율이 높으며 시간이 오래 걸림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사람마다 다른 기준점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3A656A-FCB9-4DE9-B394-0A40E1A6E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0" y="3746390"/>
            <a:ext cx="3360000" cy="25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21DF42-99C1-4BFE-9DC3-23A4BE7FF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46390"/>
            <a:ext cx="369996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인공지능을 통한 기준점 수립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자재의 영상 자료로 불량 검수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실시간 촬영으로 즉시 분류하는 방법 고안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이미지 분류 딥러닝 모델의 정확도 평가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잘못 분류될 수 있는 데이터를 고려한 이미지 분류 딥러닝 모델의 정확도 평가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잠재적 </a:t>
            </a:r>
            <a:r>
              <a:rPr lang="ko-KR" altLang="en-US" sz="1600" dirty="0" err="1">
                <a:latin typeface="+mn-ea"/>
              </a:rPr>
              <a:t>오분류</a:t>
            </a:r>
            <a:r>
              <a:rPr lang="ko-KR" altLang="en-US" sz="1600" dirty="0">
                <a:latin typeface="+mn-ea"/>
              </a:rPr>
              <a:t> 데이터 식별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강건 정확도 평가를 통한 정확도 평가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- 0.1~4.2%</a:t>
            </a:r>
            <a:r>
              <a:rPr lang="ko-KR" altLang="en-US" sz="1600" dirty="0">
                <a:latin typeface="+mn-ea"/>
              </a:rPr>
              <a:t>의 데이터가 잠재적 </a:t>
            </a:r>
            <a:r>
              <a:rPr lang="ko-KR" altLang="en-US" sz="1600" dirty="0" err="1">
                <a:latin typeface="+mn-ea"/>
              </a:rPr>
              <a:t>오분류</a:t>
            </a:r>
            <a:r>
              <a:rPr lang="ko-KR" altLang="en-US" sz="1600" dirty="0">
                <a:latin typeface="+mn-ea"/>
              </a:rPr>
              <a:t> 데이터로 식별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이중 </a:t>
            </a:r>
            <a:r>
              <a:rPr lang="en-US" altLang="ko-KR" sz="1600" dirty="0">
                <a:latin typeface="+mn-ea"/>
              </a:rPr>
              <a:t>18~60</a:t>
            </a:r>
            <a:r>
              <a:rPr lang="ko-KR" altLang="en-US" sz="1600" dirty="0">
                <a:latin typeface="+mn-ea"/>
              </a:rPr>
              <a:t>퍼가 실제로 잘못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정확도가 높은 모델은 이미지 변형에 대해 강건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정확도가 낮은 모델일수록 이미지 변형에 대해 강건하지 못함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DCB527-CC2F-43A7-B78C-FBC7F5B4D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32" y="3072593"/>
            <a:ext cx="6891413" cy="33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기계학습을 통한 양품과 불량 모델 인식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딥러닝 기반의 분류를 통한 불량 분류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C9E76-3E88-4842-BD01-C69FECB36F04}"/>
              </a:ext>
            </a:extLst>
          </p:cNvPr>
          <p:cNvSpPr txBox="1"/>
          <p:nvPr/>
        </p:nvSpPr>
        <p:spPr>
          <a:xfrm>
            <a:off x="155912" y="2996952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자재의 이미지를 프로그램에 입력하여 양품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불량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결과의 정확도 평가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분류 시간 측정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개선점 </a:t>
            </a:r>
            <a:r>
              <a:rPr lang="ko-KR" altLang="en-US" sz="1600" dirty="0" err="1">
                <a:latin typeface="+mn-ea"/>
              </a:rPr>
              <a:t>피드백하여</a:t>
            </a:r>
            <a:r>
              <a:rPr lang="ko-KR" altLang="en-US" sz="1600" dirty="0">
                <a:latin typeface="+mn-ea"/>
              </a:rPr>
              <a:t> 수정 및 보완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2E6905-678D-4DC7-9174-9C9C95CF9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33164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6782</TotalTime>
  <Words>267</Words>
  <Application>Microsoft Office PowerPoint</Application>
  <PresentationFormat>화면 슬라이드 쇼(4:3)</PresentationFormat>
  <Paragraphs>69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371</cp:revision>
  <cp:lastPrinted>2019-09-16T00:28:29Z</cp:lastPrinted>
  <dcterms:created xsi:type="dcterms:W3CDTF">2017-03-29T07:13:25Z</dcterms:created>
  <dcterms:modified xsi:type="dcterms:W3CDTF">2021-09-30T06:45:27Z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