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306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2021.  09.  16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인공지능을 활용한 불량 자재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딥러닝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인공지능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활용한 분류 기술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충북대학교 도서관</a:t>
            </a:r>
            <a:r>
              <a:rPr lang="en-US" altLang="ko-KR" sz="1600" dirty="0">
                <a:latin typeface="+mn-ea"/>
              </a:rPr>
              <a:t>, RISS </a:t>
            </a:r>
            <a:r>
              <a:rPr lang="ko-KR" altLang="en-US" sz="1600" dirty="0">
                <a:latin typeface="+mn-ea"/>
              </a:rPr>
              <a:t>등을 활용하여 자료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프로젝트 진행에 사용할 레이저 모듈에 관산 자료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74D32-F103-43E3-90AE-BCE09B0ED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3768017" cy="2025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79A655-55A4-4632-AD2C-535001480F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74" y="3789040"/>
            <a:ext cx="4275992" cy="20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프로젝트와 관련된 사전 기술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보고서에 인용할 논문 및 자료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시스템 설계 및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err="1">
                <a:latin typeface="+mn-ea"/>
              </a:rPr>
              <a:t>딥러닝의</a:t>
            </a:r>
            <a:r>
              <a:rPr lang="ko-KR" altLang="en-US" sz="1600" dirty="0">
                <a:latin typeface="+mn-ea"/>
              </a:rPr>
              <a:t> 지도학습 및 분류를 활용한 프로그램 구성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학습에 사용할 자료 수집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자료 조사의 어려움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프로젝트에 맞는 사전 기술에 대한 자료가 부족함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현장에서 사용하는 레이저 모듈에 관한 사전 자료는 없음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4982513-7BDF-412F-B158-162833EAA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61160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6479</TotalTime>
  <Words>192</Words>
  <Application>Microsoft Office PowerPoint</Application>
  <PresentationFormat>화면 슬라이드 쇼(4:3)</PresentationFormat>
  <Paragraphs>56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371</cp:revision>
  <cp:lastPrinted>2019-09-16T00:28:29Z</cp:lastPrinted>
  <dcterms:created xsi:type="dcterms:W3CDTF">2017-03-29T07:13:25Z</dcterms:created>
  <dcterms:modified xsi:type="dcterms:W3CDTF">2021-09-23T01:33:38Z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