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31" r:id="rId6"/>
    <p:sldId id="335" r:id="rId7"/>
    <p:sldId id="336" r:id="rId8"/>
    <p:sldId id="332" r:id="rId9"/>
    <p:sldId id="268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3" autoAdjust="0"/>
    <p:restoredTop sz="88539" autoAdjust="0"/>
  </p:normalViewPr>
  <p:slideViewPr>
    <p:cSldViewPr>
      <p:cViewPr varScale="1">
        <p:scale>
          <a:sx n="127" d="100"/>
          <a:sy n="127" d="100"/>
        </p:scale>
        <p:origin x="1184" y="184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2021.  09.  23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77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인공지능을 활용한 불량 자재 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2020254016</a:t>
            </a: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 민 우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12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사전 기술 조사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프로젝트와 관련된 사전 기술 조사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보고서에 인용할 논문 및 자료 조사</a:t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프로젝트와 관련된 특허 조사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2) </a:t>
            </a:r>
            <a:r>
              <a:rPr lang="ko-KR" altLang="en-US" sz="2000" b="1" dirty="0">
                <a:latin typeface="+mn-ea"/>
              </a:rPr>
              <a:t>시스템 설계 및 구성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딥러닝의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지도학습</a:t>
            </a:r>
            <a:r>
              <a:rPr lang="ko-KR" altLang="en-US" sz="1600" dirty="0">
                <a:latin typeface="+mn-ea"/>
              </a:rPr>
              <a:t> 및 분류 관련 조사</a:t>
            </a: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시스템 설계 및 구성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</a:t>
            </a:r>
            <a:r>
              <a:rPr lang="ko-KR" altLang="en-US" sz="1600" dirty="0">
                <a:latin typeface="+mn-ea"/>
              </a:rPr>
              <a:t> 분류를 이용한 프로그램 실습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지도교수님과 미팅하여 시스템 설계 자문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12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자료 조사의 어려움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</a:t>
            </a:r>
            <a:r>
              <a:rPr lang="ko-KR" altLang="en-US" sz="1600" dirty="0">
                <a:latin typeface="+mn-ea"/>
              </a:rPr>
              <a:t> 현장에서 사용중인 레이저 모듈에 관한 자료가 없음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사전 기술에 대한 자료가 부족하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2) </a:t>
            </a:r>
            <a:r>
              <a:rPr lang="ko-KR" altLang="en-US" sz="2000" b="1" dirty="0">
                <a:latin typeface="+mn-ea"/>
              </a:rPr>
              <a:t>프로그램 설계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프로그램 설계에 대한 지식 부족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담당교수님에게</a:t>
            </a:r>
            <a:r>
              <a:rPr lang="ko-KR" altLang="en-US" sz="1600" dirty="0">
                <a:latin typeface="+mn-ea"/>
              </a:rPr>
              <a:t> 자문을 구할 예정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CC7646B-DF10-0049-B673-07C0F450B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620894"/>
              </p:ext>
            </p:extLst>
          </p:nvPr>
        </p:nvGraphicFramePr>
        <p:xfrm>
          <a:off x="200302" y="1679029"/>
          <a:ext cx="8743395" cy="3067192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 및 오류 수정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보고서 작성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27246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결과 발표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6453</TotalTime>
  <Words>192</Words>
  <Application>Microsoft Macintosh PowerPoint</Application>
  <PresentationFormat>화면 슬라이드 쇼(4:3)</PresentationFormat>
  <Paragraphs>58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-윤고딕330</vt:lpstr>
      <vt:lpstr>-윤고딕340</vt:lpstr>
      <vt:lpstr>바른돋움 3</vt:lpstr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박민우</cp:lastModifiedBy>
  <cp:revision>370</cp:revision>
  <cp:lastPrinted>2019-09-16T00:28:29Z</cp:lastPrinted>
  <dcterms:created xsi:type="dcterms:W3CDTF">2017-03-29T07:13:25Z</dcterms:created>
  <dcterms:modified xsi:type="dcterms:W3CDTF">2021-09-28T14:35:31Z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