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151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레이저 모듈 불량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시스템 설계 및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데이터베이스를 위한 영상 자료 수집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시스템 설계 및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데이터베이스를 위한 영상 자료 수집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예제를 통한 분류 코드 학습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테스트 및 오류 수정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코드를 프로젝트 내용에 맞게 수정 및 테스트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D323F-C1B3-4319-B4EA-EB520962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64767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6530</TotalTime>
  <Words>130</Words>
  <Application>Microsoft Office PowerPoint</Application>
  <PresentationFormat>화면 슬라이드 쇼(4:3)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378</cp:revision>
  <cp:lastPrinted>2019-09-16T00:28:29Z</cp:lastPrinted>
  <dcterms:created xsi:type="dcterms:W3CDTF">2017-03-29T07:13:25Z</dcterms:created>
  <dcterms:modified xsi:type="dcterms:W3CDTF">2021-10-21T01:44:42Z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