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331" r:id="rId6"/>
    <p:sldId id="335" r:id="rId7"/>
    <p:sldId id="332" r:id="rId8"/>
    <p:sldId id="268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3" autoAdjust="0"/>
    <p:restoredTop sz="88539" autoAdjust="0"/>
  </p:normalViewPr>
  <p:slideViewPr>
    <p:cSldViewPr>
      <p:cViewPr varScale="1">
        <p:scale>
          <a:sx n="109" d="100"/>
          <a:sy n="109" d="100"/>
        </p:scale>
        <p:origin x="1704" y="192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2021.  10.  28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딥러닝을</a:t>
            </a: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활용한 레이저 모듈 불량 분류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2020254016</a:t>
            </a: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 민 우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38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영상 자료 수집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데이터베이스를 위한 영상 자료 수집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2) Python / </a:t>
            </a:r>
            <a:r>
              <a:rPr lang="en-US" altLang="ko-KR" sz="2000" b="1" dirty="0" err="1">
                <a:latin typeface="+mn-ea"/>
              </a:rPr>
              <a:t>PyTorch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학습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CNN</a:t>
            </a:r>
            <a:r>
              <a:rPr lang="ko-KR" altLang="en-US" sz="1600" dirty="0">
                <a:latin typeface="+mn-ea"/>
              </a:rPr>
              <a:t> 신경망 구축하고 </a:t>
            </a:r>
            <a:r>
              <a:rPr lang="en-US" altLang="ko-KR" sz="1600" dirty="0">
                <a:latin typeface="+mn-ea"/>
              </a:rPr>
              <a:t>MNIST </a:t>
            </a:r>
            <a:r>
              <a:rPr lang="ko-KR" altLang="en-US" sz="1600" dirty="0">
                <a:latin typeface="+mn-ea"/>
              </a:rPr>
              <a:t>데이터셋으로 학습하기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1) 10</a:t>
            </a:r>
            <a:r>
              <a:rPr lang="ko-KR" altLang="en-US" sz="2000" b="1" dirty="0">
                <a:latin typeface="+mn-ea"/>
              </a:rPr>
              <a:t>주차 발표 준비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발표 자료 준비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현업에서 모은 데이터베이스를 이용하여 레이저 모듈의 불량 분류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55D323F-C1B3-4319-B4EA-EB5209629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764767"/>
              </p:ext>
            </p:extLst>
          </p:nvPr>
        </p:nvGraphicFramePr>
        <p:xfrm>
          <a:off x="200302" y="1679029"/>
          <a:ext cx="8743395" cy="3067192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테스트 및 오류 수정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보고서 작성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27246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결과 발표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6534</TotalTime>
  <Words>128</Words>
  <Application>Microsoft Macintosh PowerPoint</Application>
  <PresentationFormat>화면 슬라이드 쇼(4:3)</PresentationFormat>
  <Paragraphs>47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-윤고딕330</vt:lpstr>
      <vt:lpstr>-윤고딕340</vt:lpstr>
      <vt:lpstr>맑은 고딕</vt:lpstr>
      <vt:lpstr>바른돋움 3</vt:lpstr>
      <vt:lpstr>HY견고딕</vt:lpstr>
      <vt:lpstr>HY헤드라인M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박민우</cp:lastModifiedBy>
  <cp:revision>381</cp:revision>
  <cp:lastPrinted>2019-09-16T00:28:29Z</cp:lastPrinted>
  <dcterms:created xsi:type="dcterms:W3CDTF">2017-03-29T07:13:25Z</dcterms:created>
  <dcterms:modified xsi:type="dcterms:W3CDTF">2021-10-28T08:56:36Z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