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3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151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2021.  11.  11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레이저 모듈 불량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테스트 및 오류 수정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Efficient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Net</a:t>
            </a:r>
            <a:r>
              <a:rPr lang="ko-KR" altLang="en-US" sz="1600" dirty="0">
                <a:latin typeface="+mn-ea"/>
              </a:rPr>
              <a:t> 기반의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Classification</a:t>
            </a:r>
            <a:r>
              <a:rPr lang="ko-KR" altLang="en-US" sz="1600" dirty="0">
                <a:latin typeface="+mn-ea"/>
              </a:rPr>
              <a:t> 예제 코드 테스트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설치 오류로 인하여 진행 불가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테스트 및 오류 수정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ko-KR" altLang="en-US" sz="1600" dirty="0">
                <a:latin typeface="+mn-ea"/>
              </a:rPr>
              <a:t> 설치 오류 해결 방안 모색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오류 해결하여 예제 코드 실행 후 프로젝트에 맞게 수정하여 테스트 진행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D323F-C1B3-4319-B4EA-EB520962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64767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6538</TotalTime>
  <Words>131</Words>
  <Application>Microsoft Office PowerPoint</Application>
  <PresentationFormat>화면 슬라이드 쇼(4:3)</PresentationFormat>
  <Paragraphs>45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383</cp:revision>
  <cp:lastPrinted>2019-09-16T00:28:29Z</cp:lastPrinted>
  <dcterms:created xsi:type="dcterms:W3CDTF">2017-03-29T07:13:25Z</dcterms:created>
  <dcterms:modified xsi:type="dcterms:W3CDTF">2021-11-11T00:36:48Z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