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0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456" y="19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2021.  11.  18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Efficient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Net</a:t>
            </a:r>
            <a:r>
              <a:rPr lang="ko-KR" altLang="en-US" sz="1600" dirty="0">
                <a:latin typeface="+mn-ea"/>
              </a:rPr>
              <a:t>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Classification</a:t>
            </a:r>
            <a:r>
              <a:rPr lang="ko-KR" altLang="en-US" sz="1600" dirty="0">
                <a:latin typeface="+mn-ea"/>
              </a:rPr>
              <a:t> 예제에 수집한 데이터베이스로 테스트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학습 반복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회 설정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학습 데이터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양품 </a:t>
            </a:r>
            <a:r>
              <a:rPr lang="en-US" altLang="ko-KR" sz="1600" dirty="0">
                <a:latin typeface="+mn-ea"/>
              </a:rPr>
              <a:t>150</a:t>
            </a:r>
            <a:r>
              <a:rPr lang="ko-KR" altLang="en-US" sz="1600" dirty="0">
                <a:latin typeface="+mn-ea"/>
              </a:rPr>
              <a:t>장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100</a:t>
            </a:r>
            <a:r>
              <a:rPr lang="ko-KR" altLang="en-US" sz="1600" dirty="0">
                <a:latin typeface="+mn-ea"/>
              </a:rPr>
              <a:t>장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검증 데이터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양품 </a:t>
            </a:r>
            <a:r>
              <a:rPr lang="en-US" altLang="ko-KR" sz="1600" dirty="0">
                <a:latin typeface="+mn-ea"/>
              </a:rPr>
              <a:t>30</a:t>
            </a:r>
            <a:r>
              <a:rPr lang="ko-KR" altLang="en-US" sz="1600" dirty="0">
                <a:latin typeface="+mn-ea"/>
              </a:rPr>
              <a:t>장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장으로 실행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B92792-AA58-3148-92A8-FFFF4BB1E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8" y="2596441"/>
            <a:ext cx="5813604" cy="193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22866D-AA49-0043-BAFB-84C312C9C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8" y="4732312"/>
            <a:ext cx="5813604" cy="2011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Efficient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Net</a:t>
            </a:r>
            <a:r>
              <a:rPr lang="ko-KR" altLang="en-US" sz="1600" dirty="0">
                <a:latin typeface="+mn-ea"/>
              </a:rPr>
              <a:t>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Classification</a:t>
            </a:r>
            <a:r>
              <a:rPr lang="ko-KR" altLang="en-US" sz="1600" dirty="0">
                <a:latin typeface="+mn-ea"/>
              </a:rPr>
              <a:t> 예제의 개선 및 수정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다른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Classification</a:t>
            </a:r>
            <a:r>
              <a:rPr lang="ko-KR" altLang="en-US" sz="1600" dirty="0">
                <a:latin typeface="+mn-ea"/>
              </a:rPr>
              <a:t> 코드 검색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6550</TotalTime>
  <Words>153</Words>
  <Application>Microsoft Macintosh PowerPoint</Application>
  <PresentationFormat>화면 슬라이드 쇼(4:3)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-윤고딕330</vt:lpstr>
      <vt:lpstr>-윤고딕340</vt:lpstr>
      <vt:lpstr>맑은 고딕</vt:lpstr>
      <vt:lpstr>바른돋움 3</vt:lpstr>
      <vt:lpstr>HY견고딕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박민우</cp:lastModifiedBy>
  <cp:revision>385</cp:revision>
  <cp:lastPrinted>2019-09-16T00:28:29Z</cp:lastPrinted>
  <dcterms:created xsi:type="dcterms:W3CDTF">2017-03-29T07:13:25Z</dcterms:created>
  <dcterms:modified xsi:type="dcterms:W3CDTF">2021-11-15T14:40:48Z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