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35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85" autoAdjust="0"/>
    <p:restoredTop sz="88539" autoAdjust="0"/>
  </p:normalViewPr>
  <p:slideViewPr>
    <p:cSldViewPr>
      <p:cViewPr>
        <p:scale>
          <a:sx n="109" d="100"/>
          <a:sy n="109" d="100"/>
        </p:scale>
        <p:origin x="256" y="21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2021.  11.  25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딥러닝을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레이저 모듈 불량 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2020254016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 민 우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테스트 및 오류 수정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데이터베이스의 불량 영상 자료 수정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Efficient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Net</a:t>
            </a:r>
            <a:r>
              <a:rPr lang="ko-KR" altLang="en-US" sz="1600" dirty="0">
                <a:latin typeface="+mn-ea"/>
              </a:rPr>
              <a:t> 기반의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Classification</a:t>
            </a:r>
            <a:r>
              <a:rPr lang="ko-KR" altLang="en-US" sz="1600" dirty="0">
                <a:latin typeface="+mn-ea"/>
              </a:rPr>
              <a:t> 코드 </a:t>
            </a:r>
            <a:r>
              <a:rPr lang="en-US" altLang="ko-KR" sz="1600" dirty="0">
                <a:latin typeface="+mn-ea"/>
              </a:rPr>
              <a:t>100</a:t>
            </a:r>
            <a:r>
              <a:rPr lang="ko-KR" altLang="en-US" sz="1600" dirty="0">
                <a:latin typeface="+mn-ea"/>
              </a:rPr>
              <a:t>회의 학습 반복 실행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GoogLeNet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기반의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en-US" altLang="ko-KR" sz="1600" dirty="0">
                <a:latin typeface="+mn-ea"/>
              </a:rPr>
              <a:t> Classification </a:t>
            </a:r>
            <a:r>
              <a:rPr lang="ko-KR" altLang="en-US" sz="1600" dirty="0">
                <a:latin typeface="+mn-ea"/>
              </a:rPr>
              <a:t>코드 </a:t>
            </a:r>
            <a:r>
              <a:rPr lang="en-US" altLang="ko-KR" sz="1600" dirty="0">
                <a:latin typeface="+mn-ea"/>
              </a:rPr>
              <a:t>200</a:t>
            </a:r>
            <a:r>
              <a:rPr lang="ko-KR" altLang="en-US" sz="1600" dirty="0">
                <a:latin typeface="+mn-ea"/>
              </a:rPr>
              <a:t>회 학습 반복 실행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3F0082-6F03-4249-A515-48C3DAF2E3F3}"/>
              </a:ext>
            </a:extLst>
          </p:cNvPr>
          <p:cNvGrpSpPr/>
          <p:nvPr/>
        </p:nvGrpSpPr>
        <p:grpSpPr>
          <a:xfrm>
            <a:off x="1518087" y="2680113"/>
            <a:ext cx="6107825" cy="1598554"/>
            <a:chOff x="1017528" y="2465134"/>
            <a:chExt cx="6107825" cy="1598554"/>
          </a:xfrm>
        </p:grpSpPr>
        <p:pic>
          <p:nvPicPr>
            <p:cNvPr id="4" name="그림 3" descr="테이블이(가) 표시된 사진&#10;&#10;자동 생성된 설명">
              <a:extLst>
                <a:ext uri="{FF2B5EF4-FFF2-40B4-BE49-F238E27FC236}">
                  <a16:creationId xmlns:a16="http://schemas.microsoft.com/office/drawing/2014/main" id="{2952DE4A-1124-374D-99DF-4056E11FB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528" y="2465134"/>
              <a:ext cx="2920530" cy="12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 descr="테이블이(가) 표시된 사진&#10;&#10;자동 생성된 설명">
              <a:extLst>
                <a:ext uri="{FF2B5EF4-FFF2-40B4-BE49-F238E27FC236}">
                  <a16:creationId xmlns:a16="http://schemas.microsoft.com/office/drawing/2014/main" id="{A1A323F6-F144-7F46-B83A-09A9DBEF4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524" y="2465134"/>
              <a:ext cx="2911829" cy="12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DB9372-6237-FD48-A42B-C0DCECD3814A}"/>
                </a:ext>
              </a:extLst>
            </p:cNvPr>
            <p:cNvSpPr txBox="1"/>
            <p:nvPr/>
          </p:nvSpPr>
          <p:spPr>
            <a:xfrm>
              <a:off x="3409583" y="3725134"/>
              <a:ext cx="1332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Efficient Net</a:t>
              </a:r>
              <a:endParaRPr kumimoji="1" lang="ko-KR" altLang="en-US" sz="16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C08CFB8-1B80-3445-8223-021A699A9B18}"/>
              </a:ext>
            </a:extLst>
          </p:cNvPr>
          <p:cNvGrpSpPr/>
          <p:nvPr/>
        </p:nvGrpSpPr>
        <p:grpSpPr>
          <a:xfrm>
            <a:off x="1487880" y="4740298"/>
            <a:ext cx="6121038" cy="1596737"/>
            <a:chOff x="1484848" y="4488578"/>
            <a:chExt cx="6121038" cy="1596737"/>
          </a:xfrm>
        </p:grpSpPr>
        <p:pic>
          <p:nvPicPr>
            <p:cNvPr id="13" name="그림 12" descr="테이블이(가) 표시된 사진&#10;&#10;자동 생성된 설명">
              <a:extLst>
                <a:ext uri="{FF2B5EF4-FFF2-40B4-BE49-F238E27FC236}">
                  <a16:creationId xmlns:a16="http://schemas.microsoft.com/office/drawing/2014/main" id="{95041C7E-91A6-AE49-BD74-1F38C42C3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848" y="4488628"/>
              <a:ext cx="2953769" cy="12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그림 18" descr="테이블이(가) 표시된 사진&#10;&#10;자동 생성된 설명">
              <a:extLst>
                <a:ext uri="{FF2B5EF4-FFF2-40B4-BE49-F238E27FC236}">
                  <a16:creationId xmlns:a16="http://schemas.microsoft.com/office/drawing/2014/main" id="{355A43E5-3FA4-7D40-9D77-E1870794B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083" y="4488578"/>
              <a:ext cx="2891803" cy="12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17DD53-E69A-8F43-9DD4-3258951F5455}"/>
                </a:ext>
              </a:extLst>
            </p:cNvPr>
            <p:cNvSpPr txBox="1"/>
            <p:nvPr/>
          </p:nvSpPr>
          <p:spPr>
            <a:xfrm>
              <a:off x="3949073" y="5746761"/>
              <a:ext cx="12458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/>
                <a:t>GoogLeNet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83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테스트 및 오류 수정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다른 </a:t>
            </a:r>
            <a:r>
              <a:rPr lang="en-US" altLang="ko-KR" sz="1600" dirty="0">
                <a:latin typeface="+mn-ea"/>
              </a:rPr>
              <a:t>Net</a:t>
            </a:r>
            <a:r>
              <a:rPr lang="ko-KR" altLang="en-US" sz="1600" dirty="0">
                <a:latin typeface="+mn-ea"/>
              </a:rPr>
              <a:t> 기반의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en-US" altLang="ko-KR" sz="1600" dirty="0">
                <a:latin typeface="+mn-ea"/>
              </a:rPr>
              <a:t> Classification </a:t>
            </a:r>
            <a:r>
              <a:rPr lang="ko-KR" altLang="en-US" sz="1600" dirty="0">
                <a:latin typeface="+mn-ea"/>
              </a:rPr>
              <a:t>코드를 이용하여 테스트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프로젝트 보고서 작성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프로젝트 최종 발표 </a:t>
            </a:r>
            <a:r>
              <a:rPr lang="en-US" altLang="ko-KR" sz="1600" dirty="0">
                <a:latin typeface="+mn-ea"/>
              </a:rPr>
              <a:t>PPT</a:t>
            </a:r>
            <a:r>
              <a:rPr lang="ko-KR" altLang="en-US" sz="1600" dirty="0">
                <a:latin typeface="+mn-ea"/>
              </a:rPr>
              <a:t> 자료 작성</a:t>
            </a:r>
            <a:endParaRPr lang="en-US" altLang="ko-KR" sz="16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프로젝트 보고서 작성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5D323F-C1B3-4319-B4EA-EB5209629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64767"/>
              </p:ext>
            </p:extLst>
          </p:nvPr>
        </p:nvGraphicFramePr>
        <p:xfrm>
          <a:off x="200302" y="1679029"/>
          <a:ext cx="8743395" cy="306719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오류 수정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27246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결과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6586</TotalTime>
  <Words>157</Words>
  <Application>Microsoft Macintosh PowerPoint</Application>
  <PresentationFormat>화면 슬라이드 쇼(4:3)</PresentationFormat>
  <Paragraphs>51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-윤고딕330</vt:lpstr>
      <vt:lpstr>-윤고딕340</vt:lpstr>
      <vt:lpstr>맑은 고딕</vt:lpstr>
      <vt:lpstr>바른돋움 3</vt:lpstr>
      <vt:lpstr>HY견고딕</vt:lpstr>
      <vt:lpstr>HY헤드라인M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박민우</cp:lastModifiedBy>
  <cp:revision>386</cp:revision>
  <cp:lastPrinted>2019-09-16T00:28:29Z</cp:lastPrinted>
  <dcterms:created xsi:type="dcterms:W3CDTF">2017-03-29T07:13:25Z</dcterms:created>
  <dcterms:modified xsi:type="dcterms:W3CDTF">2021-11-25T09:14:50Z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