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  <p:sldId id="270" r:id="rId4"/>
    <p:sldId id="283" r:id="rId5"/>
    <p:sldId id="281" r:id="rId6"/>
    <p:sldId id="288" r:id="rId7"/>
    <p:sldId id="295" r:id="rId8"/>
    <p:sldId id="282" r:id="rId9"/>
    <p:sldId id="289" r:id="rId10"/>
    <p:sldId id="284" r:id="rId11"/>
    <p:sldId id="290" r:id="rId12"/>
    <p:sldId id="296" r:id="rId13"/>
    <p:sldId id="285" r:id="rId14"/>
    <p:sldId id="291" r:id="rId15"/>
    <p:sldId id="286" r:id="rId16"/>
    <p:sldId id="292" r:id="rId17"/>
    <p:sldId id="287" r:id="rId18"/>
    <p:sldId id="293" r:id="rId19"/>
    <p:sldId id="294" r:id="rId20"/>
    <p:sldId id="299" r:id="rId21"/>
    <p:sldId id="298" r:id="rId22"/>
    <p:sldId id="279" r:id="rId23"/>
    <p:sldId id="278" r:id="rId24"/>
    <p:sldId id="26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A21"/>
    <a:srgbClr val="56396B"/>
    <a:srgbClr val="FFE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8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8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1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3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8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9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9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4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1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455384" y="0"/>
            <a:ext cx="11736616" cy="3035062"/>
            <a:chOff x="455384" y="0"/>
            <a:chExt cx="11736616" cy="3035062"/>
          </a:xfrm>
        </p:grpSpPr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BAB5644D-B30F-68D8-3707-57575A3A79F2}"/>
                </a:ext>
              </a:extLst>
            </p:cNvPr>
            <p:cNvSpPr/>
            <p:nvPr/>
          </p:nvSpPr>
          <p:spPr>
            <a:xfrm>
              <a:off x="455384" y="122949"/>
              <a:ext cx="11736616" cy="2659369"/>
            </a:xfrm>
            <a:custGeom>
              <a:avLst/>
              <a:gdLst>
                <a:gd name="connsiteX0" fmla="*/ 11736616 w 11736616"/>
                <a:gd name="connsiteY0" fmla="*/ 0 h 2659369"/>
                <a:gd name="connsiteX1" fmla="*/ 11736616 w 11736616"/>
                <a:gd name="connsiteY1" fmla="*/ 1171924 h 2659369"/>
                <a:gd name="connsiteX2" fmla="*/ 10284025 w 11736616"/>
                <a:gd name="connsiteY2" fmla="*/ 2624515 h 2659369"/>
                <a:gd name="connsiteX3" fmla="*/ 10206573 w 11736616"/>
                <a:gd name="connsiteY3" fmla="*/ 2656597 h 2659369"/>
                <a:gd name="connsiteX4" fmla="*/ 10203593 w 11736616"/>
                <a:gd name="connsiteY4" fmla="*/ 2656017 h 2659369"/>
                <a:gd name="connsiteX5" fmla="*/ 10186991 w 11736616"/>
                <a:gd name="connsiteY5" fmla="*/ 2659369 h 2659369"/>
                <a:gd name="connsiteX6" fmla="*/ 109534 w 11736616"/>
                <a:gd name="connsiteY6" fmla="*/ 2659369 h 2659369"/>
                <a:gd name="connsiteX7" fmla="*/ 0 w 11736616"/>
                <a:gd name="connsiteY7" fmla="*/ 2549835 h 2659369"/>
                <a:gd name="connsiteX8" fmla="*/ 0 w 11736616"/>
                <a:gd name="connsiteY8" fmla="*/ 1940228 h 2659369"/>
                <a:gd name="connsiteX9" fmla="*/ 109534 w 11736616"/>
                <a:gd name="connsiteY9" fmla="*/ 1830694 h 2659369"/>
                <a:gd name="connsiteX10" fmla="*/ 9905922 w 11736616"/>
                <a:gd name="connsiteY10" fmla="*/ 1830694 h 265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6616" h="2659369">
                  <a:moveTo>
                    <a:pt x="11736616" y="0"/>
                  </a:moveTo>
                  <a:lnTo>
                    <a:pt x="11736616" y="1171924"/>
                  </a:lnTo>
                  <a:lnTo>
                    <a:pt x="10284025" y="2624515"/>
                  </a:lnTo>
                  <a:cubicBezTo>
                    <a:pt x="10262637" y="2645903"/>
                    <a:pt x="10234605" y="2656597"/>
                    <a:pt x="10206573" y="2656597"/>
                  </a:cubicBezTo>
                  <a:lnTo>
                    <a:pt x="10203593" y="2656017"/>
                  </a:lnTo>
                  <a:lnTo>
                    <a:pt x="10186991" y="2659369"/>
                  </a:lnTo>
                  <a:lnTo>
                    <a:pt x="109534" y="2659369"/>
                  </a:lnTo>
                  <a:cubicBezTo>
                    <a:pt x="49040" y="2659369"/>
                    <a:pt x="0" y="2610329"/>
                    <a:pt x="0" y="2549835"/>
                  </a:cubicBezTo>
                  <a:lnTo>
                    <a:pt x="0" y="1940228"/>
                  </a:lnTo>
                  <a:cubicBezTo>
                    <a:pt x="0" y="1879734"/>
                    <a:pt x="49040" y="1830694"/>
                    <a:pt x="109534" y="1830694"/>
                  </a:cubicBezTo>
                  <a:lnTo>
                    <a:pt x="9905922" y="183069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>
              <a:extLst>
                <a:ext uri="{FF2B5EF4-FFF2-40B4-BE49-F238E27FC236}">
                  <a16:creationId xmlns:a16="http://schemas.microsoft.com/office/drawing/2014/main" id="{6EB96897-1D00-BE43-AEFD-0149FDC39FB3}"/>
                </a:ext>
              </a:extLst>
            </p:cNvPr>
            <p:cNvSpPr/>
            <p:nvPr/>
          </p:nvSpPr>
          <p:spPr>
            <a:xfrm>
              <a:off x="598259" y="131743"/>
              <a:ext cx="11593741" cy="2536275"/>
            </a:xfrm>
            <a:custGeom>
              <a:avLst/>
              <a:gdLst>
                <a:gd name="connsiteX0" fmla="*/ 11593741 w 11593741"/>
                <a:gd name="connsiteY0" fmla="*/ 0 h 2536275"/>
                <a:gd name="connsiteX1" fmla="*/ 11593741 w 11593741"/>
                <a:gd name="connsiteY1" fmla="*/ 1010278 h 2536275"/>
                <a:gd name="connsiteX2" fmla="*/ 10095285 w 11593741"/>
                <a:gd name="connsiteY2" fmla="*/ 2508734 h 2536275"/>
                <a:gd name="connsiteX3" fmla="*/ 10038771 w 11593741"/>
                <a:gd name="connsiteY3" fmla="*/ 2532143 h 2536275"/>
                <a:gd name="connsiteX4" fmla="*/ 10031425 w 11593741"/>
                <a:gd name="connsiteY4" fmla="*/ 2530713 h 2536275"/>
                <a:gd name="connsiteX5" fmla="*/ 10003877 w 11593741"/>
                <a:gd name="connsiteY5" fmla="*/ 2536275 h 2536275"/>
                <a:gd name="connsiteX6" fmla="*/ 79924 w 11593741"/>
                <a:gd name="connsiteY6" fmla="*/ 2536275 h 2536275"/>
                <a:gd name="connsiteX7" fmla="*/ 0 w 11593741"/>
                <a:gd name="connsiteY7" fmla="*/ 2456351 h 2536275"/>
                <a:gd name="connsiteX8" fmla="*/ 0 w 11593741"/>
                <a:gd name="connsiteY8" fmla="*/ 1901824 h 2536275"/>
                <a:gd name="connsiteX9" fmla="*/ 79924 w 11593741"/>
                <a:gd name="connsiteY9" fmla="*/ 1821900 h 2536275"/>
                <a:gd name="connsiteX10" fmla="*/ 9771840 w 11593741"/>
                <a:gd name="connsiteY10" fmla="*/ 1821900 h 253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93741" h="2536275">
                  <a:moveTo>
                    <a:pt x="11593741" y="0"/>
                  </a:moveTo>
                  <a:lnTo>
                    <a:pt x="11593741" y="1010278"/>
                  </a:lnTo>
                  <a:lnTo>
                    <a:pt x="10095285" y="2508734"/>
                  </a:lnTo>
                  <a:cubicBezTo>
                    <a:pt x="10079679" y="2524340"/>
                    <a:pt x="10059225" y="2532143"/>
                    <a:pt x="10038771" y="2532143"/>
                  </a:cubicBezTo>
                  <a:lnTo>
                    <a:pt x="10031425" y="2530713"/>
                  </a:lnTo>
                  <a:lnTo>
                    <a:pt x="10003877" y="2536275"/>
                  </a:lnTo>
                  <a:lnTo>
                    <a:pt x="79924" y="2536275"/>
                  </a:lnTo>
                  <a:cubicBezTo>
                    <a:pt x="35783" y="2536275"/>
                    <a:pt x="0" y="2500492"/>
                    <a:pt x="0" y="2456351"/>
                  </a:cubicBezTo>
                  <a:lnTo>
                    <a:pt x="0" y="1901824"/>
                  </a:lnTo>
                  <a:cubicBezTo>
                    <a:pt x="0" y="1857683"/>
                    <a:pt x="35783" y="1821900"/>
                    <a:pt x="79924" y="1821900"/>
                  </a:cubicBezTo>
                  <a:lnTo>
                    <a:pt x="9771840" y="18219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>
              <a:extLst>
                <a:ext uri="{FF2B5EF4-FFF2-40B4-BE49-F238E27FC236}">
                  <a16:creationId xmlns:a16="http://schemas.microsoft.com/office/drawing/2014/main" id="{DE34FE10-BFBC-6EC0-4A0C-2A48DC42A65C}"/>
                </a:ext>
              </a:extLst>
            </p:cNvPr>
            <p:cNvSpPr/>
            <p:nvPr/>
          </p:nvSpPr>
          <p:spPr>
            <a:xfrm>
              <a:off x="579119" y="1"/>
              <a:ext cx="11612881" cy="2636233"/>
            </a:xfrm>
            <a:custGeom>
              <a:avLst/>
              <a:gdLst>
                <a:gd name="connsiteX0" fmla="*/ 11238713 w 11612881"/>
                <a:gd name="connsiteY0" fmla="*/ 0 h 2636233"/>
                <a:gd name="connsiteX1" fmla="*/ 11612881 w 11612881"/>
                <a:gd name="connsiteY1" fmla="*/ 0 h 2636233"/>
                <a:gd name="connsiteX2" fmla="*/ 11612881 w 11612881"/>
                <a:gd name="connsiteY2" fmla="*/ 1110231 h 2636233"/>
                <a:gd name="connsiteX3" fmla="*/ 10372629 w 11612881"/>
                <a:gd name="connsiteY3" fmla="*/ 2350483 h 2636233"/>
                <a:gd name="connsiteX4" fmla="*/ 10075587 w 11612881"/>
                <a:gd name="connsiteY4" fmla="*/ 2636233 h 2636233"/>
                <a:gd name="connsiteX5" fmla="*/ 10081608 w 11612881"/>
                <a:gd name="connsiteY5" fmla="*/ 2295188 h 2636233"/>
                <a:gd name="connsiteX6" fmla="*/ 10083080 w 11612881"/>
                <a:gd name="connsiteY6" fmla="*/ 2146982 h 2636233"/>
                <a:gd name="connsiteX7" fmla="*/ 10079100 w 11612881"/>
                <a:gd name="connsiteY7" fmla="*/ 2156590 h 2636233"/>
                <a:gd name="connsiteX8" fmla="*/ 10065617 w 11612881"/>
                <a:gd name="connsiteY8" fmla="*/ 2162175 h 2636233"/>
                <a:gd name="connsiteX9" fmla="*/ 19068 w 11612881"/>
                <a:gd name="connsiteY9" fmla="*/ 2162175 h 2636233"/>
                <a:gd name="connsiteX10" fmla="*/ 0 w 11612881"/>
                <a:gd name="connsiteY10" fmla="*/ 2143107 h 2636233"/>
                <a:gd name="connsiteX11" fmla="*/ 0 w 11612881"/>
                <a:gd name="connsiteY11" fmla="*/ 2010811 h 2636233"/>
                <a:gd name="connsiteX12" fmla="*/ 19068 w 11612881"/>
                <a:gd name="connsiteY12" fmla="*/ 1991743 h 2636233"/>
                <a:gd name="connsiteX13" fmla="*/ 10065617 w 11612881"/>
                <a:gd name="connsiteY13" fmla="*/ 1991743 h 2636233"/>
                <a:gd name="connsiteX14" fmla="*/ 10084685 w 11612881"/>
                <a:gd name="connsiteY14" fmla="*/ 2010811 h 2636233"/>
                <a:gd name="connsiteX15" fmla="*/ 10084685 w 11612881"/>
                <a:gd name="connsiteY15" fmla="*/ 2052129 h 2636233"/>
                <a:gd name="connsiteX16" fmla="*/ 10087630 w 11612881"/>
                <a:gd name="connsiteY16" fmla="*/ 1921995 h 2636233"/>
                <a:gd name="connsiteX17" fmla="*/ 9630430 w 11612881"/>
                <a:gd name="connsiteY17" fmla="*/ 1608284 h 263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612881" h="2636233">
                  <a:moveTo>
                    <a:pt x="11238713" y="0"/>
                  </a:moveTo>
                  <a:lnTo>
                    <a:pt x="11612881" y="0"/>
                  </a:lnTo>
                  <a:lnTo>
                    <a:pt x="11612881" y="1110231"/>
                  </a:lnTo>
                  <a:lnTo>
                    <a:pt x="10372629" y="2350483"/>
                  </a:lnTo>
                  <a:cubicBezTo>
                    <a:pt x="10326769" y="2396343"/>
                    <a:pt x="10130971" y="2617798"/>
                    <a:pt x="10075587" y="2636233"/>
                  </a:cubicBezTo>
                  <a:cubicBezTo>
                    <a:pt x="10079578" y="2542593"/>
                    <a:pt x="10080593" y="2421569"/>
                    <a:pt x="10081608" y="2295188"/>
                  </a:cubicBezTo>
                  <a:lnTo>
                    <a:pt x="10083080" y="2146982"/>
                  </a:lnTo>
                  <a:lnTo>
                    <a:pt x="10079100" y="2156590"/>
                  </a:lnTo>
                  <a:cubicBezTo>
                    <a:pt x="10075650" y="2160041"/>
                    <a:pt x="10070883" y="2162175"/>
                    <a:pt x="10065617" y="2162175"/>
                  </a:cubicBezTo>
                  <a:lnTo>
                    <a:pt x="19068" y="2162175"/>
                  </a:lnTo>
                  <a:cubicBezTo>
                    <a:pt x="8537" y="2162175"/>
                    <a:pt x="0" y="2153638"/>
                    <a:pt x="0" y="2143107"/>
                  </a:cubicBezTo>
                  <a:lnTo>
                    <a:pt x="0" y="2010811"/>
                  </a:lnTo>
                  <a:cubicBezTo>
                    <a:pt x="0" y="2000280"/>
                    <a:pt x="8537" y="1991743"/>
                    <a:pt x="19068" y="1991743"/>
                  </a:cubicBezTo>
                  <a:lnTo>
                    <a:pt x="10065617" y="1991743"/>
                  </a:lnTo>
                  <a:cubicBezTo>
                    <a:pt x="10076148" y="1991743"/>
                    <a:pt x="10084685" y="2000280"/>
                    <a:pt x="10084685" y="2010811"/>
                  </a:cubicBezTo>
                  <a:lnTo>
                    <a:pt x="10084685" y="2052129"/>
                  </a:lnTo>
                  <a:lnTo>
                    <a:pt x="10087630" y="1921995"/>
                  </a:lnTo>
                  <a:cubicBezTo>
                    <a:pt x="10041770" y="1876135"/>
                    <a:pt x="9584570" y="1654144"/>
                    <a:pt x="9630430" y="1608284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1729278" cy="1991743"/>
            </a:xfrm>
            <a:custGeom>
              <a:avLst/>
              <a:gdLst>
                <a:gd name="connsiteX0" fmla="*/ 1986027 w 11729278"/>
                <a:gd name="connsiteY0" fmla="*/ 0 h 1991743"/>
                <a:gd name="connsiteX1" fmla="*/ 11729278 w 11729278"/>
                <a:gd name="connsiteY1" fmla="*/ 0 h 1991743"/>
                <a:gd name="connsiteX2" fmla="*/ 11729278 w 11729278"/>
                <a:gd name="connsiteY2" fmla="*/ 494905 h 1991743"/>
                <a:gd name="connsiteX3" fmla="*/ 10236736 w 11729278"/>
                <a:gd name="connsiteY3" fmla="*/ 1991743 h 1991743"/>
                <a:gd name="connsiteX4" fmla="*/ 0 w 11729278"/>
                <a:gd name="connsiteY4" fmla="*/ 1991743 h 199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29278" h="1991743">
                  <a:moveTo>
                    <a:pt x="1986027" y="0"/>
                  </a:moveTo>
                  <a:lnTo>
                    <a:pt x="11729278" y="0"/>
                  </a:lnTo>
                  <a:lnTo>
                    <a:pt x="11729278" y="494905"/>
                  </a:lnTo>
                  <a:lnTo>
                    <a:pt x="10236736" y="1991743"/>
                  </a:lnTo>
                  <a:lnTo>
                    <a:pt x="0" y="1991743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56552" y="125042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41591" y="1519753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64020" y="1416372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23484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23551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869AB9B-8EFB-384B-205C-617E9C95660C}"/>
              </a:ext>
            </a:extLst>
          </p:cNvPr>
          <p:cNvSpPr txBox="1"/>
          <p:nvPr/>
        </p:nvSpPr>
        <p:spPr>
          <a:xfrm>
            <a:off x="1944687" y="3429000"/>
            <a:ext cx="83026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 algn="ctr">
              <a:defRPr/>
            </a:pPr>
            <a:r>
              <a:rPr lang="en-US" altLang="ko-KR" sz="6000" b="1" i="1" kern="0" dirty="0">
                <a:ln w="15875">
                  <a:noFill/>
                </a:ln>
                <a:solidFill>
                  <a:srgbClr val="56396B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Object-Oriented Programming</a:t>
            </a:r>
          </a:p>
          <a:p>
            <a:pPr marL="0" lvl="1" indent="-457200" algn="ctr">
              <a:defRPr/>
            </a:pPr>
            <a:r>
              <a:rPr lang="en-US" altLang="ko-KR" sz="2000" kern="0" dirty="0">
                <a:solidFill>
                  <a:srgbClr val="56396B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Practice Week2</a:t>
            </a:r>
            <a:endParaRPr lang="ko-KR" altLang="en-US" sz="5400" dirty="0">
              <a:solidFill>
                <a:srgbClr val="56396B"/>
              </a:solidFill>
              <a:latin typeface="Nanum GaRamYeonGgoc" panose="02000503000000000000" pitchFamily="2" charset="-127"/>
              <a:ea typeface="Nanum GaRamYeonGgoc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22104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2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&gt; </a:t>
            </a:r>
            <a:r>
              <a:rPr lang="en-US" sz="5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&lt; </a:t>
            </a:r>
            <a:r>
              <a:rPr lang="en-US" sz="5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b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483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&gt; </a:t>
            </a:r>
            <a:r>
              <a:rPr lang="en-US" sz="5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&lt; </a:t>
            </a:r>
            <a:r>
              <a:rPr lang="en-US" sz="5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b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BC6B11-201A-51F1-B0E0-817C056D3E44}"/>
              </a:ext>
            </a:extLst>
          </p:cNvPr>
          <p:cNvSpPr/>
          <p:nvPr/>
        </p:nvSpPr>
        <p:spPr>
          <a:xfrm>
            <a:off x="3505336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2E2BFD-076C-11E4-8AF5-DAB92DA426BE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5CC52-0DAC-6C86-AB3B-839AF3D29453}"/>
              </a:ext>
            </a:extLst>
          </p:cNvPr>
          <p:cNvSpPr/>
          <p:nvPr/>
        </p:nvSpPr>
        <p:spPr>
          <a:xfrm>
            <a:off x="5738911" y="2901986"/>
            <a:ext cx="797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||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381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2" y="2012306"/>
            <a:ext cx="10236775" cy="38016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8D12B1-AB60-27AE-DA53-801D53F55347}"/>
              </a:ext>
            </a:extLst>
          </p:cNvPr>
          <p:cNvSpPr/>
          <p:nvPr/>
        </p:nvSpPr>
        <p:spPr>
          <a:xfrm>
            <a:off x="1894745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A796-2B36-035D-098E-76A7198FDD2C}"/>
              </a:ext>
            </a:extLst>
          </p:cNvPr>
          <p:cNvSpPr/>
          <p:nvPr/>
        </p:nvSpPr>
        <p:spPr>
          <a:xfrm>
            <a:off x="4461298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7F0F4-0AEB-B68F-3B65-6844AA12DBF3}"/>
              </a:ext>
            </a:extLst>
          </p:cNvPr>
          <p:cNvSpPr/>
          <p:nvPr/>
        </p:nvSpPr>
        <p:spPr>
          <a:xfrm>
            <a:off x="1894745" y="356161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243F2-6757-8B97-26E4-3B866EF55DEF}"/>
              </a:ext>
            </a:extLst>
          </p:cNvPr>
          <p:cNvSpPr/>
          <p:nvPr/>
        </p:nvSpPr>
        <p:spPr>
          <a:xfrm>
            <a:off x="4461298" y="431939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9CF21-D9CA-D946-C098-A9DAF0E9CEEE}"/>
              </a:ext>
            </a:extLst>
          </p:cNvPr>
          <p:cNvSpPr/>
          <p:nvPr/>
        </p:nvSpPr>
        <p:spPr>
          <a:xfrm>
            <a:off x="4461298" y="3582879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ECC38-2488-24CA-CE26-B24E5009068A}"/>
              </a:ext>
            </a:extLst>
          </p:cNvPr>
          <p:cNvSpPr/>
          <p:nvPr/>
        </p:nvSpPr>
        <p:spPr>
          <a:xfrm>
            <a:off x="1928303" y="431939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C4472-17DC-DC9D-2E8C-D1266E621CF4}"/>
              </a:ext>
            </a:extLst>
          </p:cNvPr>
          <p:cNvSpPr/>
          <p:nvPr/>
        </p:nvSpPr>
        <p:spPr>
          <a:xfrm>
            <a:off x="1928303" y="507717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523AB-9B0F-8204-30B3-E11E95C09C18}"/>
              </a:ext>
            </a:extLst>
          </p:cNvPr>
          <p:cNvSpPr/>
          <p:nvPr/>
        </p:nvSpPr>
        <p:spPr>
          <a:xfrm>
            <a:off x="4461298" y="5121753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84F40-5769-CF68-A749-F317F25DA3F6}"/>
              </a:ext>
            </a:extLst>
          </p:cNvPr>
          <p:cNvSpPr/>
          <p:nvPr/>
        </p:nvSpPr>
        <p:spPr>
          <a:xfrm>
            <a:off x="2567269" y="1060279"/>
            <a:ext cx="6623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True = 1, False = 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DA7277-82BD-756F-B4BC-F3EDBEB96ACA}"/>
              </a:ext>
            </a:extLst>
          </p:cNvPr>
          <p:cNvSpPr/>
          <p:nvPr/>
        </p:nvSpPr>
        <p:spPr>
          <a:xfrm>
            <a:off x="7009546" y="507550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5A8D72-EE0E-501C-FB76-CEB1ABED68EE}"/>
              </a:ext>
            </a:extLst>
          </p:cNvPr>
          <p:cNvSpPr/>
          <p:nvPr/>
        </p:nvSpPr>
        <p:spPr>
          <a:xfrm>
            <a:off x="9611725" y="2752696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8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!=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==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48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!=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==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3C8BD6-CF63-4B12-D224-D23681D5FB04}"/>
              </a:ext>
            </a:extLst>
          </p:cNvPr>
          <p:cNvSpPr/>
          <p:nvPr/>
        </p:nvSpPr>
        <p:spPr>
          <a:xfrm>
            <a:off x="3505336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3905A3-4522-3E7A-E473-EE9A8419D460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173E9F-4938-244B-0B1B-71C764C06D70}"/>
              </a:ext>
            </a:extLst>
          </p:cNvPr>
          <p:cNvSpPr/>
          <p:nvPr/>
        </p:nvSpPr>
        <p:spPr>
          <a:xfrm>
            <a:off x="5738911" y="2901986"/>
            <a:ext cx="797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||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934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&gt;=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&lt;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75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&gt;=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&lt;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17AB24-DE9F-7477-2B28-88D29F69BBFB}"/>
              </a:ext>
            </a:extLst>
          </p:cNvPr>
          <p:cNvSpPr/>
          <p:nvPr/>
        </p:nvSpPr>
        <p:spPr>
          <a:xfrm>
            <a:off x="3505336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06927-0141-E089-958F-FEA405749C66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C44A0-06A8-BE74-7BB6-85EC545BDB28}"/>
              </a:ext>
            </a:extLst>
          </p:cNvPr>
          <p:cNvSpPr/>
          <p:nvPr/>
        </p:nvSpPr>
        <p:spPr>
          <a:xfrm>
            <a:off x="5738911" y="2901986"/>
            <a:ext cx="797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||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11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!=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== !(x ==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621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!=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== !(x ==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3E7ED3-D3C1-55DE-B06B-B62E1B699644}"/>
              </a:ext>
            </a:extLst>
          </p:cNvPr>
          <p:cNvSpPr/>
          <p:nvPr/>
        </p:nvSpPr>
        <p:spPr>
          <a:xfrm>
            <a:off x="3477284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BE6058-E06B-F8F5-E940-700B258E61A8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8449D5-B69A-1AC8-8DDC-DCBA4057CF1F}"/>
              </a:ext>
            </a:extLst>
          </p:cNvPr>
          <p:cNvSpPr/>
          <p:nvPr/>
        </p:nvSpPr>
        <p:spPr>
          <a:xfrm>
            <a:off x="5738911" y="2901986"/>
            <a:ext cx="797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||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1942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2" y="2012306"/>
            <a:ext cx="10236775" cy="38016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8D12B1-AB60-27AE-DA53-801D53F55347}"/>
              </a:ext>
            </a:extLst>
          </p:cNvPr>
          <p:cNvSpPr/>
          <p:nvPr/>
        </p:nvSpPr>
        <p:spPr>
          <a:xfrm>
            <a:off x="1894745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A796-2B36-035D-098E-76A7198FDD2C}"/>
              </a:ext>
            </a:extLst>
          </p:cNvPr>
          <p:cNvSpPr/>
          <p:nvPr/>
        </p:nvSpPr>
        <p:spPr>
          <a:xfrm>
            <a:off x="4461298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7F0F4-0AEB-B68F-3B65-6844AA12DBF3}"/>
              </a:ext>
            </a:extLst>
          </p:cNvPr>
          <p:cNvSpPr/>
          <p:nvPr/>
        </p:nvSpPr>
        <p:spPr>
          <a:xfrm>
            <a:off x="1894745" y="356161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243F2-6757-8B97-26E4-3B866EF55DEF}"/>
              </a:ext>
            </a:extLst>
          </p:cNvPr>
          <p:cNvSpPr/>
          <p:nvPr/>
        </p:nvSpPr>
        <p:spPr>
          <a:xfrm>
            <a:off x="4461298" y="431939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9CF21-D9CA-D946-C098-A9DAF0E9CEEE}"/>
              </a:ext>
            </a:extLst>
          </p:cNvPr>
          <p:cNvSpPr/>
          <p:nvPr/>
        </p:nvSpPr>
        <p:spPr>
          <a:xfrm>
            <a:off x="4461298" y="3582879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ECC38-2488-24CA-CE26-B24E5009068A}"/>
              </a:ext>
            </a:extLst>
          </p:cNvPr>
          <p:cNvSpPr/>
          <p:nvPr/>
        </p:nvSpPr>
        <p:spPr>
          <a:xfrm>
            <a:off x="1928303" y="431939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C4472-17DC-DC9D-2E8C-D1266E621CF4}"/>
              </a:ext>
            </a:extLst>
          </p:cNvPr>
          <p:cNvSpPr/>
          <p:nvPr/>
        </p:nvSpPr>
        <p:spPr>
          <a:xfrm>
            <a:off x="1928303" y="507717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523AB-9B0F-8204-30B3-E11E95C09C18}"/>
              </a:ext>
            </a:extLst>
          </p:cNvPr>
          <p:cNvSpPr/>
          <p:nvPr/>
        </p:nvSpPr>
        <p:spPr>
          <a:xfrm>
            <a:off x="4461298" y="5121753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84F40-5769-CF68-A749-F317F25DA3F6}"/>
              </a:ext>
            </a:extLst>
          </p:cNvPr>
          <p:cNvSpPr/>
          <p:nvPr/>
        </p:nvSpPr>
        <p:spPr>
          <a:xfrm>
            <a:off x="2567269" y="1060279"/>
            <a:ext cx="6623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True = 1, False = 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46DA26-3923-F3A2-C524-F7E51862CA31}"/>
              </a:ext>
            </a:extLst>
          </p:cNvPr>
          <p:cNvSpPr/>
          <p:nvPr/>
        </p:nvSpPr>
        <p:spPr>
          <a:xfrm>
            <a:off x="6994293" y="4983908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B7333A-2FF3-207B-B070-2BCC15C7BBCD}"/>
              </a:ext>
            </a:extLst>
          </p:cNvPr>
          <p:cNvSpPr/>
          <p:nvPr/>
        </p:nvSpPr>
        <p:spPr>
          <a:xfrm>
            <a:off x="9538989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004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If-elseif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89809"/>
            <a:ext cx="1137214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What is wrong in the following code?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b="1" dirty="0">
              <a:solidFill>
                <a:srgbClr val="000CD6"/>
              </a:solidFill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if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(score &gt;=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60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"D"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else if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(score &gt;=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70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"C"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else if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(score &gt;=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80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"B"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else if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(score &gt;=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90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"A"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else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"F"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550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Switch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35541B-2B03-CA16-9E74-D9D843DAD00D}"/>
              </a:ext>
            </a:extLst>
          </p:cNvPr>
          <p:cNvSpPr txBox="1"/>
          <p:nvPr/>
        </p:nvSpPr>
        <p:spPr>
          <a:xfrm>
            <a:off x="565973" y="1739960"/>
            <a:ext cx="5175600" cy="46782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18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"switch(1)"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 sz="2000" dirty="0">
              <a:solidFill>
                <a:srgbClr val="CC7832"/>
              </a:solidFill>
              <a:effectLst/>
              <a:latin typeface="JetBrains Mono"/>
            </a:endParaRPr>
          </a:p>
          <a:p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switch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"one"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"two"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"three"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default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"default"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9685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Switch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35541B-2B03-CA16-9E74-D9D843DAD00D}"/>
              </a:ext>
            </a:extLst>
          </p:cNvPr>
          <p:cNvSpPr txBox="1"/>
          <p:nvPr/>
        </p:nvSpPr>
        <p:spPr>
          <a:xfrm>
            <a:off x="565973" y="1739960"/>
            <a:ext cx="5175600" cy="46782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18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"switch(1)"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 sz="2000" dirty="0">
              <a:solidFill>
                <a:srgbClr val="CC7832"/>
              </a:solidFill>
              <a:effectLst/>
              <a:latin typeface="JetBrains Mono"/>
            </a:endParaRPr>
          </a:p>
          <a:p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switch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"one"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"two"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"three"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default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"default"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CDCF2F-841B-F6A4-78B4-C551F48B0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249" y="3108190"/>
            <a:ext cx="4299490" cy="10229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Graphic 27" descr="Arrow: Rotate right outline">
            <a:extLst>
              <a:ext uri="{FF2B5EF4-FFF2-40B4-BE49-F238E27FC236}">
                <a16:creationId xmlns:a16="http://schemas.microsoft.com/office/drawing/2014/main" id="{FEDB2DEA-9964-DBC0-9F53-8745CA5E0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078711" y="3259435"/>
            <a:ext cx="914400" cy="914400"/>
          </a:xfrm>
          <a:prstGeom prst="rect">
            <a:avLst/>
          </a:prstGeom>
        </p:spPr>
      </p:pic>
      <p:pic>
        <p:nvPicPr>
          <p:cNvPr id="30" name="Graphic 29" descr="Arrow: Rotate right with solid fill">
            <a:extLst>
              <a:ext uri="{FF2B5EF4-FFF2-40B4-BE49-F238E27FC236}">
                <a16:creationId xmlns:a16="http://schemas.microsoft.com/office/drawing/2014/main" id="{ADA50470-C031-D6CB-3B89-D12BFB8C9E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6075277" y="31659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52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Stdin and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Stdout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4084341" y="1155858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5A54E2-DA97-A2C0-0471-B762DC1D3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62"/>
          <a:stretch/>
        </p:blipFill>
        <p:spPr>
          <a:xfrm>
            <a:off x="455384" y="1822037"/>
            <a:ext cx="7772400" cy="412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25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Stdin and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Stdout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DBF00-6AD5-1087-7D87-F3B58EE71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88" r="1786" b="33444"/>
          <a:stretch/>
        </p:blipFill>
        <p:spPr>
          <a:xfrm>
            <a:off x="1591929" y="1552422"/>
            <a:ext cx="8506023" cy="2965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2194622" y="4800600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792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7279DD81-80D9-0D84-C32A-F0FC06CD8BB1}"/>
              </a:ext>
            </a:extLst>
          </p:cNvPr>
          <p:cNvGrpSpPr/>
          <p:nvPr/>
        </p:nvGrpSpPr>
        <p:grpSpPr>
          <a:xfrm>
            <a:off x="426357" y="-1"/>
            <a:ext cx="11765645" cy="6257233"/>
            <a:chOff x="426357" y="-1"/>
            <a:chExt cx="11765645" cy="6257233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42181260-7412-21B0-37C1-6A4C3D583093}"/>
                </a:ext>
              </a:extLst>
            </p:cNvPr>
            <p:cNvSpPr/>
            <p:nvPr/>
          </p:nvSpPr>
          <p:spPr>
            <a:xfrm>
              <a:off x="426357" y="3513392"/>
              <a:ext cx="11765645" cy="2508051"/>
            </a:xfrm>
            <a:custGeom>
              <a:avLst/>
              <a:gdLst>
                <a:gd name="connsiteX0" fmla="*/ 11765645 w 11765645"/>
                <a:gd name="connsiteY0" fmla="*/ 0 h 2508051"/>
                <a:gd name="connsiteX1" fmla="*/ 11765645 w 11765645"/>
                <a:gd name="connsiteY1" fmla="*/ 1093308 h 2508051"/>
                <a:gd name="connsiteX2" fmla="*/ 10284025 w 11765645"/>
                <a:gd name="connsiteY2" fmla="*/ 2475535 h 2508051"/>
                <a:gd name="connsiteX3" fmla="*/ 10206573 w 11765645"/>
                <a:gd name="connsiteY3" fmla="*/ 2505465 h 2508051"/>
                <a:gd name="connsiteX4" fmla="*/ 10203593 w 11765645"/>
                <a:gd name="connsiteY4" fmla="*/ 2504924 h 2508051"/>
                <a:gd name="connsiteX5" fmla="*/ 10186991 w 11765645"/>
                <a:gd name="connsiteY5" fmla="*/ 2508051 h 2508051"/>
                <a:gd name="connsiteX6" fmla="*/ 109534 w 11765645"/>
                <a:gd name="connsiteY6" fmla="*/ 2508051 h 2508051"/>
                <a:gd name="connsiteX7" fmla="*/ 0 w 11765645"/>
                <a:gd name="connsiteY7" fmla="*/ 2405865 h 2508051"/>
                <a:gd name="connsiteX8" fmla="*/ 0 w 11765645"/>
                <a:gd name="connsiteY8" fmla="*/ 1837153 h 2508051"/>
                <a:gd name="connsiteX9" fmla="*/ 109534 w 11765645"/>
                <a:gd name="connsiteY9" fmla="*/ 1734967 h 2508051"/>
                <a:gd name="connsiteX10" fmla="*/ 9905922 w 11765645"/>
                <a:gd name="connsiteY10" fmla="*/ 1734967 h 250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5645" h="2508051">
                  <a:moveTo>
                    <a:pt x="11765645" y="0"/>
                  </a:moveTo>
                  <a:lnTo>
                    <a:pt x="11765645" y="1093308"/>
                  </a:lnTo>
                  <a:lnTo>
                    <a:pt x="10284025" y="2475535"/>
                  </a:lnTo>
                  <a:cubicBezTo>
                    <a:pt x="10262637" y="2495488"/>
                    <a:pt x="10234605" y="2505465"/>
                    <a:pt x="10206573" y="2505465"/>
                  </a:cubicBezTo>
                  <a:lnTo>
                    <a:pt x="10203593" y="2504924"/>
                  </a:lnTo>
                  <a:lnTo>
                    <a:pt x="10186991" y="2508051"/>
                  </a:lnTo>
                  <a:lnTo>
                    <a:pt x="109534" y="2508051"/>
                  </a:lnTo>
                  <a:cubicBezTo>
                    <a:pt x="49040" y="2508051"/>
                    <a:pt x="0" y="2462301"/>
                    <a:pt x="0" y="2405865"/>
                  </a:cubicBezTo>
                  <a:lnTo>
                    <a:pt x="0" y="1837153"/>
                  </a:lnTo>
                  <a:cubicBezTo>
                    <a:pt x="0" y="1780717"/>
                    <a:pt x="49040" y="1734967"/>
                    <a:pt x="109534" y="1734967"/>
                  </a:cubicBezTo>
                  <a:lnTo>
                    <a:pt x="9905922" y="1734967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EC62A21-BF55-6576-2E5F-7A25A73EED62}"/>
                </a:ext>
              </a:extLst>
            </p:cNvPr>
            <p:cNvSpPr/>
            <p:nvPr/>
          </p:nvSpPr>
          <p:spPr>
            <a:xfrm>
              <a:off x="569231" y="3521598"/>
              <a:ext cx="11622769" cy="2393213"/>
            </a:xfrm>
            <a:custGeom>
              <a:avLst/>
              <a:gdLst>
                <a:gd name="connsiteX0" fmla="*/ 11622769 w 11622769"/>
                <a:gd name="connsiteY0" fmla="*/ 0 h 2393213"/>
                <a:gd name="connsiteX1" fmla="*/ 11622769 w 11622769"/>
                <a:gd name="connsiteY1" fmla="*/ 942505 h 2393213"/>
                <a:gd name="connsiteX2" fmla="*/ 10095285 w 11622769"/>
                <a:gd name="connsiteY2" fmla="*/ 2367520 h 2393213"/>
                <a:gd name="connsiteX3" fmla="*/ 10038771 w 11622769"/>
                <a:gd name="connsiteY3" fmla="*/ 2389358 h 2393213"/>
                <a:gd name="connsiteX4" fmla="*/ 10031425 w 11622769"/>
                <a:gd name="connsiteY4" fmla="*/ 2388024 h 2393213"/>
                <a:gd name="connsiteX5" fmla="*/ 10003877 w 11622769"/>
                <a:gd name="connsiteY5" fmla="*/ 2393213 h 2393213"/>
                <a:gd name="connsiteX6" fmla="*/ 79924 w 11622769"/>
                <a:gd name="connsiteY6" fmla="*/ 2393213 h 2393213"/>
                <a:gd name="connsiteX7" fmla="*/ 0 w 11622769"/>
                <a:gd name="connsiteY7" fmla="*/ 2318651 h 2393213"/>
                <a:gd name="connsiteX8" fmla="*/ 0 w 11622769"/>
                <a:gd name="connsiteY8" fmla="*/ 1801323 h 2393213"/>
                <a:gd name="connsiteX9" fmla="*/ 79924 w 11622769"/>
                <a:gd name="connsiteY9" fmla="*/ 1726761 h 2393213"/>
                <a:gd name="connsiteX10" fmla="*/ 9771840 w 11622769"/>
                <a:gd name="connsiteY10" fmla="*/ 1726761 h 239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2769" h="2393213">
                  <a:moveTo>
                    <a:pt x="11622769" y="0"/>
                  </a:moveTo>
                  <a:lnTo>
                    <a:pt x="11622769" y="942505"/>
                  </a:lnTo>
                  <a:lnTo>
                    <a:pt x="10095285" y="2367520"/>
                  </a:lnTo>
                  <a:cubicBezTo>
                    <a:pt x="10079679" y="2382079"/>
                    <a:pt x="10059225" y="2389358"/>
                    <a:pt x="10038771" y="2389358"/>
                  </a:cubicBezTo>
                  <a:lnTo>
                    <a:pt x="10031425" y="2388024"/>
                  </a:lnTo>
                  <a:lnTo>
                    <a:pt x="10003877" y="2393213"/>
                  </a:lnTo>
                  <a:lnTo>
                    <a:pt x="79924" y="2393213"/>
                  </a:lnTo>
                  <a:cubicBezTo>
                    <a:pt x="35783" y="2393213"/>
                    <a:pt x="0" y="2359831"/>
                    <a:pt x="0" y="2318651"/>
                  </a:cubicBezTo>
                  <a:lnTo>
                    <a:pt x="0" y="1801323"/>
                  </a:lnTo>
                  <a:cubicBezTo>
                    <a:pt x="0" y="1760144"/>
                    <a:pt x="35783" y="1726761"/>
                    <a:pt x="79924" y="1726761"/>
                  </a:cubicBezTo>
                  <a:lnTo>
                    <a:pt x="9771840" y="1726761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4A6289EC-0FB3-FEB9-63E4-D7A403C0C68E}"/>
                </a:ext>
              </a:extLst>
            </p:cNvPr>
            <p:cNvSpPr/>
            <p:nvPr/>
          </p:nvSpPr>
          <p:spPr>
            <a:xfrm>
              <a:off x="550091" y="3049626"/>
              <a:ext cx="11641909" cy="2835533"/>
            </a:xfrm>
            <a:custGeom>
              <a:avLst/>
              <a:gdLst>
                <a:gd name="connsiteX0" fmla="*/ 11641909 w 11641909"/>
                <a:gd name="connsiteY0" fmla="*/ 0 h 2835533"/>
                <a:gd name="connsiteX1" fmla="*/ 11641909 w 11641909"/>
                <a:gd name="connsiteY1" fmla="*/ 1384819 h 2835533"/>
                <a:gd name="connsiteX2" fmla="*/ 10372629 w 11641909"/>
                <a:gd name="connsiteY2" fmla="*/ 2568952 h 2835533"/>
                <a:gd name="connsiteX3" fmla="*/ 10075587 w 11641909"/>
                <a:gd name="connsiteY3" fmla="*/ 2835533 h 2835533"/>
                <a:gd name="connsiteX4" fmla="*/ 10081608 w 11641909"/>
                <a:gd name="connsiteY4" fmla="*/ 2517367 h 2835533"/>
                <a:gd name="connsiteX5" fmla="*/ 10083080 w 11641909"/>
                <a:gd name="connsiteY5" fmla="*/ 2379103 h 2835533"/>
                <a:gd name="connsiteX6" fmla="*/ 10079100 w 11641909"/>
                <a:gd name="connsiteY6" fmla="*/ 2388066 h 2835533"/>
                <a:gd name="connsiteX7" fmla="*/ 10065617 w 11641909"/>
                <a:gd name="connsiteY7" fmla="*/ 2393277 h 2835533"/>
                <a:gd name="connsiteX8" fmla="*/ 19068 w 11641909"/>
                <a:gd name="connsiteY8" fmla="*/ 2393277 h 2835533"/>
                <a:gd name="connsiteX9" fmla="*/ 0 w 11641909"/>
                <a:gd name="connsiteY9" fmla="*/ 2375488 h 2835533"/>
                <a:gd name="connsiteX10" fmla="*/ 0 w 11641909"/>
                <a:gd name="connsiteY10" fmla="*/ 2252067 h 2835533"/>
                <a:gd name="connsiteX11" fmla="*/ 19068 w 11641909"/>
                <a:gd name="connsiteY11" fmla="*/ 2234278 h 2835533"/>
                <a:gd name="connsiteX12" fmla="*/ 10065617 w 11641909"/>
                <a:gd name="connsiteY12" fmla="*/ 2234278 h 2835533"/>
                <a:gd name="connsiteX13" fmla="*/ 10084685 w 11641909"/>
                <a:gd name="connsiteY13" fmla="*/ 2252067 h 2835533"/>
                <a:gd name="connsiteX14" fmla="*/ 10084685 w 11641909"/>
                <a:gd name="connsiteY14" fmla="*/ 2290613 h 2835533"/>
                <a:gd name="connsiteX15" fmla="*/ 10087630 w 11641909"/>
                <a:gd name="connsiteY15" fmla="*/ 2169209 h 2835533"/>
                <a:gd name="connsiteX16" fmla="*/ 9630430 w 11641909"/>
                <a:gd name="connsiteY16" fmla="*/ 1876543 h 2835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41909" h="2835533">
                  <a:moveTo>
                    <a:pt x="11641909" y="0"/>
                  </a:moveTo>
                  <a:lnTo>
                    <a:pt x="11641909" y="1384819"/>
                  </a:lnTo>
                  <a:lnTo>
                    <a:pt x="10372629" y="2568952"/>
                  </a:lnTo>
                  <a:cubicBezTo>
                    <a:pt x="10326769" y="2611736"/>
                    <a:pt x="10130971" y="2818335"/>
                    <a:pt x="10075587" y="2835533"/>
                  </a:cubicBezTo>
                  <a:cubicBezTo>
                    <a:pt x="10079578" y="2748175"/>
                    <a:pt x="10080593" y="2635270"/>
                    <a:pt x="10081608" y="2517367"/>
                  </a:cubicBezTo>
                  <a:lnTo>
                    <a:pt x="10083080" y="2379103"/>
                  </a:lnTo>
                  <a:lnTo>
                    <a:pt x="10079100" y="2388066"/>
                  </a:lnTo>
                  <a:cubicBezTo>
                    <a:pt x="10075650" y="2391286"/>
                    <a:pt x="10070883" y="2393277"/>
                    <a:pt x="10065617" y="2393277"/>
                  </a:cubicBezTo>
                  <a:lnTo>
                    <a:pt x="19068" y="2393277"/>
                  </a:lnTo>
                  <a:cubicBezTo>
                    <a:pt x="8537" y="2393277"/>
                    <a:pt x="0" y="2385312"/>
                    <a:pt x="0" y="2375488"/>
                  </a:cubicBezTo>
                  <a:lnTo>
                    <a:pt x="0" y="2252067"/>
                  </a:lnTo>
                  <a:cubicBezTo>
                    <a:pt x="0" y="2242242"/>
                    <a:pt x="8537" y="2234278"/>
                    <a:pt x="19068" y="2234278"/>
                  </a:cubicBezTo>
                  <a:lnTo>
                    <a:pt x="10065617" y="2234278"/>
                  </a:lnTo>
                  <a:cubicBezTo>
                    <a:pt x="10076148" y="2234278"/>
                    <a:pt x="10084685" y="2242242"/>
                    <a:pt x="10084685" y="2252067"/>
                  </a:cubicBezTo>
                  <a:lnTo>
                    <a:pt x="10084685" y="2290613"/>
                  </a:lnTo>
                  <a:lnTo>
                    <a:pt x="10087630" y="2169209"/>
                  </a:lnTo>
                  <a:cubicBezTo>
                    <a:pt x="10041770" y="2126425"/>
                    <a:pt x="9584570" y="1919326"/>
                    <a:pt x="9630430" y="1876543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C488575-2F06-8620-C599-EF042DFDCB69}"/>
                </a:ext>
              </a:extLst>
            </p:cNvPr>
            <p:cNvSpPr/>
            <p:nvPr/>
          </p:nvSpPr>
          <p:spPr>
            <a:xfrm>
              <a:off x="433694" y="-1"/>
              <a:ext cx="11758306" cy="5283904"/>
            </a:xfrm>
            <a:custGeom>
              <a:avLst/>
              <a:gdLst>
                <a:gd name="connsiteX0" fmla="*/ 5588047 w 11758306"/>
                <a:gd name="connsiteY0" fmla="*/ 0 h 5283904"/>
                <a:gd name="connsiteX1" fmla="*/ 11758306 w 11758306"/>
                <a:gd name="connsiteY1" fmla="*/ 0 h 5283904"/>
                <a:gd name="connsiteX2" fmla="*/ 11758306 w 11758306"/>
                <a:gd name="connsiteY2" fmla="*/ 3783926 h 5283904"/>
                <a:gd name="connsiteX3" fmla="*/ 10171989 w 11758306"/>
                <a:gd name="connsiteY3" fmla="*/ 5283904 h 5283904"/>
                <a:gd name="connsiteX4" fmla="*/ 0 w 11758306"/>
                <a:gd name="connsiteY4" fmla="*/ 5283904 h 528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58306" h="5283904">
                  <a:moveTo>
                    <a:pt x="5588047" y="0"/>
                  </a:moveTo>
                  <a:lnTo>
                    <a:pt x="11758306" y="0"/>
                  </a:lnTo>
                  <a:lnTo>
                    <a:pt x="11758306" y="3783926"/>
                  </a:lnTo>
                  <a:lnTo>
                    <a:pt x="10171989" y="5283904"/>
                  </a:lnTo>
                  <a:lnTo>
                    <a:pt x="0" y="528390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27524" y="459231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12563" y="4843575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34992" y="4747129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63663" y="5616660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05218" y="5622917"/>
              <a:ext cx="436890" cy="634315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25718" y="5432605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623EA-8F9E-61D3-5B8F-30EB2F6B5842}"/>
              </a:ext>
            </a:extLst>
          </p:cNvPr>
          <p:cNvSpPr txBox="1"/>
          <p:nvPr/>
        </p:nvSpPr>
        <p:spPr>
          <a:xfrm>
            <a:off x="3799096" y="2101210"/>
            <a:ext cx="8302625" cy="1046440"/>
          </a:xfrm>
          <a:prstGeom prst="rect">
            <a:avLst/>
          </a:prstGeom>
          <a:noFill/>
        </p:spPr>
        <p:txBody>
          <a:bodyPr wrap="square">
            <a:prstTxWarp prst="textPlain">
              <a:avLst>
                <a:gd name="adj" fmla="val 43422"/>
              </a:avLst>
            </a:prstTxWarp>
            <a:spAutoFit/>
          </a:bodyPr>
          <a:lstStyle/>
          <a:p>
            <a:pPr marL="0" lvl="1" indent="-457200" algn="ctr">
              <a:defRPr/>
            </a:pPr>
            <a:r>
              <a:rPr lang="en-US" altLang="ko-KR" sz="4800" b="1" kern="0" dirty="0">
                <a:ln w="19050">
                  <a:noFill/>
                </a:ln>
                <a:solidFill>
                  <a:prstClr val="white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Introduction to Java</a:t>
            </a:r>
          </a:p>
          <a:p>
            <a:pPr marL="0" lvl="1" indent="-457200" algn="ctr"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The term Java from Java island….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37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65" y="2011504"/>
            <a:ext cx="10236775" cy="380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7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2" y="2012306"/>
            <a:ext cx="10236775" cy="38016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8D12B1-AB60-27AE-DA53-801D53F55347}"/>
              </a:ext>
            </a:extLst>
          </p:cNvPr>
          <p:cNvSpPr/>
          <p:nvPr/>
        </p:nvSpPr>
        <p:spPr>
          <a:xfrm>
            <a:off x="1894745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A796-2B36-035D-098E-76A7198FDD2C}"/>
              </a:ext>
            </a:extLst>
          </p:cNvPr>
          <p:cNvSpPr/>
          <p:nvPr/>
        </p:nvSpPr>
        <p:spPr>
          <a:xfrm>
            <a:off x="4461298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7F0F4-0AEB-B68F-3B65-6844AA12DBF3}"/>
              </a:ext>
            </a:extLst>
          </p:cNvPr>
          <p:cNvSpPr/>
          <p:nvPr/>
        </p:nvSpPr>
        <p:spPr>
          <a:xfrm>
            <a:off x="1894745" y="356161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243F2-6757-8B97-26E4-3B866EF55DEF}"/>
              </a:ext>
            </a:extLst>
          </p:cNvPr>
          <p:cNvSpPr/>
          <p:nvPr/>
        </p:nvSpPr>
        <p:spPr>
          <a:xfrm>
            <a:off x="4461298" y="431939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9CF21-D9CA-D946-C098-A9DAF0E9CEEE}"/>
              </a:ext>
            </a:extLst>
          </p:cNvPr>
          <p:cNvSpPr/>
          <p:nvPr/>
        </p:nvSpPr>
        <p:spPr>
          <a:xfrm>
            <a:off x="4461298" y="3582879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ECC38-2488-24CA-CE26-B24E5009068A}"/>
              </a:ext>
            </a:extLst>
          </p:cNvPr>
          <p:cNvSpPr/>
          <p:nvPr/>
        </p:nvSpPr>
        <p:spPr>
          <a:xfrm>
            <a:off x="1928303" y="431939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C4472-17DC-DC9D-2E8C-D1266E621CF4}"/>
              </a:ext>
            </a:extLst>
          </p:cNvPr>
          <p:cNvSpPr/>
          <p:nvPr/>
        </p:nvSpPr>
        <p:spPr>
          <a:xfrm>
            <a:off x="1928303" y="507717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523AB-9B0F-8204-30B3-E11E95C09C18}"/>
              </a:ext>
            </a:extLst>
          </p:cNvPr>
          <p:cNvSpPr/>
          <p:nvPr/>
        </p:nvSpPr>
        <p:spPr>
          <a:xfrm>
            <a:off x="4461298" y="5121753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84F40-5769-CF68-A749-F317F25DA3F6}"/>
              </a:ext>
            </a:extLst>
          </p:cNvPr>
          <p:cNvSpPr/>
          <p:nvPr/>
        </p:nvSpPr>
        <p:spPr>
          <a:xfrm>
            <a:off x="2567269" y="1060279"/>
            <a:ext cx="6623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True = 1, False = 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308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48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true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&amp;&amp; (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 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4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00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48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true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&amp;&amp; (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 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4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874F54-E579-9E02-02E6-4E8704A1F355}"/>
              </a:ext>
            </a:extLst>
          </p:cNvPr>
          <p:cNvSpPr/>
          <p:nvPr/>
        </p:nvSpPr>
        <p:spPr>
          <a:xfrm>
            <a:off x="3505336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71B35-1314-3B40-34A6-23D4E1526E7D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20ABCD-F07B-D7A2-F7EC-38D404963B83}"/>
              </a:ext>
            </a:extLst>
          </p:cNvPr>
          <p:cNvSpPr/>
          <p:nvPr/>
        </p:nvSpPr>
        <p:spPr>
          <a:xfrm>
            <a:off x="5543344" y="2901986"/>
            <a:ext cx="1188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&amp;&amp;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524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2" y="2012306"/>
            <a:ext cx="10236775" cy="38016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8D12B1-AB60-27AE-DA53-801D53F55347}"/>
              </a:ext>
            </a:extLst>
          </p:cNvPr>
          <p:cNvSpPr/>
          <p:nvPr/>
        </p:nvSpPr>
        <p:spPr>
          <a:xfrm>
            <a:off x="1894745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A796-2B36-035D-098E-76A7198FDD2C}"/>
              </a:ext>
            </a:extLst>
          </p:cNvPr>
          <p:cNvSpPr/>
          <p:nvPr/>
        </p:nvSpPr>
        <p:spPr>
          <a:xfrm>
            <a:off x="4461298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7F0F4-0AEB-B68F-3B65-6844AA12DBF3}"/>
              </a:ext>
            </a:extLst>
          </p:cNvPr>
          <p:cNvSpPr/>
          <p:nvPr/>
        </p:nvSpPr>
        <p:spPr>
          <a:xfrm>
            <a:off x="1894745" y="356161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243F2-6757-8B97-26E4-3B866EF55DEF}"/>
              </a:ext>
            </a:extLst>
          </p:cNvPr>
          <p:cNvSpPr/>
          <p:nvPr/>
        </p:nvSpPr>
        <p:spPr>
          <a:xfrm>
            <a:off x="4461298" y="431939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9CF21-D9CA-D946-C098-A9DAF0E9CEEE}"/>
              </a:ext>
            </a:extLst>
          </p:cNvPr>
          <p:cNvSpPr/>
          <p:nvPr/>
        </p:nvSpPr>
        <p:spPr>
          <a:xfrm>
            <a:off x="4461298" y="3582879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ECC38-2488-24CA-CE26-B24E5009068A}"/>
              </a:ext>
            </a:extLst>
          </p:cNvPr>
          <p:cNvSpPr/>
          <p:nvPr/>
        </p:nvSpPr>
        <p:spPr>
          <a:xfrm>
            <a:off x="1928303" y="431939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C4472-17DC-DC9D-2E8C-D1266E621CF4}"/>
              </a:ext>
            </a:extLst>
          </p:cNvPr>
          <p:cNvSpPr/>
          <p:nvPr/>
        </p:nvSpPr>
        <p:spPr>
          <a:xfrm>
            <a:off x="1928303" y="507717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523AB-9B0F-8204-30B3-E11E95C09C18}"/>
              </a:ext>
            </a:extLst>
          </p:cNvPr>
          <p:cNvSpPr/>
          <p:nvPr/>
        </p:nvSpPr>
        <p:spPr>
          <a:xfrm>
            <a:off x="4461298" y="5121753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84F40-5769-CF68-A749-F317F25DA3F6}"/>
              </a:ext>
            </a:extLst>
          </p:cNvPr>
          <p:cNvSpPr/>
          <p:nvPr/>
        </p:nvSpPr>
        <p:spPr>
          <a:xfrm>
            <a:off x="2567269" y="1060279"/>
            <a:ext cx="6623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True = 1, False = 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151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!(x 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&amp;&amp; (x 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1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!(x 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&amp;&amp; (x 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D9F66C-92F6-900B-43BD-205E0ABC1CE1}"/>
              </a:ext>
            </a:extLst>
          </p:cNvPr>
          <p:cNvSpPr/>
          <p:nvPr/>
        </p:nvSpPr>
        <p:spPr>
          <a:xfrm>
            <a:off x="3477284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79E086-C2B7-5C9B-A589-07E0210A283A}"/>
              </a:ext>
            </a:extLst>
          </p:cNvPr>
          <p:cNvSpPr/>
          <p:nvPr/>
        </p:nvSpPr>
        <p:spPr>
          <a:xfrm>
            <a:off x="8135713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679BB9-41C4-AD48-CCF2-F0BE32B9AD70}"/>
              </a:ext>
            </a:extLst>
          </p:cNvPr>
          <p:cNvSpPr/>
          <p:nvPr/>
        </p:nvSpPr>
        <p:spPr>
          <a:xfrm>
            <a:off x="5543344" y="2901986"/>
            <a:ext cx="1188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&amp;&amp;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84659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814</Words>
  <Application>Microsoft Macintosh PowerPoint</Application>
  <PresentationFormat>Widescreen</PresentationFormat>
  <Paragraphs>153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Jalnan OTF</vt:lpstr>
      <vt:lpstr>JetBrains Mono</vt:lpstr>
      <vt:lpstr>맑은 고딕</vt:lpstr>
      <vt:lpstr>Nanum GaRamYeonGgoc</vt:lpstr>
      <vt:lpstr>OpenSans</vt:lpstr>
      <vt:lpstr>Tmon몬소리 Black</vt:lpstr>
      <vt:lpstr>Arial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박민주</cp:lastModifiedBy>
  <cp:revision>15</cp:revision>
  <dcterms:created xsi:type="dcterms:W3CDTF">2022-12-26T07:40:36Z</dcterms:created>
  <dcterms:modified xsi:type="dcterms:W3CDTF">2023-01-26T07:14:03Z</dcterms:modified>
</cp:coreProperties>
</file>