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70" r:id="rId4"/>
    <p:sldId id="272" r:id="rId5"/>
    <p:sldId id="271" r:id="rId6"/>
    <p:sldId id="273" r:id="rId7"/>
    <p:sldId id="274" r:id="rId8"/>
    <p:sldId id="275" r:id="rId9"/>
    <p:sldId id="277" r:id="rId10"/>
    <p:sldId id="276" r:id="rId11"/>
    <p:sldId id="279" r:id="rId12"/>
    <p:sldId id="278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1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plit.com/teams/join/qfcyrawhaqvfuacbexyuypljxjmhrlqk-object-oriented-programm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Day1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Sum the digits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**2.6 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2800" i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Sum the digits in an integer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Write a program that reads an integer between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1000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adds all the digits in the integer.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example, if an integer is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932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the sum of all its digits is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14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400" i="1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i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Hint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: Use the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%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operator to extract digits, and use the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/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operator to remove the extracted digit.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instance,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932 % 10 = 2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932 / 10 = 93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Here is a sample run: </a:t>
            </a:r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E6120-C035-A5F4-972F-580CC9ED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41" y="5663921"/>
            <a:ext cx="7702389" cy="7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8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Kilometer Per Mile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2.7.2  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Translate the following algorithm into Java code: 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1: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</a:p>
          <a:p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an initial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100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2: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constant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 </a:t>
            </a:r>
          </a:p>
          <a:p>
            <a:r>
              <a:rPr lang="en-US" sz="2400" dirty="0">
                <a:solidFill>
                  <a:srgbClr val="00997F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1.609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3: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multiply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and assign the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result to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4: Display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to the console.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after Step 4? </a:t>
            </a:r>
          </a:p>
          <a:p>
            <a:endParaRPr lang="en-KR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1-1. Kilometer Per Mile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2.7.2  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Translate the following algorithm into Java code: 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1: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</a:p>
          <a:p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an initial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100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2: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constant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 </a:t>
            </a:r>
          </a:p>
          <a:p>
            <a:r>
              <a:rPr lang="en-US" sz="2400" dirty="0">
                <a:solidFill>
                  <a:srgbClr val="00997F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1.609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3: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multiply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and assign the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result to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4: Display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to the console.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after Step 4? </a:t>
            </a:r>
          </a:p>
          <a:p>
            <a:endParaRPr lang="en-KR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65E61-DA0A-DC9D-BDF3-AD448116ACBC}"/>
              </a:ext>
            </a:extLst>
          </p:cNvPr>
          <p:cNvSpPr/>
          <p:nvPr/>
        </p:nvSpPr>
        <p:spPr>
          <a:xfrm>
            <a:off x="516802" y="5962700"/>
            <a:ext cx="11118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15A2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210 Yangmalgumung" panose="02020603020101020101" pitchFamily="18" charset="-127"/>
                <a:ea typeface="210 Yangmalgumung" panose="02020603020101020101" pitchFamily="18" charset="-127"/>
              </a:rPr>
              <a:t>How to receive miles from user instead of declare miles?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15A2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210 Yangmalgumung" panose="02020603020101020101" pitchFamily="18" charset="-127"/>
              <a:ea typeface="210 Yangmalgumun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27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1-1. Kilometer Per Mile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2.7.2  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Translate the following algorithm into Java code: 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1: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</a:p>
          <a:p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an initial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100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2: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constant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 </a:t>
            </a:r>
          </a:p>
          <a:p>
            <a:r>
              <a:rPr lang="en-US" sz="2400" dirty="0">
                <a:solidFill>
                  <a:srgbClr val="00997F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1.609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3: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multiply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and assign the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result to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4: Display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to the console.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after Step 4? </a:t>
            </a:r>
          </a:p>
          <a:p>
            <a:endParaRPr lang="en-KR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65E61-DA0A-DC9D-BDF3-AD448116ACBC}"/>
              </a:ext>
            </a:extLst>
          </p:cNvPr>
          <p:cNvSpPr/>
          <p:nvPr/>
        </p:nvSpPr>
        <p:spPr>
          <a:xfrm>
            <a:off x="516802" y="5962700"/>
            <a:ext cx="11118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15A2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210 Yangmalgumung" panose="02020603020101020101" pitchFamily="18" charset="-127"/>
                <a:ea typeface="210 Yangmalgumung" panose="02020603020101020101" pitchFamily="18" charset="-127"/>
              </a:rPr>
              <a:t>How to receive miles from user instead of declare miles?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15A2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210 Yangmalgumung" panose="02020603020101020101" pitchFamily="18" charset="-127"/>
              <a:ea typeface="210 Yangmalgumung" panose="02020603020101020101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E0AF5-93C8-8903-879A-31B8F392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2" y="2128585"/>
            <a:ext cx="10792906" cy="38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 </a:t>
            </a:r>
          </a:p>
          <a:p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floating-point numbers?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12.3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12.3e+2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23.4e-2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334.4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20.5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39F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40D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2.10.3  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the same as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52.534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5.2534e+1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0.52534e+2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525.34e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5.2534e+0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2.10.4  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5_2534e+1, _2534, 5_2, 5_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3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 </a:t>
            </a:r>
          </a:p>
          <a:p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floating-point numbers?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12.3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12.3e+2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23.4e-2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334.4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20.5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39F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40D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2.10.3  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the same as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52.534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5.2534e+1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0.52534e+2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525.34e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5.2534e+0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2.10.4  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5_2534e+1, _2534, 5_2, 5_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1EF3340F-E3F5-5D1B-D6A0-C42C8760F5C1}"/>
              </a:ext>
            </a:extLst>
          </p:cNvPr>
          <p:cNvSpPr/>
          <p:nvPr/>
        </p:nvSpPr>
        <p:spPr>
          <a:xfrm>
            <a:off x="1242536" y="2431473"/>
            <a:ext cx="1188937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A8F0C360-4EA7-5873-41E5-CC784A2BEFFA}"/>
              </a:ext>
            </a:extLst>
          </p:cNvPr>
          <p:cNvSpPr/>
          <p:nvPr/>
        </p:nvSpPr>
        <p:spPr>
          <a:xfrm>
            <a:off x="2470850" y="2431473"/>
            <a:ext cx="1540041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47CC9A65-08C7-5258-FDB9-970B25DC190C}"/>
              </a:ext>
            </a:extLst>
          </p:cNvPr>
          <p:cNvSpPr/>
          <p:nvPr/>
        </p:nvSpPr>
        <p:spPr>
          <a:xfrm>
            <a:off x="5723356" y="2431473"/>
            <a:ext cx="1404808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104438C3-55E8-4827-1ADB-C010CCB7FCC9}"/>
              </a:ext>
            </a:extLst>
          </p:cNvPr>
          <p:cNvSpPr/>
          <p:nvPr/>
        </p:nvSpPr>
        <p:spPr>
          <a:xfrm>
            <a:off x="7128165" y="2431473"/>
            <a:ext cx="102870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C01DD554-F37A-F3F2-8178-A2FA85454305}"/>
              </a:ext>
            </a:extLst>
          </p:cNvPr>
          <p:cNvSpPr/>
          <p:nvPr/>
        </p:nvSpPr>
        <p:spPr>
          <a:xfrm>
            <a:off x="4010891" y="2407228"/>
            <a:ext cx="1712464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3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 </a:t>
            </a:r>
          </a:p>
          <a:p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floating-point numbers?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12.3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12.3e+2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23.4e-2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334.4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20.5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39F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40D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2.10.3  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the same as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52.534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5.2534e+1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0.52534e+2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525.34e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5.2534e+0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2.10.4  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5_2534e+1, _2534, 5_2, 5_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1EF3340F-E3F5-5D1B-D6A0-C42C8760F5C1}"/>
              </a:ext>
            </a:extLst>
          </p:cNvPr>
          <p:cNvSpPr/>
          <p:nvPr/>
        </p:nvSpPr>
        <p:spPr>
          <a:xfrm>
            <a:off x="1242536" y="2431473"/>
            <a:ext cx="1188937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A8F0C360-4EA7-5873-41E5-CC784A2BEFFA}"/>
              </a:ext>
            </a:extLst>
          </p:cNvPr>
          <p:cNvSpPr/>
          <p:nvPr/>
        </p:nvSpPr>
        <p:spPr>
          <a:xfrm>
            <a:off x="2470850" y="2431473"/>
            <a:ext cx="1540041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47CC9A65-08C7-5258-FDB9-970B25DC190C}"/>
              </a:ext>
            </a:extLst>
          </p:cNvPr>
          <p:cNvSpPr/>
          <p:nvPr/>
        </p:nvSpPr>
        <p:spPr>
          <a:xfrm>
            <a:off x="5723356" y="2431473"/>
            <a:ext cx="1404808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104438C3-55E8-4827-1ADB-C010CCB7FCC9}"/>
              </a:ext>
            </a:extLst>
          </p:cNvPr>
          <p:cNvSpPr/>
          <p:nvPr/>
        </p:nvSpPr>
        <p:spPr>
          <a:xfrm>
            <a:off x="7128165" y="2431473"/>
            <a:ext cx="102870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C01DD554-F37A-F3F2-8178-A2FA85454305}"/>
              </a:ext>
            </a:extLst>
          </p:cNvPr>
          <p:cNvSpPr/>
          <p:nvPr/>
        </p:nvSpPr>
        <p:spPr>
          <a:xfrm>
            <a:off x="4010891" y="2407228"/>
            <a:ext cx="1712464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229F4AF5-2872-46F2-8A24-959BCD055B97}"/>
              </a:ext>
            </a:extLst>
          </p:cNvPr>
          <p:cNvSpPr/>
          <p:nvPr/>
        </p:nvSpPr>
        <p:spPr>
          <a:xfrm>
            <a:off x="1345168" y="3863543"/>
            <a:ext cx="217735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DD8AF901-4A30-9EA9-EE89-BC08F19F3863}"/>
              </a:ext>
            </a:extLst>
          </p:cNvPr>
          <p:cNvSpPr/>
          <p:nvPr/>
        </p:nvSpPr>
        <p:spPr>
          <a:xfrm>
            <a:off x="3522518" y="3906983"/>
            <a:ext cx="2389909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E01AF6CF-3F27-E355-F0AD-E0848B06C9AA}"/>
              </a:ext>
            </a:extLst>
          </p:cNvPr>
          <p:cNvSpPr/>
          <p:nvPr/>
        </p:nvSpPr>
        <p:spPr>
          <a:xfrm>
            <a:off x="5741573" y="3906983"/>
            <a:ext cx="2389909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5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 </a:t>
            </a:r>
          </a:p>
          <a:p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floating-point numbers?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12.3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12.3e+2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23.4e-2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334.4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20.5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39F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40D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2.10.3  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the same as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52.534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5.2534e+1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0.52534e+2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525.34e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5.2534e+0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2.10.4  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5_2534e+1</a:t>
            </a:r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_2534</a:t>
            </a:r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5_2</a:t>
            </a:r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5_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1EF3340F-E3F5-5D1B-D6A0-C42C8760F5C1}"/>
              </a:ext>
            </a:extLst>
          </p:cNvPr>
          <p:cNvSpPr/>
          <p:nvPr/>
        </p:nvSpPr>
        <p:spPr>
          <a:xfrm>
            <a:off x="1242536" y="2431473"/>
            <a:ext cx="1188937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A8F0C360-4EA7-5873-41E5-CC784A2BEFFA}"/>
              </a:ext>
            </a:extLst>
          </p:cNvPr>
          <p:cNvSpPr/>
          <p:nvPr/>
        </p:nvSpPr>
        <p:spPr>
          <a:xfrm>
            <a:off x="2470850" y="2431473"/>
            <a:ext cx="1540041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47CC9A65-08C7-5258-FDB9-970B25DC190C}"/>
              </a:ext>
            </a:extLst>
          </p:cNvPr>
          <p:cNvSpPr/>
          <p:nvPr/>
        </p:nvSpPr>
        <p:spPr>
          <a:xfrm>
            <a:off x="5723356" y="2431473"/>
            <a:ext cx="1404808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104438C3-55E8-4827-1ADB-C010CCB7FCC9}"/>
              </a:ext>
            </a:extLst>
          </p:cNvPr>
          <p:cNvSpPr/>
          <p:nvPr/>
        </p:nvSpPr>
        <p:spPr>
          <a:xfrm>
            <a:off x="7128165" y="2431473"/>
            <a:ext cx="102870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C01DD554-F37A-F3F2-8178-A2FA85454305}"/>
              </a:ext>
            </a:extLst>
          </p:cNvPr>
          <p:cNvSpPr/>
          <p:nvPr/>
        </p:nvSpPr>
        <p:spPr>
          <a:xfrm>
            <a:off x="4010891" y="2407228"/>
            <a:ext cx="1712464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229F4AF5-2872-46F2-8A24-959BCD055B97}"/>
              </a:ext>
            </a:extLst>
          </p:cNvPr>
          <p:cNvSpPr/>
          <p:nvPr/>
        </p:nvSpPr>
        <p:spPr>
          <a:xfrm>
            <a:off x="1345168" y="3863543"/>
            <a:ext cx="217735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DD8AF901-4A30-9EA9-EE89-BC08F19F3863}"/>
              </a:ext>
            </a:extLst>
          </p:cNvPr>
          <p:cNvSpPr/>
          <p:nvPr/>
        </p:nvSpPr>
        <p:spPr>
          <a:xfrm>
            <a:off x="3522518" y="3906983"/>
            <a:ext cx="2389909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E01AF6CF-3F27-E355-F0AD-E0848B06C9AA}"/>
              </a:ext>
            </a:extLst>
          </p:cNvPr>
          <p:cNvSpPr/>
          <p:nvPr/>
        </p:nvSpPr>
        <p:spPr>
          <a:xfrm>
            <a:off x="5741573" y="3906983"/>
            <a:ext cx="2389909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2E2420A5-A83A-7942-A49F-7DFFCF999EB0}"/>
              </a:ext>
            </a:extLst>
          </p:cNvPr>
          <p:cNvSpPr/>
          <p:nvPr/>
        </p:nvSpPr>
        <p:spPr>
          <a:xfrm>
            <a:off x="1382175" y="5339053"/>
            <a:ext cx="217735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21" name="Donut 20">
            <a:extLst>
              <a:ext uri="{FF2B5EF4-FFF2-40B4-BE49-F238E27FC236}">
                <a16:creationId xmlns:a16="http://schemas.microsoft.com/office/drawing/2014/main" id="{31B7D880-2A3E-C5CA-AD84-7CAB69A6CC1C}"/>
              </a:ext>
            </a:extLst>
          </p:cNvPr>
          <p:cNvSpPr/>
          <p:nvPr/>
        </p:nvSpPr>
        <p:spPr>
          <a:xfrm>
            <a:off x="4867123" y="5344396"/>
            <a:ext cx="1102077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7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5031682" y="1170205"/>
            <a:ext cx="71000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Jalnan OTF" panose="020B0600000101010101" pitchFamily="34" charset="-127"/>
                <a:ea typeface="Jalnan OTF" panose="020B0600000101010101" pitchFamily="34" charset="-127"/>
                <a:hlinkClick r:id="rId2"/>
              </a:rPr>
              <a:t>https://replit.com/teams/join/</a:t>
            </a:r>
          </a:p>
          <a:p>
            <a:r>
              <a:rPr lang="en-US" sz="2800" dirty="0">
                <a:latin typeface="Jalnan OTF" panose="020B0600000101010101" pitchFamily="34" charset="-127"/>
                <a:ea typeface="Jalnan OTF" panose="020B0600000101010101" pitchFamily="34" charset="-127"/>
                <a:hlinkClick r:id="rId2"/>
              </a:rPr>
              <a:t>qfcyrawhaqvfuacbexyuypljxjmhrlqk</a:t>
            </a:r>
          </a:p>
          <a:p>
            <a:r>
              <a:rPr lang="en-US" sz="2800" dirty="0">
                <a:latin typeface="Jalnan OTF" panose="020B0600000101010101" pitchFamily="34" charset="-127"/>
                <a:ea typeface="Jalnan OTF" panose="020B0600000101010101" pitchFamily="34" charset="-127"/>
                <a:hlinkClick r:id="rId2"/>
              </a:rPr>
              <a:t>-object-oriented-programming</a:t>
            </a:r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37B39C-05A8-8CC4-6283-DECAE8F12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96"/>
          <a:stretch/>
        </p:blipFill>
        <p:spPr>
          <a:xfrm>
            <a:off x="198141" y="2581387"/>
            <a:ext cx="7772400" cy="425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65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794</Words>
  <Application>Microsoft Macintosh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210 Yangmalgumung</vt:lpstr>
      <vt:lpstr>Jalnan OTF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9</cp:revision>
  <dcterms:created xsi:type="dcterms:W3CDTF">2022-12-26T07:40:36Z</dcterms:created>
  <dcterms:modified xsi:type="dcterms:W3CDTF">2023-01-24T01:15:43Z</dcterms:modified>
</cp:coreProperties>
</file>