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9" r:id="rId20"/>
    <p:sldId id="298" r:id="rId21"/>
    <p:sldId id="279" r:id="rId22"/>
    <p:sldId id="278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2023. 1. 30.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655556" y="2901986"/>
            <a:ext cx="9637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==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8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35541B-2B03-CA16-9E74-D9D843DAD00D}"/>
              </a:ext>
            </a:extLst>
          </p:cNvPr>
          <p:cNvSpPr txBox="1"/>
          <p:nvPr/>
        </p:nvSpPr>
        <p:spPr>
          <a:xfrm>
            <a:off x="565973" y="1739960"/>
            <a:ext cx="5175600" cy="467820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18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18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6A8759"/>
                </a:solidFill>
                <a:effectLst/>
                <a:latin typeface="JetBrains Mono"/>
              </a:rPr>
              <a:t>"switch(1)"</a:t>
            </a:r>
            <a:r>
              <a:rPr lang="en-US" sz="1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18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sz="2000" dirty="0">
              <a:solidFill>
                <a:srgbClr val="CC7832"/>
              </a:solidFill>
              <a:effectLst/>
              <a:latin typeface="JetBrains Mono"/>
            </a:endParaRPr>
          </a:p>
          <a:p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switch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 {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"one"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"two"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case </a:t>
            </a:r>
            <a:r>
              <a:rPr lang="en-US" sz="2000" dirty="0">
                <a:solidFill>
                  <a:srgbClr val="6897BB"/>
                </a:solidFill>
                <a:effectLst/>
                <a:latin typeface="JetBrains Mono"/>
              </a:rPr>
              <a:t>3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"three"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default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System.</a:t>
            </a:r>
            <a:r>
              <a:rPr lang="en-US" sz="2000" i="1" dirty="0" err="1">
                <a:solidFill>
                  <a:srgbClr val="9876AA"/>
                </a:solidFill>
                <a:effectLst/>
                <a:latin typeface="JetBrains Mono"/>
              </a:rPr>
              <a:t>out</a:t>
            </a:r>
            <a:r>
              <a:rPr lang="en-US" sz="2000" dirty="0" err="1">
                <a:solidFill>
                  <a:srgbClr val="A9B7C6"/>
                </a:solidFill>
                <a:effectLst/>
                <a:latin typeface="JetBrains Mono"/>
              </a:rPr>
              <a:t>.println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6A8759"/>
                </a:solidFill>
                <a:effectLst/>
                <a:latin typeface="JetBrains Mono"/>
              </a:rPr>
              <a:t>"default"</a:t>
            </a: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  <a:t>        break;</a:t>
            </a:r>
            <a:br>
              <a:rPr lang="en-US" sz="20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CDCF2F-841B-F6A4-78B4-C551F48B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249" y="3108190"/>
            <a:ext cx="4299490" cy="1022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6881E4-E609-FA85-A3D3-83DFE46D63E3}"/>
              </a:ext>
            </a:extLst>
          </p:cNvPr>
          <p:cNvSpPr/>
          <p:nvPr/>
        </p:nvSpPr>
        <p:spPr>
          <a:xfrm>
            <a:off x="6540527" y="33737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Graphic 27" descr="Arrow: Rotate right outline">
            <a:extLst>
              <a:ext uri="{FF2B5EF4-FFF2-40B4-BE49-F238E27FC236}">
                <a16:creationId xmlns:a16="http://schemas.microsoft.com/office/drawing/2014/main" id="{FEDB2DEA-9964-DBC0-9F53-8745CA5E0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078711" y="3259435"/>
            <a:ext cx="914400" cy="914400"/>
          </a:xfrm>
          <a:prstGeom prst="rect">
            <a:avLst/>
          </a:prstGeom>
        </p:spPr>
      </p:pic>
      <p:pic>
        <p:nvPicPr>
          <p:cNvPr id="30" name="Graphic 29" descr="Arrow: Rotate right with solid fill">
            <a:extLst>
              <a:ext uri="{FF2B5EF4-FFF2-40B4-BE49-F238E27FC236}">
                <a16:creationId xmlns:a16="http://schemas.microsoft.com/office/drawing/2014/main" id="{ADA50470-C031-D6CB-3B89-D12BFB8C9E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6075277" y="31659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5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793</Words>
  <Application>Microsoft Macintosh PowerPoint</Application>
  <PresentationFormat>Widescreen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Jalnan OTF</vt:lpstr>
      <vt:lpstr>JetBrains Mono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16</cp:revision>
  <dcterms:created xsi:type="dcterms:W3CDTF">2022-12-26T07:40:36Z</dcterms:created>
  <dcterms:modified xsi:type="dcterms:W3CDTF">2023-01-30T06:26:51Z</dcterms:modified>
</cp:coreProperties>
</file>