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340" r:id="rId3"/>
    <p:sldId id="279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41" r:id="rId15"/>
    <p:sldId id="278" r:id="rId16"/>
    <p:sldId id="26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15A21"/>
    <a:srgbClr val="FF7E79"/>
    <a:srgbClr val="0096FF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Week5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A8F6B2-3DC7-6117-94B9-7F459BB0E13E}"/>
              </a:ext>
            </a:extLst>
          </p:cNvPr>
          <p:cNvSpPr/>
          <p:nvPr/>
        </p:nvSpPr>
        <p:spPr>
          <a:xfrm>
            <a:off x="202820" y="2454810"/>
            <a:ext cx="119891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As far as Java is concerned, </a:t>
            </a:r>
          </a:p>
          <a:p>
            <a:pPr algn="ctr"/>
            <a:r>
              <a:rPr lang="en-US" sz="5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everything is strictly </a:t>
            </a:r>
            <a:r>
              <a:rPr lang="en-US" sz="5400" b="1" i="1" dirty="0">
                <a:solidFill>
                  <a:srgbClr val="000000"/>
                </a:solidFill>
                <a:effectLst/>
                <a:latin typeface="Raleway" pitchFamily="2" charset="77"/>
              </a:rPr>
              <a:t>Pass-by-Value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.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24F824E-3B03-FBCC-A5A3-C03A820D6F4D}"/>
              </a:ext>
            </a:extLst>
          </p:cNvPr>
          <p:cNvSpPr/>
          <p:nvPr/>
        </p:nvSpPr>
        <p:spPr>
          <a:xfrm>
            <a:off x="7200900" y="3408917"/>
            <a:ext cx="4687146" cy="71627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7085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A8F6B2-3DC7-6117-94B9-7F459BB0E13E}"/>
              </a:ext>
            </a:extLst>
          </p:cNvPr>
          <p:cNvSpPr/>
          <p:nvPr/>
        </p:nvSpPr>
        <p:spPr>
          <a:xfrm>
            <a:off x="202820" y="2454810"/>
            <a:ext cx="119891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As far as Java is concerned, </a:t>
            </a:r>
          </a:p>
          <a:p>
            <a:pPr algn="ctr"/>
            <a:r>
              <a:rPr lang="en-US" sz="5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everything is strictly </a:t>
            </a:r>
            <a:r>
              <a:rPr lang="en-US" sz="5400" b="1" i="1" dirty="0">
                <a:solidFill>
                  <a:srgbClr val="000000"/>
                </a:solidFill>
                <a:effectLst/>
                <a:latin typeface="Raleway" pitchFamily="2" charset="77"/>
              </a:rPr>
              <a:t>Pass-by-Value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.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99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A8F6B2-3DC7-6117-94B9-7F459BB0E13E}"/>
              </a:ext>
            </a:extLst>
          </p:cNvPr>
          <p:cNvSpPr/>
          <p:nvPr/>
        </p:nvSpPr>
        <p:spPr>
          <a:xfrm>
            <a:off x="202820" y="2454810"/>
            <a:ext cx="119891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As far as Java is concerned, </a:t>
            </a:r>
          </a:p>
          <a:p>
            <a:pPr algn="ctr"/>
            <a:r>
              <a:rPr lang="en-US" sz="5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everything is strictly </a:t>
            </a:r>
            <a:r>
              <a:rPr lang="en-US" sz="5400" b="1" i="1" dirty="0">
                <a:solidFill>
                  <a:srgbClr val="000000"/>
                </a:solidFill>
                <a:effectLst/>
                <a:latin typeface="Raleway" pitchFamily="2" charset="77"/>
              </a:rPr>
              <a:t>Pass-by-Value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.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D1EEF-8507-9DCB-F65A-77378A3E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"/>
            <a:ext cx="12161574" cy="68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7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A8F6B2-3DC7-6117-94B9-7F459BB0E13E}"/>
              </a:ext>
            </a:extLst>
          </p:cNvPr>
          <p:cNvSpPr/>
          <p:nvPr/>
        </p:nvSpPr>
        <p:spPr>
          <a:xfrm>
            <a:off x="202820" y="2454810"/>
            <a:ext cx="1198918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As far as Java is concerned, </a:t>
            </a:r>
          </a:p>
          <a:p>
            <a:pPr algn="ctr"/>
            <a:r>
              <a:rPr lang="en-US" sz="5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everything is strictly </a:t>
            </a:r>
            <a:r>
              <a:rPr lang="en-US" sz="5400" b="1" i="1" dirty="0">
                <a:solidFill>
                  <a:srgbClr val="000000"/>
                </a:solidFill>
                <a:effectLst/>
                <a:latin typeface="Raleway" pitchFamily="2" charset="77"/>
              </a:rPr>
              <a:t>Pass-by-Value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.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D1EEF-8507-9DCB-F65A-77378A3E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"/>
            <a:ext cx="12161574" cy="6886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67D9A3-419A-4EC1-7F9D-2C03834F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852" y="1284505"/>
            <a:ext cx="6396328" cy="523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1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dirty="0">
                <a:latin typeface="Jalnan OTF" panose="020B0600000101010101" pitchFamily="34" charset="-127"/>
                <a:ea typeface="Jalnan OTF" panose="020B0600000101010101" pitchFamily="34" charset="-127"/>
              </a:rPr>
              <a:t>Today we have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07474-FD04-E1DC-8F27-48CC01CD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46" y="2741868"/>
            <a:ext cx="4570845" cy="29454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7BDCF3-BC44-9E6B-1D7A-4C714F9F4797}"/>
              </a:ext>
            </a:extLst>
          </p:cNvPr>
          <p:cNvSpPr/>
          <p:nvPr/>
        </p:nvSpPr>
        <p:spPr>
          <a:xfrm>
            <a:off x="6427366" y="3506718"/>
            <a:ext cx="452676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NASI + 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C42C3-502C-164F-A22B-219001280653}"/>
              </a:ext>
            </a:extLst>
          </p:cNvPr>
          <p:cNvSpPr/>
          <p:nvPr/>
        </p:nvSpPr>
        <p:spPr>
          <a:xfrm>
            <a:off x="9741759" y="5680462"/>
            <a:ext cx="23975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dirty="0">
                <a:latin typeface="Jalnan OTF" panose="020B0600000101010101" pitchFamily="34" charset="-127"/>
                <a:ea typeface="Jalnan OTF" panose="020B0600000101010101" pitchFamily="34" charset="-127"/>
              </a:rPr>
              <a:t>😚 😚 😚</a:t>
            </a:r>
          </a:p>
        </p:txBody>
      </p:sp>
    </p:spTree>
    <p:extLst>
      <p:ext uri="{BB962C8B-B14F-4D97-AF65-F5344CB8AC3E}">
        <p14:creationId xmlns:p14="http://schemas.microsoft.com/office/powerpoint/2010/main" val="73029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2C269-9AC0-ACB0-3A0C-64A4560A3D8E}"/>
              </a:ext>
            </a:extLst>
          </p:cNvPr>
          <p:cNvSpPr/>
          <p:nvPr/>
        </p:nvSpPr>
        <p:spPr>
          <a:xfrm>
            <a:off x="958099" y="1753447"/>
            <a:ext cx="10035632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Call by Value?</a:t>
            </a:r>
          </a:p>
          <a:p>
            <a:pPr algn="ctr"/>
            <a:r>
              <a:rPr lang="en-US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</a:t>
            </a:r>
            <a:endParaRPr lang="en-US" sz="8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Call by Reference?</a:t>
            </a:r>
            <a:endParaRPr lang="en-US" sz="8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EE94BB41-9815-8BCE-72DE-189F6633F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767" y="1500703"/>
            <a:ext cx="8358705" cy="47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5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AD44B-A38C-69EF-FD62-620E5826813D}"/>
              </a:ext>
            </a:extLst>
          </p:cNvPr>
          <p:cNvSpPr/>
          <p:nvPr/>
        </p:nvSpPr>
        <p:spPr>
          <a:xfrm>
            <a:off x="436022" y="1494328"/>
            <a:ext cx="1131995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Call By Reference (Pass-By-Reference)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E599-F4E1-7DE7-F2CF-5197F46FBE5F}"/>
              </a:ext>
            </a:extLst>
          </p:cNvPr>
          <p:cNvSpPr/>
          <p:nvPr/>
        </p:nvSpPr>
        <p:spPr>
          <a:xfrm>
            <a:off x="1105344" y="2454810"/>
            <a:ext cx="10083291" cy="27392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Raleway" pitchFamily="2" charset="77"/>
              </a:rPr>
              <a:t>the unique identifier of the object is sent to the method.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Raleway" pitchFamily="2" charset="77"/>
              </a:rPr>
              <a:t> </a:t>
            </a:r>
          </a:p>
          <a:p>
            <a:pPr algn="ctr"/>
            <a:endParaRPr lang="en-US" sz="3600" dirty="0">
              <a:solidFill>
                <a:srgbClr val="000000"/>
              </a:solidFill>
              <a:latin typeface="Raleway" pitchFamily="2" charset="77"/>
            </a:endParaRPr>
          </a:p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Raleway" pitchFamily="2" charset="77"/>
              </a:rPr>
              <a:t>Any changes to the parameter’s instance members will </a:t>
            </a:r>
          </a:p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Raleway" pitchFamily="2" charset="77"/>
              </a:rPr>
              <a:t>result in that change being made to the original value.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AB687206-3755-074A-493B-37B456DB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62" y="5363672"/>
            <a:ext cx="2663537" cy="15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AD44B-A38C-69EF-FD62-620E5826813D}"/>
              </a:ext>
            </a:extLst>
          </p:cNvPr>
          <p:cNvSpPr/>
          <p:nvPr/>
        </p:nvSpPr>
        <p:spPr>
          <a:xfrm>
            <a:off x="1242459" y="1494328"/>
            <a:ext cx="9707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Call By Value (Pass-By-Value)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E599-F4E1-7DE7-F2CF-5197F46FBE5F}"/>
              </a:ext>
            </a:extLst>
          </p:cNvPr>
          <p:cNvSpPr/>
          <p:nvPr/>
        </p:nvSpPr>
        <p:spPr>
          <a:xfrm>
            <a:off x="1105344" y="2767968"/>
            <a:ext cx="10083291" cy="37240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i="0" dirty="0">
                <a:solidFill>
                  <a:srgbClr val="000000"/>
                </a:solidFill>
                <a:effectLst/>
                <a:latin typeface="Raleway" panose="020F0502020204030204" pitchFamily="34" charset="0"/>
              </a:rPr>
              <a:t>parameters passed to the callee method will be clones of the original parameters.</a:t>
            </a:r>
          </a:p>
          <a:p>
            <a:pPr algn="ctr"/>
            <a:endParaRPr lang="en-US" sz="3600" b="1" i="0" dirty="0">
              <a:solidFill>
                <a:srgbClr val="000000"/>
              </a:solidFill>
              <a:effectLst/>
              <a:latin typeface="Raleway" panose="020F0502020204030204" pitchFamily="34" charset="0"/>
            </a:endParaRPr>
          </a:p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Raleway" pitchFamily="2" charset="77"/>
              </a:rPr>
              <a:t>Any modification done in callee method will have no effect on the original parameters in caller method.</a:t>
            </a:r>
          </a:p>
          <a:p>
            <a:br>
              <a:rPr lang="en-US" sz="3600" dirty="0"/>
            </a:b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AB687206-3755-074A-493B-37B456DB8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64" y="5363672"/>
            <a:ext cx="2663536" cy="15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8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29FA85F-7D74-31BF-8464-881AAF968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98" y="997933"/>
            <a:ext cx="7377545" cy="6109926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015467C-E513-8BE0-CBA9-22C72A1D5A87}"/>
              </a:ext>
            </a:extLst>
          </p:cNvPr>
          <p:cNvSpPr/>
          <p:nvPr/>
        </p:nvSpPr>
        <p:spPr>
          <a:xfrm>
            <a:off x="2597727" y="5829300"/>
            <a:ext cx="1742208" cy="4987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351558-5502-764C-91BE-7C0DD5902245}"/>
              </a:ext>
            </a:extLst>
          </p:cNvPr>
          <p:cNvSpPr/>
          <p:nvPr/>
        </p:nvSpPr>
        <p:spPr>
          <a:xfrm>
            <a:off x="7204365" y="5860067"/>
            <a:ext cx="1742208" cy="4987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421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29FA85F-7D74-31BF-8464-881AAF968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98" y="997933"/>
            <a:ext cx="7377545" cy="610992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351558-5502-764C-91BE-7C0DD5902245}"/>
              </a:ext>
            </a:extLst>
          </p:cNvPr>
          <p:cNvSpPr/>
          <p:nvPr/>
        </p:nvSpPr>
        <p:spPr>
          <a:xfrm>
            <a:off x="7204365" y="5860067"/>
            <a:ext cx="1742208" cy="4987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580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A29FA85F-7D74-31BF-8464-881AAF968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998" y="997933"/>
            <a:ext cx="7377545" cy="610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07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200</Words>
  <Application>Microsoft Macintosh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Jalnan OTF</vt:lpstr>
      <vt:lpstr>맑은 고딕</vt:lpstr>
      <vt:lpstr>Nanum GaRamYeonGgoc</vt:lpstr>
      <vt:lpstr>OpenSans</vt:lpstr>
      <vt:lpstr>Tmon몬소리 Black</vt:lpstr>
      <vt:lpstr>Arial</vt:lpstr>
      <vt:lpstr>Raleway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47</cp:revision>
  <dcterms:created xsi:type="dcterms:W3CDTF">2022-12-26T07:40:36Z</dcterms:created>
  <dcterms:modified xsi:type="dcterms:W3CDTF">2023-02-20T09:33:02Z</dcterms:modified>
</cp:coreProperties>
</file>