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340" r:id="rId3"/>
    <p:sldId id="362" r:id="rId4"/>
    <p:sldId id="279" r:id="rId5"/>
    <p:sldId id="343" r:id="rId6"/>
    <p:sldId id="360" r:id="rId7"/>
    <p:sldId id="361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59" r:id="rId16"/>
    <p:sldId id="344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278" r:id="rId25"/>
    <p:sldId id="26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F15A21"/>
    <a:srgbClr val="FF7E79"/>
    <a:srgbClr val="0096FF"/>
    <a:srgbClr val="56396B"/>
    <a:srgbClr val="FFE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686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8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63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88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98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3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94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499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4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2023. 3. 13.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41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455384" y="0"/>
            <a:ext cx="11736616" cy="3035062"/>
            <a:chOff x="455384" y="0"/>
            <a:chExt cx="11736616" cy="3035062"/>
          </a:xfrm>
        </p:grpSpPr>
        <p:sp>
          <p:nvSpPr>
            <p:cNvPr id="19" name="자유형 18">
              <a:extLst>
                <a:ext uri="{FF2B5EF4-FFF2-40B4-BE49-F238E27FC236}">
                  <a16:creationId xmlns:a16="http://schemas.microsoft.com/office/drawing/2014/main" id="{BAB5644D-B30F-68D8-3707-57575A3A79F2}"/>
                </a:ext>
              </a:extLst>
            </p:cNvPr>
            <p:cNvSpPr/>
            <p:nvPr/>
          </p:nvSpPr>
          <p:spPr>
            <a:xfrm>
              <a:off x="455384" y="122949"/>
              <a:ext cx="11736616" cy="2659369"/>
            </a:xfrm>
            <a:custGeom>
              <a:avLst/>
              <a:gdLst>
                <a:gd name="connsiteX0" fmla="*/ 11736616 w 11736616"/>
                <a:gd name="connsiteY0" fmla="*/ 0 h 2659369"/>
                <a:gd name="connsiteX1" fmla="*/ 11736616 w 11736616"/>
                <a:gd name="connsiteY1" fmla="*/ 1171924 h 2659369"/>
                <a:gd name="connsiteX2" fmla="*/ 10284025 w 11736616"/>
                <a:gd name="connsiteY2" fmla="*/ 2624515 h 2659369"/>
                <a:gd name="connsiteX3" fmla="*/ 10206573 w 11736616"/>
                <a:gd name="connsiteY3" fmla="*/ 2656597 h 2659369"/>
                <a:gd name="connsiteX4" fmla="*/ 10203593 w 11736616"/>
                <a:gd name="connsiteY4" fmla="*/ 2656017 h 2659369"/>
                <a:gd name="connsiteX5" fmla="*/ 10186991 w 11736616"/>
                <a:gd name="connsiteY5" fmla="*/ 2659369 h 2659369"/>
                <a:gd name="connsiteX6" fmla="*/ 109534 w 11736616"/>
                <a:gd name="connsiteY6" fmla="*/ 2659369 h 2659369"/>
                <a:gd name="connsiteX7" fmla="*/ 0 w 11736616"/>
                <a:gd name="connsiteY7" fmla="*/ 2549835 h 2659369"/>
                <a:gd name="connsiteX8" fmla="*/ 0 w 11736616"/>
                <a:gd name="connsiteY8" fmla="*/ 1940228 h 2659369"/>
                <a:gd name="connsiteX9" fmla="*/ 109534 w 11736616"/>
                <a:gd name="connsiteY9" fmla="*/ 1830694 h 2659369"/>
                <a:gd name="connsiteX10" fmla="*/ 9905922 w 11736616"/>
                <a:gd name="connsiteY10" fmla="*/ 1830694 h 265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36616" h="2659369">
                  <a:moveTo>
                    <a:pt x="11736616" y="0"/>
                  </a:moveTo>
                  <a:lnTo>
                    <a:pt x="11736616" y="1171924"/>
                  </a:lnTo>
                  <a:lnTo>
                    <a:pt x="10284025" y="2624515"/>
                  </a:lnTo>
                  <a:cubicBezTo>
                    <a:pt x="10262637" y="2645903"/>
                    <a:pt x="10234605" y="2656597"/>
                    <a:pt x="10206573" y="2656597"/>
                  </a:cubicBezTo>
                  <a:lnTo>
                    <a:pt x="10203593" y="2656017"/>
                  </a:lnTo>
                  <a:lnTo>
                    <a:pt x="10186991" y="2659369"/>
                  </a:lnTo>
                  <a:lnTo>
                    <a:pt x="109534" y="2659369"/>
                  </a:lnTo>
                  <a:cubicBezTo>
                    <a:pt x="49040" y="2659369"/>
                    <a:pt x="0" y="2610329"/>
                    <a:pt x="0" y="2549835"/>
                  </a:cubicBezTo>
                  <a:lnTo>
                    <a:pt x="0" y="1940228"/>
                  </a:lnTo>
                  <a:cubicBezTo>
                    <a:pt x="0" y="1879734"/>
                    <a:pt x="49040" y="1830694"/>
                    <a:pt x="109534" y="1830694"/>
                  </a:cubicBezTo>
                  <a:lnTo>
                    <a:pt x="9905922" y="183069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자유형 20">
              <a:extLst>
                <a:ext uri="{FF2B5EF4-FFF2-40B4-BE49-F238E27FC236}">
                  <a16:creationId xmlns:a16="http://schemas.microsoft.com/office/drawing/2014/main" id="{6EB96897-1D00-BE43-AEFD-0149FDC39FB3}"/>
                </a:ext>
              </a:extLst>
            </p:cNvPr>
            <p:cNvSpPr/>
            <p:nvPr/>
          </p:nvSpPr>
          <p:spPr>
            <a:xfrm>
              <a:off x="598259" y="131743"/>
              <a:ext cx="11593741" cy="2536275"/>
            </a:xfrm>
            <a:custGeom>
              <a:avLst/>
              <a:gdLst>
                <a:gd name="connsiteX0" fmla="*/ 11593741 w 11593741"/>
                <a:gd name="connsiteY0" fmla="*/ 0 h 2536275"/>
                <a:gd name="connsiteX1" fmla="*/ 11593741 w 11593741"/>
                <a:gd name="connsiteY1" fmla="*/ 1010278 h 2536275"/>
                <a:gd name="connsiteX2" fmla="*/ 10095285 w 11593741"/>
                <a:gd name="connsiteY2" fmla="*/ 2508734 h 2536275"/>
                <a:gd name="connsiteX3" fmla="*/ 10038771 w 11593741"/>
                <a:gd name="connsiteY3" fmla="*/ 2532143 h 2536275"/>
                <a:gd name="connsiteX4" fmla="*/ 10031425 w 11593741"/>
                <a:gd name="connsiteY4" fmla="*/ 2530713 h 2536275"/>
                <a:gd name="connsiteX5" fmla="*/ 10003877 w 11593741"/>
                <a:gd name="connsiteY5" fmla="*/ 2536275 h 2536275"/>
                <a:gd name="connsiteX6" fmla="*/ 79924 w 11593741"/>
                <a:gd name="connsiteY6" fmla="*/ 2536275 h 2536275"/>
                <a:gd name="connsiteX7" fmla="*/ 0 w 11593741"/>
                <a:gd name="connsiteY7" fmla="*/ 2456351 h 2536275"/>
                <a:gd name="connsiteX8" fmla="*/ 0 w 11593741"/>
                <a:gd name="connsiteY8" fmla="*/ 1901824 h 2536275"/>
                <a:gd name="connsiteX9" fmla="*/ 79924 w 11593741"/>
                <a:gd name="connsiteY9" fmla="*/ 1821900 h 2536275"/>
                <a:gd name="connsiteX10" fmla="*/ 9771840 w 11593741"/>
                <a:gd name="connsiteY10" fmla="*/ 1821900 h 25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93741" h="2536275">
                  <a:moveTo>
                    <a:pt x="11593741" y="0"/>
                  </a:moveTo>
                  <a:lnTo>
                    <a:pt x="11593741" y="1010278"/>
                  </a:lnTo>
                  <a:lnTo>
                    <a:pt x="10095285" y="2508734"/>
                  </a:lnTo>
                  <a:cubicBezTo>
                    <a:pt x="10079679" y="2524340"/>
                    <a:pt x="10059225" y="2532143"/>
                    <a:pt x="10038771" y="2532143"/>
                  </a:cubicBezTo>
                  <a:lnTo>
                    <a:pt x="10031425" y="2530713"/>
                  </a:lnTo>
                  <a:lnTo>
                    <a:pt x="10003877" y="2536275"/>
                  </a:lnTo>
                  <a:lnTo>
                    <a:pt x="79924" y="2536275"/>
                  </a:lnTo>
                  <a:cubicBezTo>
                    <a:pt x="35783" y="2536275"/>
                    <a:pt x="0" y="2500492"/>
                    <a:pt x="0" y="2456351"/>
                  </a:cubicBezTo>
                  <a:lnTo>
                    <a:pt x="0" y="1901824"/>
                  </a:lnTo>
                  <a:cubicBezTo>
                    <a:pt x="0" y="1857683"/>
                    <a:pt x="35783" y="1821900"/>
                    <a:pt x="79924" y="1821900"/>
                  </a:cubicBezTo>
                  <a:lnTo>
                    <a:pt x="9771840" y="18219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DE34FE10-BFBC-6EC0-4A0C-2A48DC42A65C}"/>
                </a:ext>
              </a:extLst>
            </p:cNvPr>
            <p:cNvSpPr/>
            <p:nvPr/>
          </p:nvSpPr>
          <p:spPr>
            <a:xfrm>
              <a:off x="579119" y="1"/>
              <a:ext cx="11612881" cy="2636233"/>
            </a:xfrm>
            <a:custGeom>
              <a:avLst/>
              <a:gdLst>
                <a:gd name="connsiteX0" fmla="*/ 11238713 w 11612881"/>
                <a:gd name="connsiteY0" fmla="*/ 0 h 2636233"/>
                <a:gd name="connsiteX1" fmla="*/ 11612881 w 11612881"/>
                <a:gd name="connsiteY1" fmla="*/ 0 h 2636233"/>
                <a:gd name="connsiteX2" fmla="*/ 11612881 w 11612881"/>
                <a:gd name="connsiteY2" fmla="*/ 1110231 h 2636233"/>
                <a:gd name="connsiteX3" fmla="*/ 10372629 w 11612881"/>
                <a:gd name="connsiteY3" fmla="*/ 2350483 h 2636233"/>
                <a:gd name="connsiteX4" fmla="*/ 10075587 w 11612881"/>
                <a:gd name="connsiteY4" fmla="*/ 2636233 h 2636233"/>
                <a:gd name="connsiteX5" fmla="*/ 10081608 w 11612881"/>
                <a:gd name="connsiteY5" fmla="*/ 2295188 h 2636233"/>
                <a:gd name="connsiteX6" fmla="*/ 10083080 w 11612881"/>
                <a:gd name="connsiteY6" fmla="*/ 2146982 h 2636233"/>
                <a:gd name="connsiteX7" fmla="*/ 10079100 w 11612881"/>
                <a:gd name="connsiteY7" fmla="*/ 2156590 h 2636233"/>
                <a:gd name="connsiteX8" fmla="*/ 10065617 w 11612881"/>
                <a:gd name="connsiteY8" fmla="*/ 2162175 h 2636233"/>
                <a:gd name="connsiteX9" fmla="*/ 19068 w 11612881"/>
                <a:gd name="connsiteY9" fmla="*/ 2162175 h 2636233"/>
                <a:gd name="connsiteX10" fmla="*/ 0 w 11612881"/>
                <a:gd name="connsiteY10" fmla="*/ 2143107 h 2636233"/>
                <a:gd name="connsiteX11" fmla="*/ 0 w 11612881"/>
                <a:gd name="connsiteY11" fmla="*/ 2010811 h 2636233"/>
                <a:gd name="connsiteX12" fmla="*/ 19068 w 11612881"/>
                <a:gd name="connsiteY12" fmla="*/ 1991743 h 2636233"/>
                <a:gd name="connsiteX13" fmla="*/ 10065617 w 11612881"/>
                <a:gd name="connsiteY13" fmla="*/ 1991743 h 2636233"/>
                <a:gd name="connsiteX14" fmla="*/ 10084685 w 11612881"/>
                <a:gd name="connsiteY14" fmla="*/ 2010811 h 2636233"/>
                <a:gd name="connsiteX15" fmla="*/ 10084685 w 11612881"/>
                <a:gd name="connsiteY15" fmla="*/ 2052129 h 2636233"/>
                <a:gd name="connsiteX16" fmla="*/ 10087630 w 11612881"/>
                <a:gd name="connsiteY16" fmla="*/ 1921995 h 2636233"/>
                <a:gd name="connsiteX17" fmla="*/ 9630430 w 11612881"/>
                <a:gd name="connsiteY17" fmla="*/ 1608284 h 263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612881" h="2636233">
                  <a:moveTo>
                    <a:pt x="11238713" y="0"/>
                  </a:moveTo>
                  <a:lnTo>
                    <a:pt x="11612881" y="0"/>
                  </a:lnTo>
                  <a:lnTo>
                    <a:pt x="11612881" y="1110231"/>
                  </a:lnTo>
                  <a:lnTo>
                    <a:pt x="10372629" y="2350483"/>
                  </a:lnTo>
                  <a:cubicBezTo>
                    <a:pt x="10326769" y="2396343"/>
                    <a:pt x="10130971" y="2617798"/>
                    <a:pt x="10075587" y="2636233"/>
                  </a:cubicBezTo>
                  <a:cubicBezTo>
                    <a:pt x="10079578" y="2542593"/>
                    <a:pt x="10080593" y="2421569"/>
                    <a:pt x="10081608" y="2295188"/>
                  </a:cubicBezTo>
                  <a:lnTo>
                    <a:pt x="10083080" y="2146982"/>
                  </a:lnTo>
                  <a:lnTo>
                    <a:pt x="10079100" y="2156590"/>
                  </a:lnTo>
                  <a:cubicBezTo>
                    <a:pt x="10075650" y="2160041"/>
                    <a:pt x="10070883" y="2162175"/>
                    <a:pt x="10065617" y="2162175"/>
                  </a:cubicBezTo>
                  <a:lnTo>
                    <a:pt x="19068" y="2162175"/>
                  </a:lnTo>
                  <a:cubicBezTo>
                    <a:pt x="8537" y="2162175"/>
                    <a:pt x="0" y="2153638"/>
                    <a:pt x="0" y="2143107"/>
                  </a:cubicBezTo>
                  <a:lnTo>
                    <a:pt x="0" y="2010811"/>
                  </a:lnTo>
                  <a:cubicBezTo>
                    <a:pt x="0" y="2000280"/>
                    <a:pt x="8537" y="1991743"/>
                    <a:pt x="19068" y="1991743"/>
                  </a:cubicBezTo>
                  <a:lnTo>
                    <a:pt x="10065617" y="1991743"/>
                  </a:lnTo>
                  <a:cubicBezTo>
                    <a:pt x="10076148" y="1991743"/>
                    <a:pt x="10084685" y="2000280"/>
                    <a:pt x="10084685" y="2010811"/>
                  </a:cubicBezTo>
                  <a:lnTo>
                    <a:pt x="10084685" y="2052129"/>
                  </a:lnTo>
                  <a:lnTo>
                    <a:pt x="10087630" y="1921995"/>
                  </a:lnTo>
                  <a:cubicBezTo>
                    <a:pt x="10041770" y="1876135"/>
                    <a:pt x="9584570" y="1654144"/>
                    <a:pt x="9630430" y="1608284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1729278" cy="1991743"/>
            </a:xfrm>
            <a:custGeom>
              <a:avLst/>
              <a:gdLst>
                <a:gd name="connsiteX0" fmla="*/ 1986027 w 11729278"/>
                <a:gd name="connsiteY0" fmla="*/ 0 h 1991743"/>
                <a:gd name="connsiteX1" fmla="*/ 11729278 w 11729278"/>
                <a:gd name="connsiteY1" fmla="*/ 0 h 1991743"/>
                <a:gd name="connsiteX2" fmla="*/ 11729278 w 11729278"/>
                <a:gd name="connsiteY2" fmla="*/ 494905 h 1991743"/>
                <a:gd name="connsiteX3" fmla="*/ 10236736 w 11729278"/>
                <a:gd name="connsiteY3" fmla="*/ 1991743 h 1991743"/>
                <a:gd name="connsiteX4" fmla="*/ 0 w 11729278"/>
                <a:gd name="connsiteY4" fmla="*/ 1991743 h 19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29278" h="1991743">
                  <a:moveTo>
                    <a:pt x="1986027" y="0"/>
                  </a:moveTo>
                  <a:lnTo>
                    <a:pt x="11729278" y="0"/>
                  </a:lnTo>
                  <a:lnTo>
                    <a:pt x="11729278" y="494905"/>
                  </a:lnTo>
                  <a:lnTo>
                    <a:pt x="10236736" y="1991743"/>
                  </a:lnTo>
                  <a:lnTo>
                    <a:pt x="0" y="1991743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56552" y="125042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41591" y="1519753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64020" y="1416372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23484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23551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69AB9B-8EFB-384B-205C-617E9C95660C}"/>
              </a:ext>
            </a:extLst>
          </p:cNvPr>
          <p:cNvSpPr txBox="1"/>
          <p:nvPr/>
        </p:nvSpPr>
        <p:spPr>
          <a:xfrm>
            <a:off x="1944687" y="3429000"/>
            <a:ext cx="83026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 algn="ctr">
              <a:defRPr/>
            </a:pPr>
            <a:r>
              <a:rPr lang="en-US" altLang="ko-KR" sz="6000" b="1" i="1" kern="0" dirty="0">
                <a:ln w="15875">
                  <a:noFill/>
                </a:ln>
                <a:solidFill>
                  <a:srgbClr val="56396B"/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Object-Oriented Programming</a:t>
            </a:r>
          </a:p>
          <a:p>
            <a:pPr marL="0" lvl="1" indent="-457200" algn="ctr">
              <a:defRPr/>
            </a:pPr>
            <a:r>
              <a:rPr lang="en-US" altLang="ko-KR" sz="2000" kern="0" dirty="0">
                <a:solidFill>
                  <a:srgbClr val="56396B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Practice Week5</a:t>
            </a:r>
            <a:endParaRPr lang="ko-KR" altLang="en-US" sz="5400" dirty="0">
              <a:solidFill>
                <a:srgbClr val="56396B"/>
              </a:solidFill>
              <a:latin typeface="Nanum GaRamYeonGgoc" panose="02000503000000000000" pitchFamily="2" charset="-127"/>
              <a:ea typeface="Nanum GaRamYeonGgoc" panose="02000503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22104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8B56-FA0D-3E8E-DC8A-DAC87082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8" y="1910302"/>
            <a:ext cx="11453191" cy="39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12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F423B2-3356-8144-0F5A-DC165C29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2670"/>
            <a:ext cx="7772400" cy="659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775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E971D2-0498-BC17-3CD7-ABBF3ED5C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30" y="38998"/>
            <a:ext cx="10464084" cy="680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6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F9E3D-9BD1-424D-1289-AB7F5C90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66" y="1233046"/>
            <a:ext cx="10186248" cy="54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76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39B8E-08EA-A98E-AC0D-B1E3A09B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91" y="1545303"/>
            <a:ext cx="11468961" cy="483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35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2609322" y="2705725"/>
            <a:ext cx="7075335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</a:t>
            </a:r>
            <a:r>
              <a:rPr lang="ko-KR" altLang="en-US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 </a:t>
            </a:r>
            <a:r>
              <a:rPr lang="en-US" altLang="ko-KR" sz="8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Search</a:t>
            </a:r>
            <a:endParaRPr lang="en-US" sz="8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12LotteMartHappyBold" panose="02020603020101020101" pitchFamily="18" charset="-127"/>
              <a:ea typeface="12LotteMartHappy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35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7878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122" name="Picture 2" descr="Binary Search Sequence Search GIF - Binary Search Sequence Search GIFs">
            <a:extLst>
              <a:ext uri="{FF2B5EF4-FFF2-40B4-BE49-F238E27FC236}">
                <a16:creationId xmlns:a16="http://schemas.microsoft.com/office/drawing/2014/main" id="{01ECC01A-BB66-66D4-78A3-817DC53532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69"/>
          <a:stretch/>
        </p:blipFill>
        <p:spPr bwMode="auto">
          <a:xfrm>
            <a:off x="1284269" y="3824492"/>
            <a:ext cx="9802387" cy="30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862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69D51E-599B-2A49-07A6-CAF06DC7C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19" y="1644267"/>
            <a:ext cx="11488355" cy="501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85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8F6B52-C04B-45B4-ABB4-8A8AF75BE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65" y="1564904"/>
            <a:ext cx="11593609" cy="448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How was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BDCF3-BC44-9E6B-1D7A-4C714F9F4797}"/>
              </a:ext>
            </a:extLst>
          </p:cNvPr>
          <p:cNvSpPr/>
          <p:nvPr/>
        </p:nvSpPr>
        <p:spPr>
          <a:xfrm>
            <a:off x="6233637" y="3126526"/>
            <a:ext cx="4526767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Your Weekend?</a:t>
            </a:r>
          </a:p>
        </p:txBody>
      </p:sp>
      <p:pic>
        <p:nvPicPr>
          <p:cNvPr id="4098" name="Picture 2" descr="TAMAN SAFARI Cisarua Tiket &amp; Atraksi - Maret 2023">
            <a:extLst>
              <a:ext uri="{FF2B5EF4-FFF2-40B4-BE49-F238E27FC236}">
                <a16:creationId xmlns:a16="http://schemas.microsoft.com/office/drawing/2014/main" id="{66CAC3A6-52FF-16F3-C407-ECF791C83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1" y="2607030"/>
            <a:ext cx="4915618" cy="368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9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3AE9BF-E1EC-D7EC-9E9E-59A72DB18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12" y="997933"/>
            <a:ext cx="10140913" cy="574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9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61AFA-AA2C-7F92-730E-B13E4CF49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500703"/>
            <a:ext cx="11078620" cy="469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03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293788-891A-E8D9-F73A-10CF3582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36" y="1615003"/>
            <a:ext cx="11368638" cy="430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23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3890270" y="1494328"/>
            <a:ext cx="4411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1105344" y="2767968"/>
            <a:ext cx="1008329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0" i="0" dirty="0">
                <a:effectLst/>
                <a:latin typeface="euclid_circular_a"/>
              </a:rPr>
              <a:t>Binary Search is a searching algorithm for finding an element's position in a sorted array.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2E2136-1D82-61CB-7D07-D1EFF345B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59" y="1530856"/>
            <a:ext cx="11438006" cy="44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64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DBF00-6AD5-1087-7D87-F3B58EE71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88" r="1786" b="33444"/>
          <a:stretch/>
        </p:blipFill>
        <p:spPr>
          <a:xfrm>
            <a:off x="1591929" y="1552422"/>
            <a:ext cx="8506023" cy="2965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F17B5B-9F24-8C82-5C30-60A0FABBC22C}"/>
              </a:ext>
            </a:extLst>
          </p:cNvPr>
          <p:cNvSpPr txBox="1"/>
          <p:nvPr/>
        </p:nvSpPr>
        <p:spPr>
          <a:xfrm>
            <a:off x="2194622" y="4800600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https://</a:t>
            </a:r>
            <a:r>
              <a:rPr lang="en-US" sz="3600" dirty="0" err="1">
                <a:latin typeface="Jalnan OTF" panose="020B0600000101010101" pitchFamily="34" charset="-127"/>
                <a:ea typeface="Jalnan OTF" panose="020B0600000101010101" pitchFamily="34" charset="-127"/>
              </a:rPr>
              <a:t>www.hackerrank.com</a:t>
            </a:r>
            <a:r>
              <a:rPr lang="en-US" sz="3600" dirty="0">
                <a:latin typeface="Jalnan OTF" panose="020B0600000101010101" pitchFamily="34" charset="-127"/>
                <a:ea typeface="Jalnan OTF" panose="020B0600000101010101" pitchFamily="34" charset="-127"/>
              </a:rPr>
              <a:t>/</a:t>
            </a:r>
            <a:endParaRPr lang="en-KR" sz="3600" dirty="0">
              <a:latin typeface="Jalnan OTF" panose="020B0600000101010101" pitchFamily="34" charset="-127"/>
              <a:ea typeface="Jalna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2792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79DD81-80D9-0D84-C32A-F0FC06CD8BB1}"/>
              </a:ext>
            </a:extLst>
          </p:cNvPr>
          <p:cNvGrpSpPr/>
          <p:nvPr/>
        </p:nvGrpSpPr>
        <p:grpSpPr>
          <a:xfrm>
            <a:off x="426357" y="-1"/>
            <a:ext cx="11765645" cy="6257233"/>
            <a:chOff x="426357" y="-1"/>
            <a:chExt cx="11765645" cy="625723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42181260-7412-21B0-37C1-6A4C3D583093}"/>
                </a:ext>
              </a:extLst>
            </p:cNvPr>
            <p:cNvSpPr/>
            <p:nvPr/>
          </p:nvSpPr>
          <p:spPr>
            <a:xfrm>
              <a:off x="426357" y="3513392"/>
              <a:ext cx="11765645" cy="2508051"/>
            </a:xfrm>
            <a:custGeom>
              <a:avLst/>
              <a:gdLst>
                <a:gd name="connsiteX0" fmla="*/ 11765645 w 11765645"/>
                <a:gd name="connsiteY0" fmla="*/ 0 h 2508051"/>
                <a:gd name="connsiteX1" fmla="*/ 11765645 w 11765645"/>
                <a:gd name="connsiteY1" fmla="*/ 1093308 h 2508051"/>
                <a:gd name="connsiteX2" fmla="*/ 10284025 w 11765645"/>
                <a:gd name="connsiteY2" fmla="*/ 2475535 h 2508051"/>
                <a:gd name="connsiteX3" fmla="*/ 10206573 w 11765645"/>
                <a:gd name="connsiteY3" fmla="*/ 2505465 h 2508051"/>
                <a:gd name="connsiteX4" fmla="*/ 10203593 w 11765645"/>
                <a:gd name="connsiteY4" fmla="*/ 2504924 h 2508051"/>
                <a:gd name="connsiteX5" fmla="*/ 10186991 w 11765645"/>
                <a:gd name="connsiteY5" fmla="*/ 2508051 h 2508051"/>
                <a:gd name="connsiteX6" fmla="*/ 109534 w 11765645"/>
                <a:gd name="connsiteY6" fmla="*/ 2508051 h 2508051"/>
                <a:gd name="connsiteX7" fmla="*/ 0 w 11765645"/>
                <a:gd name="connsiteY7" fmla="*/ 2405865 h 2508051"/>
                <a:gd name="connsiteX8" fmla="*/ 0 w 11765645"/>
                <a:gd name="connsiteY8" fmla="*/ 1837153 h 2508051"/>
                <a:gd name="connsiteX9" fmla="*/ 109534 w 11765645"/>
                <a:gd name="connsiteY9" fmla="*/ 1734967 h 2508051"/>
                <a:gd name="connsiteX10" fmla="*/ 9905922 w 11765645"/>
                <a:gd name="connsiteY10" fmla="*/ 1734967 h 250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765645" h="2508051">
                  <a:moveTo>
                    <a:pt x="11765645" y="0"/>
                  </a:moveTo>
                  <a:lnTo>
                    <a:pt x="11765645" y="1093308"/>
                  </a:lnTo>
                  <a:lnTo>
                    <a:pt x="10284025" y="2475535"/>
                  </a:lnTo>
                  <a:cubicBezTo>
                    <a:pt x="10262637" y="2495488"/>
                    <a:pt x="10234605" y="2505465"/>
                    <a:pt x="10206573" y="2505465"/>
                  </a:cubicBezTo>
                  <a:lnTo>
                    <a:pt x="10203593" y="2504924"/>
                  </a:lnTo>
                  <a:lnTo>
                    <a:pt x="10186991" y="2508051"/>
                  </a:lnTo>
                  <a:lnTo>
                    <a:pt x="109534" y="2508051"/>
                  </a:lnTo>
                  <a:cubicBezTo>
                    <a:pt x="49040" y="2508051"/>
                    <a:pt x="0" y="2462301"/>
                    <a:pt x="0" y="2405865"/>
                  </a:cubicBezTo>
                  <a:lnTo>
                    <a:pt x="0" y="1837153"/>
                  </a:lnTo>
                  <a:cubicBezTo>
                    <a:pt x="0" y="1780717"/>
                    <a:pt x="49040" y="1734967"/>
                    <a:pt x="109534" y="1734967"/>
                  </a:cubicBezTo>
                  <a:lnTo>
                    <a:pt x="9905922" y="1734967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7EC62A21-BF55-6576-2E5F-7A25A73EED62}"/>
                </a:ext>
              </a:extLst>
            </p:cNvPr>
            <p:cNvSpPr/>
            <p:nvPr/>
          </p:nvSpPr>
          <p:spPr>
            <a:xfrm>
              <a:off x="569231" y="3521598"/>
              <a:ext cx="11622769" cy="2393213"/>
            </a:xfrm>
            <a:custGeom>
              <a:avLst/>
              <a:gdLst>
                <a:gd name="connsiteX0" fmla="*/ 11622769 w 11622769"/>
                <a:gd name="connsiteY0" fmla="*/ 0 h 2393213"/>
                <a:gd name="connsiteX1" fmla="*/ 11622769 w 11622769"/>
                <a:gd name="connsiteY1" fmla="*/ 942505 h 2393213"/>
                <a:gd name="connsiteX2" fmla="*/ 10095285 w 11622769"/>
                <a:gd name="connsiteY2" fmla="*/ 2367520 h 2393213"/>
                <a:gd name="connsiteX3" fmla="*/ 10038771 w 11622769"/>
                <a:gd name="connsiteY3" fmla="*/ 2389358 h 2393213"/>
                <a:gd name="connsiteX4" fmla="*/ 10031425 w 11622769"/>
                <a:gd name="connsiteY4" fmla="*/ 2388024 h 2393213"/>
                <a:gd name="connsiteX5" fmla="*/ 10003877 w 11622769"/>
                <a:gd name="connsiteY5" fmla="*/ 2393213 h 2393213"/>
                <a:gd name="connsiteX6" fmla="*/ 79924 w 11622769"/>
                <a:gd name="connsiteY6" fmla="*/ 2393213 h 2393213"/>
                <a:gd name="connsiteX7" fmla="*/ 0 w 11622769"/>
                <a:gd name="connsiteY7" fmla="*/ 2318651 h 2393213"/>
                <a:gd name="connsiteX8" fmla="*/ 0 w 11622769"/>
                <a:gd name="connsiteY8" fmla="*/ 1801323 h 2393213"/>
                <a:gd name="connsiteX9" fmla="*/ 79924 w 11622769"/>
                <a:gd name="connsiteY9" fmla="*/ 1726761 h 2393213"/>
                <a:gd name="connsiteX10" fmla="*/ 9771840 w 11622769"/>
                <a:gd name="connsiteY10" fmla="*/ 1726761 h 239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22769" h="2393213">
                  <a:moveTo>
                    <a:pt x="11622769" y="0"/>
                  </a:moveTo>
                  <a:lnTo>
                    <a:pt x="11622769" y="942505"/>
                  </a:lnTo>
                  <a:lnTo>
                    <a:pt x="10095285" y="2367520"/>
                  </a:lnTo>
                  <a:cubicBezTo>
                    <a:pt x="10079679" y="2382079"/>
                    <a:pt x="10059225" y="2389358"/>
                    <a:pt x="10038771" y="2389358"/>
                  </a:cubicBezTo>
                  <a:lnTo>
                    <a:pt x="10031425" y="2388024"/>
                  </a:lnTo>
                  <a:lnTo>
                    <a:pt x="10003877" y="2393213"/>
                  </a:lnTo>
                  <a:lnTo>
                    <a:pt x="79924" y="2393213"/>
                  </a:lnTo>
                  <a:cubicBezTo>
                    <a:pt x="35783" y="2393213"/>
                    <a:pt x="0" y="2359831"/>
                    <a:pt x="0" y="2318651"/>
                  </a:cubicBezTo>
                  <a:lnTo>
                    <a:pt x="0" y="1801323"/>
                  </a:lnTo>
                  <a:cubicBezTo>
                    <a:pt x="0" y="1760144"/>
                    <a:pt x="35783" y="1726761"/>
                    <a:pt x="79924" y="1726761"/>
                  </a:cubicBezTo>
                  <a:lnTo>
                    <a:pt x="9771840" y="1726761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A6289EC-0FB3-FEB9-63E4-D7A403C0C68E}"/>
                </a:ext>
              </a:extLst>
            </p:cNvPr>
            <p:cNvSpPr/>
            <p:nvPr/>
          </p:nvSpPr>
          <p:spPr>
            <a:xfrm>
              <a:off x="550091" y="3049626"/>
              <a:ext cx="11641909" cy="2835533"/>
            </a:xfrm>
            <a:custGeom>
              <a:avLst/>
              <a:gdLst>
                <a:gd name="connsiteX0" fmla="*/ 11641909 w 11641909"/>
                <a:gd name="connsiteY0" fmla="*/ 0 h 2835533"/>
                <a:gd name="connsiteX1" fmla="*/ 11641909 w 11641909"/>
                <a:gd name="connsiteY1" fmla="*/ 1384819 h 2835533"/>
                <a:gd name="connsiteX2" fmla="*/ 10372629 w 11641909"/>
                <a:gd name="connsiteY2" fmla="*/ 2568952 h 2835533"/>
                <a:gd name="connsiteX3" fmla="*/ 10075587 w 11641909"/>
                <a:gd name="connsiteY3" fmla="*/ 2835533 h 2835533"/>
                <a:gd name="connsiteX4" fmla="*/ 10081608 w 11641909"/>
                <a:gd name="connsiteY4" fmla="*/ 2517367 h 2835533"/>
                <a:gd name="connsiteX5" fmla="*/ 10083080 w 11641909"/>
                <a:gd name="connsiteY5" fmla="*/ 2379103 h 2835533"/>
                <a:gd name="connsiteX6" fmla="*/ 10079100 w 11641909"/>
                <a:gd name="connsiteY6" fmla="*/ 2388066 h 2835533"/>
                <a:gd name="connsiteX7" fmla="*/ 10065617 w 11641909"/>
                <a:gd name="connsiteY7" fmla="*/ 2393277 h 2835533"/>
                <a:gd name="connsiteX8" fmla="*/ 19068 w 11641909"/>
                <a:gd name="connsiteY8" fmla="*/ 2393277 h 2835533"/>
                <a:gd name="connsiteX9" fmla="*/ 0 w 11641909"/>
                <a:gd name="connsiteY9" fmla="*/ 2375488 h 2835533"/>
                <a:gd name="connsiteX10" fmla="*/ 0 w 11641909"/>
                <a:gd name="connsiteY10" fmla="*/ 2252067 h 2835533"/>
                <a:gd name="connsiteX11" fmla="*/ 19068 w 11641909"/>
                <a:gd name="connsiteY11" fmla="*/ 2234278 h 2835533"/>
                <a:gd name="connsiteX12" fmla="*/ 10065617 w 11641909"/>
                <a:gd name="connsiteY12" fmla="*/ 2234278 h 2835533"/>
                <a:gd name="connsiteX13" fmla="*/ 10084685 w 11641909"/>
                <a:gd name="connsiteY13" fmla="*/ 2252067 h 2835533"/>
                <a:gd name="connsiteX14" fmla="*/ 10084685 w 11641909"/>
                <a:gd name="connsiteY14" fmla="*/ 2290613 h 2835533"/>
                <a:gd name="connsiteX15" fmla="*/ 10087630 w 11641909"/>
                <a:gd name="connsiteY15" fmla="*/ 2169209 h 2835533"/>
                <a:gd name="connsiteX16" fmla="*/ 9630430 w 11641909"/>
                <a:gd name="connsiteY16" fmla="*/ 1876543 h 283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641909" h="2835533">
                  <a:moveTo>
                    <a:pt x="11641909" y="0"/>
                  </a:moveTo>
                  <a:lnTo>
                    <a:pt x="11641909" y="1384819"/>
                  </a:lnTo>
                  <a:lnTo>
                    <a:pt x="10372629" y="2568952"/>
                  </a:lnTo>
                  <a:cubicBezTo>
                    <a:pt x="10326769" y="2611736"/>
                    <a:pt x="10130971" y="2818335"/>
                    <a:pt x="10075587" y="2835533"/>
                  </a:cubicBezTo>
                  <a:cubicBezTo>
                    <a:pt x="10079578" y="2748175"/>
                    <a:pt x="10080593" y="2635270"/>
                    <a:pt x="10081608" y="2517367"/>
                  </a:cubicBezTo>
                  <a:lnTo>
                    <a:pt x="10083080" y="2379103"/>
                  </a:lnTo>
                  <a:lnTo>
                    <a:pt x="10079100" y="2388066"/>
                  </a:lnTo>
                  <a:cubicBezTo>
                    <a:pt x="10075650" y="2391286"/>
                    <a:pt x="10070883" y="2393277"/>
                    <a:pt x="10065617" y="2393277"/>
                  </a:cubicBezTo>
                  <a:lnTo>
                    <a:pt x="19068" y="2393277"/>
                  </a:lnTo>
                  <a:cubicBezTo>
                    <a:pt x="8537" y="2393277"/>
                    <a:pt x="0" y="2385312"/>
                    <a:pt x="0" y="2375488"/>
                  </a:cubicBezTo>
                  <a:lnTo>
                    <a:pt x="0" y="2252067"/>
                  </a:lnTo>
                  <a:cubicBezTo>
                    <a:pt x="0" y="2242242"/>
                    <a:pt x="8537" y="2234278"/>
                    <a:pt x="19068" y="2234278"/>
                  </a:cubicBezTo>
                  <a:lnTo>
                    <a:pt x="10065617" y="2234278"/>
                  </a:lnTo>
                  <a:cubicBezTo>
                    <a:pt x="10076148" y="2234278"/>
                    <a:pt x="10084685" y="2242242"/>
                    <a:pt x="10084685" y="2252067"/>
                  </a:cubicBezTo>
                  <a:lnTo>
                    <a:pt x="10084685" y="2290613"/>
                  </a:lnTo>
                  <a:lnTo>
                    <a:pt x="10087630" y="2169209"/>
                  </a:lnTo>
                  <a:cubicBezTo>
                    <a:pt x="10041770" y="2126425"/>
                    <a:pt x="9584570" y="1919326"/>
                    <a:pt x="9630430" y="187654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0C488575-2F06-8620-C599-EF042DFDCB69}"/>
                </a:ext>
              </a:extLst>
            </p:cNvPr>
            <p:cNvSpPr/>
            <p:nvPr/>
          </p:nvSpPr>
          <p:spPr>
            <a:xfrm>
              <a:off x="433694" y="-1"/>
              <a:ext cx="11758306" cy="5283904"/>
            </a:xfrm>
            <a:custGeom>
              <a:avLst/>
              <a:gdLst>
                <a:gd name="connsiteX0" fmla="*/ 5588047 w 11758306"/>
                <a:gd name="connsiteY0" fmla="*/ 0 h 5283904"/>
                <a:gd name="connsiteX1" fmla="*/ 11758306 w 11758306"/>
                <a:gd name="connsiteY1" fmla="*/ 0 h 5283904"/>
                <a:gd name="connsiteX2" fmla="*/ 11758306 w 11758306"/>
                <a:gd name="connsiteY2" fmla="*/ 3783926 h 5283904"/>
                <a:gd name="connsiteX3" fmla="*/ 10171989 w 11758306"/>
                <a:gd name="connsiteY3" fmla="*/ 5283904 h 5283904"/>
                <a:gd name="connsiteX4" fmla="*/ 0 w 11758306"/>
                <a:gd name="connsiteY4" fmla="*/ 5283904 h 5283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8306" h="5283904">
                  <a:moveTo>
                    <a:pt x="5588047" y="0"/>
                  </a:moveTo>
                  <a:lnTo>
                    <a:pt x="11758306" y="0"/>
                  </a:lnTo>
                  <a:lnTo>
                    <a:pt x="11758306" y="3783926"/>
                  </a:lnTo>
                  <a:lnTo>
                    <a:pt x="10171989" y="5283904"/>
                  </a:lnTo>
                  <a:lnTo>
                    <a:pt x="0" y="528390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27524" y="4592319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112563" y="4843575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1334992" y="4747129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63663" y="5616660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05218" y="5622917"/>
              <a:ext cx="436890" cy="634315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25718" y="5432605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ea typeface="Tmon몬소리 Black" panose="02000A03000000000000" pitchFamily="2" charset="-127"/>
              </a:rPr>
              <a:t>JIU IT Major 20230124 PMJ, AEJ</a:t>
            </a:r>
            <a:endParaRPr lang="ko-KR" altLang="en-US" sz="16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7623EA-8F9E-61D3-5B8F-30EB2F6B5842}"/>
              </a:ext>
            </a:extLst>
          </p:cNvPr>
          <p:cNvSpPr txBox="1"/>
          <p:nvPr/>
        </p:nvSpPr>
        <p:spPr>
          <a:xfrm>
            <a:off x="3799096" y="2101210"/>
            <a:ext cx="8302625" cy="1046440"/>
          </a:xfrm>
          <a:prstGeom prst="rect">
            <a:avLst/>
          </a:prstGeom>
          <a:noFill/>
        </p:spPr>
        <p:txBody>
          <a:bodyPr wrap="square">
            <a:prstTxWarp prst="textPlain">
              <a:avLst>
                <a:gd name="adj" fmla="val 43422"/>
              </a:avLst>
            </a:prstTxWarp>
            <a:spAutoFit/>
          </a:bodyPr>
          <a:lstStyle/>
          <a:p>
            <a:pPr marL="0" lvl="1" indent="-457200" algn="ctr">
              <a:defRPr/>
            </a:pPr>
            <a:r>
              <a:rPr lang="en-US" altLang="ko-KR" sz="4800" b="1" kern="0" dirty="0">
                <a:ln w="19050">
                  <a:noFill/>
                </a:ln>
                <a:solidFill>
                  <a:prstClr val="white"/>
                </a:solidFill>
                <a:latin typeface="Nanum GaRamYeonGgoc" panose="02000503000000000000" pitchFamily="2" charset="-127"/>
                <a:ea typeface="Nanum GaRamYeonGgoc" panose="02000503000000000000" pitchFamily="2" charset="-127"/>
              </a:rPr>
              <a:t>Introduction to Java</a:t>
            </a:r>
          </a:p>
          <a:p>
            <a:pPr marL="0" lvl="1" indent="-457200" algn="ctr">
              <a:defRPr/>
            </a:pPr>
            <a:r>
              <a:rPr lang="en-US" altLang="ko-KR" sz="1400" kern="0" dirty="0">
                <a:solidFill>
                  <a:prstClr val="white"/>
                </a:solidFill>
              </a:rPr>
              <a:t>The term Java from Java island….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7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182DCE-9ABA-C223-83A9-C0965E0CC853}"/>
              </a:ext>
            </a:extLst>
          </p:cNvPr>
          <p:cNvSpPr txBox="1"/>
          <p:nvPr/>
        </p:nvSpPr>
        <p:spPr>
          <a:xfrm>
            <a:off x="1754746" y="572134"/>
            <a:ext cx="4659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457200">
              <a:defRPr/>
            </a:pPr>
            <a:r>
              <a:rPr lang="en-US" altLang="ko-KR" sz="2000" b="1" i="1" kern="0" dirty="0">
                <a:ln w="15875">
                  <a:noFill/>
                </a:ln>
                <a:solidFill>
                  <a:prstClr val="white">
                    <a:lumMod val="7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CE4F28-CA46-DBA9-25D1-F948F009A5FF}"/>
              </a:ext>
            </a:extLst>
          </p:cNvPr>
          <p:cNvSpPr/>
          <p:nvPr/>
        </p:nvSpPr>
        <p:spPr>
          <a:xfrm>
            <a:off x="455384" y="1589000"/>
            <a:ext cx="115565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Today we have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07474-FD04-E1DC-8F27-48CC01CD8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46" y="2741868"/>
            <a:ext cx="4570845" cy="29454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7BDCF3-BC44-9E6B-1D7A-4C714F9F4797}"/>
              </a:ext>
            </a:extLst>
          </p:cNvPr>
          <p:cNvSpPr/>
          <p:nvPr/>
        </p:nvSpPr>
        <p:spPr>
          <a:xfrm>
            <a:off x="6427366" y="3506718"/>
            <a:ext cx="452676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Jalnan OTF" panose="020B0600000101010101" pitchFamily="34" charset="-127"/>
                <a:ea typeface="Jalnan OTF" panose="020B0600000101010101" pitchFamily="34" charset="-127"/>
              </a:rPr>
              <a:t>NASI + 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C42C3-502C-164F-A22B-219001280653}"/>
              </a:ext>
            </a:extLst>
          </p:cNvPr>
          <p:cNvSpPr/>
          <p:nvPr/>
        </p:nvSpPr>
        <p:spPr>
          <a:xfrm>
            <a:off x="9741759" y="5680462"/>
            <a:ext cx="239750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ko-KR" sz="4000" dirty="0">
                <a:latin typeface="Jalnan OTF" panose="020B0600000101010101" pitchFamily="34" charset="-127"/>
                <a:ea typeface="Jalnan OTF" panose="020B0600000101010101" pitchFamily="34" charset="-127"/>
              </a:rPr>
              <a:t>😚 😚 😚</a:t>
            </a:r>
          </a:p>
        </p:txBody>
      </p:sp>
    </p:spTree>
    <p:extLst>
      <p:ext uri="{BB962C8B-B14F-4D97-AF65-F5344CB8AC3E}">
        <p14:creationId xmlns:p14="http://schemas.microsoft.com/office/powerpoint/2010/main" val="289283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2539626" y="2705725"/>
            <a:ext cx="7214732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268362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4AD44B-A38C-69EF-FD62-620E5826813D}"/>
              </a:ext>
            </a:extLst>
          </p:cNvPr>
          <p:cNvSpPr/>
          <p:nvPr/>
        </p:nvSpPr>
        <p:spPr>
          <a:xfrm>
            <a:off x="4083466" y="1494328"/>
            <a:ext cx="402507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55E599-F4E1-7DE7-F2CF-5197F46FBE5F}"/>
              </a:ext>
            </a:extLst>
          </p:cNvPr>
          <p:cNvSpPr/>
          <p:nvPr/>
        </p:nvSpPr>
        <p:spPr>
          <a:xfrm>
            <a:off x="462722" y="2558751"/>
            <a:ext cx="11305830" cy="19389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i="0" dirty="0">
                <a:solidFill>
                  <a:srgbClr val="273239"/>
                </a:solidFill>
                <a:effectLst/>
                <a:latin typeface="MaruBuriOTF Regular" panose="020B0600000101010101" pitchFamily="34" charset="-127"/>
                <a:ea typeface="MaruBuriOTF Regular" panose="020B0600000101010101" pitchFamily="34" charset="-127"/>
              </a:rPr>
              <a:t>repeatedly selecting the </a:t>
            </a:r>
            <a:r>
              <a:rPr lang="en-US" sz="4000" b="1" i="0" dirty="0">
                <a:solidFill>
                  <a:srgbClr val="273239"/>
                </a:solidFill>
                <a:effectLst/>
                <a:latin typeface="MaruBuriOTF Regular" panose="020B0600000101010101" pitchFamily="34" charset="-127"/>
                <a:ea typeface="MaruBuriOTF Regular" panose="020B0600000101010101" pitchFamily="34" charset="-127"/>
              </a:rPr>
              <a:t>smallest (or largest) </a:t>
            </a:r>
          </a:p>
          <a:p>
            <a:pPr algn="ctr"/>
            <a:r>
              <a:rPr lang="en-US" sz="4000" b="0" i="0" dirty="0">
                <a:solidFill>
                  <a:srgbClr val="273239"/>
                </a:solidFill>
                <a:effectLst/>
                <a:latin typeface="MaruBuriOTF Regular" panose="020B0600000101010101" pitchFamily="34" charset="-127"/>
                <a:ea typeface="MaruBuriOTF Regular" panose="020B0600000101010101" pitchFamily="34" charset="-127"/>
              </a:rPr>
              <a:t>element from the unsorted portion of the list </a:t>
            </a:r>
          </a:p>
          <a:p>
            <a:pPr algn="ctr"/>
            <a:r>
              <a:rPr lang="en-US" sz="4000" b="0" i="0" dirty="0">
                <a:solidFill>
                  <a:srgbClr val="273239"/>
                </a:solidFill>
                <a:effectLst/>
                <a:latin typeface="MaruBuriOTF Regular" panose="020B0600000101010101" pitchFamily="34" charset="-127"/>
                <a:ea typeface="MaruBuriOTF Regular" panose="020B0600000101010101" pitchFamily="34" charset="-127"/>
              </a:rPr>
              <a:t>and moving it to the sorted portion of the list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aruBuriOTF Regular" panose="020B0600000101010101" pitchFamily="34" charset="-127"/>
              <a:ea typeface="MaruBuriOTF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8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6434971" y="2454810"/>
            <a:ext cx="5118260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</a:t>
            </a:r>
          </a:p>
          <a:p>
            <a:pPr algn="ctr"/>
            <a:r>
              <a:rPr lang="en-US" sz="8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Sort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27784C-6D1E-E82B-E907-B0FF6C32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58" y="1408788"/>
            <a:ext cx="5253561" cy="5253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10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11CEE4-1749-C283-70E7-7594C50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691" y="1500703"/>
            <a:ext cx="889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7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4B650-8741-6EF9-BA70-7924679F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19" y="1943907"/>
            <a:ext cx="11478142" cy="342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732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FB6328CA-21F0-2C1D-7F52-4745C714636D}"/>
              </a:ext>
            </a:extLst>
          </p:cNvPr>
          <p:cNvGrpSpPr/>
          <p:nvPr/>
        </p:nvGrpSpPr>
        <p:grpSpPr>
          <a:xfrm>
            <a:off x="455384" y="-31785"/>
            <a:ext cx="11393190" cy="1428547"/>
            <a:chOff x="455384" y="-31785"/>
            <a:chExt cx="11393190" cy="1428547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64C6551-745E-CC85-F1B5-777E1217912F}"/>
                </a:ext>
              </a:extLst>
            </p:cNvPr>
            <p:cNvSpPr/>
            <p:nvPr/>
          </p:nvSpPr>
          <p:spPr>
            <a:xfrm>
              <a:off x="455384" y="-1"/>
              <a:ext cx="11393190" cy="1144019"/>
            </a:xfrm>
            <a:custGeom>
              <a:avLst/>
              <a:gdLst>
                <a:gd name="connsiteX0" fmla="*/ 10221266 w 11393190"/>
                <a:gd name="connsiteY0" fmla="*/ 0 h 1144019"/>
                <a:gd name="connsiteX1" fmla="*/ 11393190 w 11393190"/>
                <a:gd name="connsiteY1" fmla="*/ 0 h 1144019"/>
                <a:gd name="connsiteX2" fmla="*/ 10284025 w 11393190"/>
                <a:gd name="connsiteY2" fmla="*/ 1109165 h 1144019"/>
                <a:gd name="connsiteX3" fmla="*/ 10206573 w 11393190"/>
                <a:gd name="connsiteY3" fmla="*/ 1141247 h 1144019"/>
                <a:gd name="connsiteX4" fmla="*/ 10203593 w 11393190"/>
                <a:gd name="connsiteY4" fmla="*/ 1140667 h 1144019"/>
                <a:gd name="connsiteX5" fmla="*/ 10186991 w 11393190"/>
                <a:gd name="connsiteY5" fmla="*/ 1144019 h 1144019"/>
                <a:gd name="connsiteX6" fmla="*/ 109534 w 11393190"/>
                <a:gd name="connsiteY6" fmla="*/ 1144019 h 1144019"/>
                <a:gd name="connsiteX7" fmla="*/ 0 w 11393190"/>
                <a:gd name="connsiteY7" fmla="*/ 1034485 h 1144019"/>
                <a:gd name="connsiteX8" fmla="*/ 0 w 11393190"/>
                <a:gd name="connsiteY8" fmla="*/ 424878 h 1144019"/>
                <a:gd name="connsiteX9" fmla="*/ 109534 w 11393190"/>
                <a:gd name="connsiteY9" fmla="*/ 315344 h 1144019"/>
                <a:gd name="connsiteX10" fmla="*/ 9905922 w 11393190"/>
                <a:gd name="connsiteY10" fmla="*/ 315344 h 11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93190" h="1144019">
                  <a:moveTo>
                    <a:pt x="10221266" y="0"/>
                  </a:moveTo>
                  <a:lnTo>
                    <a:pt x="11393190" y="0"/>
                  </a:lnTo>
                  <a:lnTo>
                    <a:pt x="10284025" y="1109165"/>
                  </a:lnTo>
                  <a:cubicBezTo>
                    <a:pt x="10262637" y="1130553"/>
                    <a:pt x="10234605" y="1141247"/>
                    <a:pt x="10206573" y="1141247"/>
                  </a:cubicBezTo>
                  <a:lnTo>
                    <a:pt x="10203593" y="1140667"/>
                  </a:lnTo>
                  <a:lnTo>
                    <a:pt x="10186991" y="1144019"/>
                  </a:lnTo>
                  <a:lnTo>
                    <a:pt x="109534" y="1144019"/>
                  </a:lnTo>
                  <a:cubicBezTo>
                    <a:pt x="49040" y="1144019"/>
                    <a:pt x="0" y="1094979"/>
                    <a:pt x="0" y="1034485"/>
                  </a:cubicBezTo>
                  <a:lnTo>
                    <a:pt x="0" y="424878"/>
                  </a:lnTo>
                  <a:cubicBezTo>
                    <a:pt x="0" y="364384"/>
                    <a:pt x="49040" y="315344"/>
                    <a:pt x="109534" y="315344"/>
                  </a:cubicBezTo>
                  <a:lnTo>
                    <a:pt x="9905922" y="315344"/>
                  </a:lnTo>
                  <a:close/>
                </a:path>
              </a:pathLst>
            </a:cu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BF90A0B-806C-6199-5647-CB982CB169D5}"/>
                </a:ext>
              </a:extLst>
            </p:cNvPr>
            <p:cNvSpPr/>
            <p:nvPr/>
          </p:nvSpPr>
          <p:spPr>
            <a:xfrm>
              <a:off x="598259" y="0"/>
              <a:ext cx="11097462" cy="1029718"/>
            </a:xfrm>
            <a:custGeom>
              <a:avLst/>
              <a:gdLst>
                <a:gd name="connsiteX0" fmla="*/ 10087183 w 11097462"/>
                <a:gd name="connsiteY0" fmla="*/ 0 h 1029718"/>
                <a:gd name="connsiteX1" fmla="*/ 11097462 w 11097462"/>
                <a:gd name="connsiteY1" fmla="*/ 0 h 1029718"/>
                <a:gd name="connsiteX2" fmla="*/ 10095285 w 11097462"/>
                <a:gd name="connsiteY2" fmla="*/ 1002177 h 1029718"/>
                <a:gd name="connsiteX3" fmla="*/ 10038771 w 11097462"/>
                <a:gd name="connsiteY3" fmla="*/ 1025586 h 1029718"/>
                <a:gd name="connsiteX4" fmla="*/ 10031425 w 11097462"/>
                <a:gd name="connsiteY4" fmla="*/ 1024156 h 1029718"/>
                <a:gd name="connsiteX5" fmla="*/ 10003877 w 11097462"/>
                <a:gd name="connsiteY5" fmla="*/ 1029718 h 1029718"/>
                <a:gd name="connsiteX6" fmla="*/ 79924 w 11097462"/>
                <a:gd name="connsiteY6" fmla="*/ 1029718 h 1029718"/>
                <a:gd name="connsiteX7" fmla="*/ 0 w 11097462"/>
                <a:gd name="connsiteY7" fmla="*/ 949794 h 1029718"/>
                <a:gd name="connsiteX8" fmla="*/ 0 w 11097462"/>
                <a:gd name="connsiteY8" fmla="*/ 395267 h 1029718"/>
                <a:gd name="connsiteX9" fmla="*/ 79924 w 11097462"/>
                <a:gd name="connsiteY9" fmla="*/ 315343 h 1029718"/>
                <a:gd name="connsiteX10" fmla="*/ 9771840 w 11097462"/>
                <a:gd name="connsiteY10" fmla="*/ 315343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97462" h="1029718">
                  <a:moveTo>
                    <a:pt x="10087183" y="0"/>
                  </a:moveTo>
                  <a:lnTo>
                    <a:pt x="11097462" y="0"/>
                  </a:lnTo>
                  <a:lnTo>
                    <a:pt x="10095285" y="1002177"/>
                  </a:lnTo>
                  <a:cubicBezTo>
                    <a:pt x="10079679" y="1017783"/>
                    <a:pt x="10059225" y="1025586"/>
                    <a:pt x="10038771" y="1025586"/>
                  </a:cubicBezTo>
                  <a:lnTo>
                    <a:pt x="10031425" y="1024156"/>
                  </a:lnTo>
                  <a:lnTo>
                    <a:pt x="10003877" y="1029718"/>
                  </a:lnTo>
                  <a:lnTo>
                    <a:pt x="79924" y="1029718"/>
                  </a:lnTo>
                  <a:cubicBezTo>
                    <a:pt x="35783" y="1029718"/>
                    <a:pt x="0" y="993935"/>
                    <a:pt x="0" y="949794"/>
                  </a:cubicBezTo>
                  <a:lnTo>
                    <a:pt x="0" y="395267"/>
                  </a:lnTo>
                  <a:cubicBezTo>
                    <a:pt x="0" y="351126"/>
                    <a:pt x="35783" y="315343"/>
                    <a:pt x="79924" y="315343"/>
                  </a:cubicBezTo>
                  <a:lnTo>
                    <a:pt x="9771840" y="31534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BA5A35FA-D56B-6958-CCCF-E9A4F202E6F9}"/>
                </a:ext>
              </a:extLst>
            </p:cNvPr>
            <p:cNvSpPr/>
            <p:nvPr/>
          </p:nvSpPr>
          <p:spPr>
            <a:xfrm>
              <a:off x="579119" y="-31785"/>
              <a:ext cx="11116597" cy="1029718"/>
            </a:xfrm>
            <a:custGeom>
              <a:avLst/>
              <a:gdLst>
                <a:gd name="connsiteX0" fmla="*/ 9632199 w 11116597"/>
                <a:gd name="connsiteY0" fmla="*/ 0 h 1029718"/>
                <a:gd name="connsiteX1" fmla="*/ 11116597 w 11116597"/>
                <a:gd name="connsiteY1" fmla="*/ 0 h 1029718"/>
                <a:gd name="connsiteX2" fmla="*/ 10372629 w 11116597"/>
                <a:gd name="connsiteY2" fmla="*/ 743968 h 1029718"/>
                <a:gd name="connsiteX3" fmla="*/ 10075587 w 11116597"/>
                <a:gd name="connsiteY3" fmla="*/ 1029718 h 1029718"/>
                <a:gd name="connsiteX4" fmla="*/ 10081608 w 11116597"/>
                <a:gd name="connsiteY4" fmla="*/ 688673 h 1029718"/>
                <a:gd name="connsiteX5" fmla="*/ 10083080 w 11116597"/>
                <a:gd name="connsiteY5" fmla="*/ 540467 h 1029718"/>
                <a:gd name="connsiteX6" fmla="*/ 10079100 w 11116597"/>
                <a:gd name="connsiteY6" fmla="*/ 550075 h 1029718"/>
                <a:gd name="connsiteX7" fmla="*/ 10065617 w 11116597"/>
                <a:gd name="connsiteY7" fmla="*/ 555660 h 1029718"/>
                <a:gd name="connsiteX8" fmla="*/ 19068 w 11116597"/>
                <a:gd name="connsiteY8" fmla="*/ 555660 h 1029718"/>
                <a:gd name="connsiteX9" fmla="*/ 0 w 11116597"/>
                <a:gd name="connsiteY9" fmla="*/ 536592 h 1029718"/>
                <a:gd name="connsiteX10" fmla="*/ 0 w 11116597"/>
                <a:gd name="connsiteY10" fmla="*/ 404296 h 1029718"/>
                <a:gd name="connsiteX11" fmla="*/ 19068 w 11116597"/>
                <a:gd name="connsiteY11" fmla="*/ 385228 h 1029718"/>
                <a:gd name="connsiteX12" fmla="*/ 10065617 w 11116597"/>
                <a:gd name="connsiteY12" fmla="*/ 385228 h 1029718"/>
                <a:gd name="connsiteX13" fmla="*/ 10084685 w 11116597"/>
                <a:gd name="connsiteY13" fmla="*/ 404296 h 1029718"/>
                <a:gd name="connsiteX14" fmla="*/ 10084685 w 11116597"/>
                <a:gd name="connsiteY14" fmla="*/ 445614 h 1029718"/>
                <a:gd name="connsiteX15" fmla="*/ 10087630 w 11116597"/>
                <a:gd name="connsiteY15" fmla="*/ 315480 h 1029718"/>
                <a:gd name="connsiteX16" fmla="*/ 9630430 w 11116597"/>
                <a:gd name="connsiteY16" fmla="*/ 1769 h 1029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116597" h="1029718">
                  <a:moveTo>
                    <a:pt x="9632199" y="0"/>
                  </a:moveTo>
                  <a:lnTo>
                    <a:pt x="11116597" y="0"/>
                  </a:lnTo>
                  <a:lnTo>
                    <a:pt x="10372629" y="743968"/>
                  </a:lnTo>
                  <a:cubicBezTo>
                    <a:pt x="10326769" y="789828"/>
                    <a:pt x="10130971" y="1011283"/>
                    <a:pt x="10075587" y="1029718"/>
                  </a:cubicBezTo>
                  <a:cubicBezTo>
                    <a:pt x="10079578" y="936078"/>
                    <a:pt x="10080593" y="815054"/>
                    <a:pt x="10081608" y="688673"/>
                  </a:cubicBezTo>
                  <a:lnTo>
                    <a:pt x="10083080" y="540467"/>
                  </a:lnTo>
                  <a:lnTo>
                    <a:pt x="10079100" y="550075"/>
                  </a:lnTo>
                  <a:cubicBezTo>
                    <a:pt x="10075650" y="553526"/>
                    <a:pt x="10070883" y="555660"/>
                    <a:pt x="10065617" y="555660"/>
                  </a:cubicBezTo>
                  <a:lnTo>
                    <a:pt x="19068" y="555660"/>
                  </a:lnTo>
                  <a:cubicBezTo>
                    <a:pt x="8537" y="555660"/>
                    <a:pt x="0" y="547123"/>
                    <a:pt x="0" y="536592"/>
                  </a:cubicBezTo>
                  <a:lnTo>
                    <a:pt x="0" y="404296"/>
                  </a:lnTo>
                  <a:cubicBezTo>
                    <a:pt x="0" y="393765"/>
                    <a:pt x="8537" y="385228"/>
                    <a:pt x="19068" y="385228"/>
                  </a:cubicBezTo>
                  <a:lnTo>
                    <a:pt x="10065617" y="385228"/>
                  </a:lnTo>
                  <a:cubicBezTo>
                    <a:pt x="10076148" y="385228"/>
                    <a:pt x="10084685" y="393765"/>
                    <a:pt x="10084685" y="404296"/>
                  </a:cubicBezTo>
                  <a:lnTo>
                    <a:pt x="10084685" y="445614"/>
                  </a:lnTo>
                  <a:lnTo>
                    <a:pt x="10087630" y="315480"/>
                  </a:lnTo>
                  <a:cubicBezTo>
                    <a:pt x="10041770" y="269620"/>
                    <a:pt x="9584570" y="47629"/>
                    <a:pt x="9630430" y="1769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 w="381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평행 사변형 7">
              <a:extLst>
                <a:ext uri="{FF2B5EF4-FFF2-40B4-BE49-F238E27FC236}">
                  <a16:creationId xmlns:a16="http://schemas.microsoft.com/office/drawing/2014/main" id="{B9003670-0CB9-C3D9-CB6A-C0CB3E07759C}"/>
                </a:ext>
              </a:extLst>
            </p:cNvPr>
            <p:cNvSpPr/>
            <p:nvPr/>
          </p:nvSpPr>
          <p:spPr>
            <a:xfrm>
              <a:off x="462722" y="0"/>
              <a:ext cx="10557703" cy="353443"/>
            </a:xfrm>
            <a:prstGeom prst="parallelogram">
              <a:avLst>
                <a:gd name="adj" fmla="val 99713"/>
              </a:avLst>
            </a:prstGeom>
            <a:solidFill>
              <a:srgbClr val="F15A21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9AC97124-06C1-C03C-3E30-298E524D227E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64508" y="226747"/>
              <a:ext cx="612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4EBADE62-4253-8AC7-1EEA-2264355B18A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633731" y="457887"/>
              <a:ext cx="720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E57EAF6C-E978-CB93-B94E-DE2B29DDB589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0856160" y="354506"/>
              <a:ext cx="57600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2ACB5FA-26EA-343B-9E6F-B7AC9EDBDBBA}"/>
                </a:ext>
              </a:extLst>
            </p:cNvPr>
            <p:cNvCxnSpPr>
              <a:cxnSpLocks/>
            </p:cNvCxnSpPr>
            <p:nvPr/>
          </p:nvCxnSpPr>
          <p:spPr>
            <a:xfrm>
              <a:off x="892691" y="710128"/>
              <a:ext cx="720000" cy="0"/>
            </a:xfrm>
            <a:prstGeom prst="line">
              <a:avLst/>
            </a:prstGeom>
            <a:ln w="41275" cap="rnd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E3133A7D-9557-EE3E-686B-2EDEF46AD416}"/>
                </a:ext>
              </a:extLst>
            </p:cNvPr>
            <p:cNvSpPr/>
            <p:nvPr/>
          </p:nvSpPr>
          <p:spPr>
            <a:xfrm>
              <a:off x="1034246" y="716835"/>
              <a:ext cx="436890" cy="679927"/>
            </a:xfrm>
            <a:custGeom>
              <a:avLst/>
              <a:gdLst>
                <a:gd name="connsiteX0" fmla="*/ 144463 w 436890"/>
                <a:gd name="connsiteY0" fmla="*/ 0 h 679927"/>
                <a:gd name="connsiteX1" fmla="*/ 436890 w 436890"/>
                <a:gd name="connsiteY1" fmla="*/ 0 h 679927"/>
                <a:gd name="connsiteX2" fmla="*/ 401338 w 436890"/>
                <a:gd name="connsiteY2" fmla="*/ 7178 h 679927"/>
                <a:gd name="connsiteX3" fmla="*/ 308545 w 436890"/>
                <a:gd name="connsiteY3" fmla="*/ 147170 h 679927"/>
                <a:gd name="connsiteX4" fmla="*/ 308545 w 436890"/>
                <a:gd name="connsiteY4" fmla="*/ 366713 h 679927"/>
                <a:gd name="connsiteX5" fmla="*/ 308545 w 436890"/>
                <a:gd name="connsiteY5" fmla="*/ 462723 h 679927"/>
                <a:gd name="connsiteX6" fmla="*/ 308545 w 436890"/>
                <a:gd name="connsiteY6" fmla="*/ 498036 h 679927"/>
                <a:gd name="connsiteX7" fmla="*/ 308545 w 436890"/>
                <a:gd name="connsiteY7" fmla="*/ 679927 h 679927"/>
                <a:gd name="connsiteX8" fmla="*/ 154273 w 436890"/>
                <a:gd name="connsiteY8" fmla="*/ 582806 h 679927"/>
                <a:gd name="connsiteX9" fmla="*/ 0 w 436890"/>
                <a:gd name="connsiteY9" fmla="*/ 679927 h 679927"/>
                <a:gd name="connsiteX10" fmla="*/ 0 w 436890"/>
                <a:gd name="connsiteY10" fmla="*/ 498036 h 679927"/>
                <a:gd name="connsiteX11" fmla="*/ 0 w 436890"/>
                <a:gd name="connsiteY11" fmla="*/ 462723 h 679927"/>
                <a:gd name="connsiteX12" fmla="*/ 0 w 436890"/>
                <a:gd name="connsiteY12" fmla="*/ 366713 h 679927"/>
                <a:gd name="connsiteX13" fmla="*/ 0 w 436890"/>
                <a:gd name="connsiteY13" fmla="*/ 144463 h 679927"/>
                <a:gd name="connsiteX14" fmla="*/ 0 w 436890"/>
                <a:gd name="connsiteY14" fmla="*/ 131323 h 679927"/>
                <a:gd name="connsiteX15" fmla="*/ 2653 w 436890"/>
                <a:gd name="connsiteY15" fmla="*/ 131323 h 679927"/>
                <a:gd name="connsiteX16" fmla="*/ 11353 w 436890"/>
                <a:gd name="connsiteY16" fmla="*/ 88232 h 679927"/>
                <a:gd name="connsiteX17" fmla="*/ 144463 w 436890"/>
                <a:gd name="connsiteY17" fmla="*/ 0 h 67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890" h="679927">
                  <a:moveTo>
                    <a:pt x="144463" y="0"/>
                  </a:moveTo>
                  <a:lnTo>
                    <a:pt x="436890" y="0"/>
                  </a:lnTo>
                  <a:lnTo>
                    <a:pt x="401338" y="7178"/>
                  </a:lnTo>
                  <a:cubicBezTo>
                    <a:pt x="346808" y="30242"/>
                    <a:pt x="308545" y="84238"/>
                    <a:pt x="308545" y="147170"/>
                  </a:cubicBezTo>
                  <a:lnTo>
                    <a:pt x="308545" y="366713"/>
                  </a:lnTo>
                  <a:lnTo>
                    <a:pt x="308545" y="462723"/>
                  </a:lnTo>
                  <a:lnTo>
                    <a:pt x="308545" y="498036"/>
                  </a:lnTo>
                  <a:lnTo>
                    <a:pt x="308545" y="679927"/>
                  </a:lnTo>
                  <a:lnTo>
                    <a:pt x="154273" y="582806"/>
                  </a:lnTo>
                  <a:lnTo>
                    <a:pt x="0" y="679927"/>
                  </a:lnTo>
                  <a:lnTo>
                    <a:pt x="0" y="498036"/>
                  </a:lnTo>
                  <a:lnTo>
                    <a:pt x="0" y="462723"/>
                  </a:lnTo>
                  <a:lnTo>
                    <a:pt x="0" y="366713"/>
                  </a:lnTo>
                  <a:lnTo>
                    <a:pt x="0" y="144463"/>
                  </a:lnTo>
                  <a:lnTo>
                    <a:pt x="0" y="131323"/>
                  </a:lnTo>
                  <a:lnTo>
                    <a:pt x="2653" y="131323"/>
                  </a:lnTo>
                  <a:lnTo>
                    <a:pt x="11353" y="88232"/>
                  </a:lnTo>
                  <a:cubicBezTo>
                    <a:pt x="33283" y="36382"/>
                    <a:pt x="84625" y="0"/>
                    <a:pt x="144463" y="0"/>
                  </a:cubicBezTo>
                  <a:close/>
                </a:path>
              </a:pathLst>
            </a:custGeom>
            <a:solidFill>
              <a:srgbClr val="00B0F0"/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FD04855-961C-AFAA-3318-48D1DF2FB612}"/>
              </a:ext>
            </a:extLst>
          </p:cNvPr>
          <p:cNvSpPr txBox="1"/>
          <p:nvPr/>
        </p:nvSpPr>
        <p:spPr>
          <a:xfrm>
            <a:off x="476429" y="1500703"/>
            <a:ext cx="112192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br>
              <a:rPr lang="en-US" sz="2800" b="0" i="0" dirty="0">
                <a:solidFill>
                  <a:srgbClr val="D4E4F9"/>
                </a:solidFill>
                <a:effectLst/>
                <a:latin typeface="OpenSans"/>
              </a:rPr>
            </a:br>
            <a:endParaRPr lang="en-US" sz="2800" b="0" i="0" dirty="0">
              <a:solidFill>
                <a:srgbClr val="D4E4F9"/>
              </a:solidFill>
              <a:effectLst/>
              <a:latin typeface="Open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A2C269-9AC0-ACB0-3A0C-64A4560A3D8E}"/>
              </a:ext>
            </a:extLst>
          </p:cNvPr>
          <p:cNvSpPr/>
          <p:nvPr/>
        </p:nvSpPr>
        <p:spPr>
          <a:xfrm>
            <a:off x="1814032" y="474713"/>
            <a:ext cx="242463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12LotteMartHappyBold" panose="02020603020101020101" pitchFamily="18" charset="-127"/>
                <a:ea typeface="12LotteMartHappyBold" panose="02020603020101020101" pitchFamily="18" charset="-127"/>
              </a:rPr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253CE-F4E4-869D-2793-78A476DD2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38" y="0"/>
            <a:ext cx="9405176" cy="696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170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267</Words>
  <Application>Microsoft Macintosh PowerPoint</Application>
  <PresentationFormat>Widescreen</PresentationFormat>
  <Paragraphs>67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12LotteMartHappyBold</vt:lpstr>
      <vt:lpstr>euclid_circular_a</vt:lpstr>
      <vt:lpstr>Jalnan OTF</vt:lpstr>
      <vt:lpstr>맑은 고딕</vt:lpstr>
      <vt:lpstr>MaruBuriOTF Regular</vt:lpstr>
      <vt:lpstr>Nanum GaRamYeonGgoc</vt:lpstr>
      <vt:lpstr>OpenSans</vt:lpstr>
      <vt:lpstr>Tmon몬소리 Black</vt:lpstr>
      <vt:lpstr>Arial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박민주</cp:lastModifiedBy>
  <cp:revision>49</cp:revision>
  <dcterms:created xsi:type="dcterms:W3CDTF">2022-12-26T07:40:36Z</dcterms:created>
  <dcterms:modified xsi:type="dcterms:W3CDTF">2023-03-13T08:01:07Z</dcterms:modified>
</cp:coreProperties>
</file>