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70" r:id="rId4"/>
    <p:sldId id="283" r:id="rId5"/>
    <p:sldId id="281" r:id="rId6"/>
    <p:sldId id="288" r:id="rId7"/>
    <p:sldId id="295" r:id="rId8"/>
    <p:sldId id="282" r:id="rId9"/>
    <p:sldId id="289" r:id="rId10"/>
    <p:sldId id="284" r:id="rId11"/>
    <p:sldId id="290" r:id="rId12"/>
    <p:sldId id="296" r:id="rId13"/>
    <p:sldId id="285" r:id="rId14"/>
    <p:sldId id="291" r:id="rId15"/>
    <p:sldId id="286" r:id="rId16"/>
    <p:sldId id="292" r:id="rId17"/>
    <p:sldId id="287" r:id="rId18"/>
    <p:sldId id="293" r:id="rId19"/>
    <p:sldId id="294" r:id="rId20"/>
    <p:sldId id="279" r:id="rId21"/>
    <p:sldId id="278" r:id="rId22"/>
    <p:sldId id="26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21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2023. 1. 26.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Week2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48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54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54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BC6B11-201A-51F1-B0E0-817C056D3E4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E2BFD-076C-11E4-8AF5-DAB92DA426BE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E5CC52-0DAC-6C86-AB3B-839AF3D29453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381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A7277-82BD-756F-B4BC-F3EDBEB96ACA}"/>
              </a:ext>
            </a:extLst>
          </p:cNvPr>
          <p:cNvSpPr/>
          <p:nvPr/>
        </p:nvSpPr>
        <p:spPr>
          <a:xfrm>
            <a:off x="7009546" y="507550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5A8D72-EE0E-501C-FB76-CEB1ABED68EE}"/>
              </a:ext>
            </a:extLst>
          </p:cNvPr>
          <p:cNvSpPr/>
          <p:nvPr/>
        </p:nvSpPr>
        <p:spPr>
          <a:xfrm>
            <a:off x="9611725" y="2752696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5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048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3C8BD6-CF63-4B12-D224-D23681D5FB04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3905A3-4522-3E7A-E473-EE9A8419D460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173E9F-4938-244B-0B1B-71C764C06D70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575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&gt;=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|| (x &lt;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17AB24-DE9F-7477-2B28-88D29F69BBFB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06927-0141-E089-958F-FEA405749C66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44A0-06A8-BE74-7BB6-85EC545BDB28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411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62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(x !=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== !(x ==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3E7ED3-D3C1-55DE-B06B-B62E1B699644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E6058-E06B-F8F5-E940-700B258E61A8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8449D5-B69A-1AC8-8DDC-DCBA4057CF1F}"/>
              </a:ext>
            </a:extLst>
          </p:cNvPr>
          <p:cNvSpPr/>
          <p:nvPr/>
        </p:nvSpPr>
        <p:spPr>
          <a:xfrm>
            <a:off x="5738911" y="2901986"/>
            <a:ext cx="7970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||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1942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46DA26-3923-F3A2-C524-F7E51862CA31}"/>
              </a:ext>
            </a:extLst>
          </p:cNvPr>
          <p:cNvSpPr/>
          <p:nvPr/>
        </p:nvSpPr>
        <p:spPr>
          <a:xfrm>
            <a:off x="6994293" y="4983908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7333A-2FF3-207B-B070-2BCC15C7BBCD}"/>
              </a:ext>
            </a:extLst>
          </p:cNvPr>
          <p:cNvSpPr/>
          <p:nvPr/>
        </p:nvSpPr>
        <p:spPr>
          <a:xfrm>
            <a:off x="9538989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0049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1. If-elseif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89809"/>
            <a:ext cx="1137214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What is wrong in the following code? </a:t>
            </a:r>
            <a:endParaRPr lang="en-US" sz="5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b="1" dirty="0">
              <a:solidFill>
                <a:srgbClr val="000CD6"/>
              </a:solidFill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60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"D"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70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"C"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80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"B"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if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(score &gt;=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90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"A"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lvl="1"/>
            <a:r>
              <a:rPr lang="en-US" sz="32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else </a:t>
            </a:r>
            <a:r>
              <a:rPr lang="en-US" sz="3200" dirty="0" err="1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System.out.println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"F"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);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550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4084341" y="1155858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5A54E2-DA97-A2C0-0471-B762DC1D3D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62"/>
          <a:stretch/>
        </p:blipFill>
        <p:spPr>
          <a:xfrm>
            <a:off x="455384" y="1822037"/>
            <a:ext cx="7772400" cy="4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3. Stdin and </a:t>
            </a:r>
            <a:r>
              <a:rPr lang="en-US" altLang="ko-KR" sz="2000" b="1" i="1" kern="0" dirty="0" err="1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Stdout</a:t>
            </a:r>
            <a:endParaRPr lang="en-US" altLang="ko-KR" sz="2000" b="1" i="1" kern="0" dirty="0">
              <a:ln w="15875">
                <a:noFill/>
              </a:ln>
              <a:solidFill>
                <a:prstClr val="white">
                  <a:lumMod val="7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011504"/>
            <a:ext cx="10236775" cy="380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7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308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900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(</a:t>
            </a:r>
            <a:r>
              <a:rPr lang="en-US" sz="4800" b="1" dirty="0">
                <a:solidFill>
                  <a:srgbClr val="000CD6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true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 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4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</a:t>
            </a:r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874F54-E579-9E02-02E6-4E8704A1F355}"/>
              </a:ext>
            </a:extLst>
          </p:cNvPr>
          <p:cNvSpPr/>
          <p:nvPr/>
        </p:nvSpPr>
        <p:spPr>
          <a:xfrm>
            <a:off x="3505336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71B35-1314-3B40-34A6-23D4E1526E7D}"/>
              </a:ext>
            </a:extLst>
          </p:cNvPr>
          <p:cNvSpPr/>
          <p:nvPr/>
        </p:nvSpPr>
        <p:spPr>
          <a:xfrm>
            <a:off x="8107661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20ABCD-F07B-D7A2-F7EC-38D404963B83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52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65634-7293-C2DD-D6D8-AE2BBDBD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612" y="2012306"/>
            <a:ext cx="10236775" cy="38016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8D12B1-AB60-27AE-DA53-801D53F55347}"/>
              </a:ext>
            </a:extLst>
          </p:cNvPr>
          <p:cNvSpPr/>
          <p:nvPr/>
        </p:nvSpPr>
        <p:spPr>
          <a:xfrm>
            <a:off x="1894745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4A796-2B36-035D-098E-76A7198FDD2C}"/>
              </a:ext>
            </a:extLst>
          </p:cNvPr>
          <p:cNvSpPr/>
          <p:nvPr/>
        </p:nvSpPr>
        <p:spPr>
          <a:xfrm>
            <a:off x="4461298" y="2880851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E7F0F4-0AEB-B68F-3B65-6844AA12DBF3}"/>
              </a:ext>
            </a:extLst>
          </p:cNvPr>
          <p:cNvSpPr/>
          <p:nvPr/>
        </p:nvSpPr>
        <p:spPr>
          <a:xfrm>
            <a:off x="1894745" y="356161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3243F2-6757-8B97-26E4-3B866EF55DEF}"/>
              </a:ext>
            </a:extLst>
          </p:cNvPr>
          <p:cNvSpPr/>
          <p:nvPr/>
        </p:nvSpPr>
        <p:spPr>
          <a:xfrm>
            <a:off x="4461298" y="431939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9CF21-D9CA-D946-C098-A9DAF0E9CEEE}"/>
              </a:ext>
            </a:extLst>
          </p:cNvPr>
          <p:cNvSpPr/>
          <p:nvPr/>
        </p:nvSpPr>
        <p:spPr>
          <a:xfrm>
            <a:off x="4461298" y="3582879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6ECC38-2488-24CA-CE26-B24E5009068A}"/>
              </a:ext>
            </a:extLst>
          </p:cNvPr>
          <p:cNvSpPr/>
          <p:nvPr/>
        </p:nvSpPr>
        <p:spPr>
          <a:xfrm>
            <a:off x="1928303" y="431939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7C4472-17DC-DC9D-2E8C-D1266E621CF4}"/>
              </a:ext>
            </a:extLst>
          </p:cNvPr>
          <p:cNvSpPr/>
          <p:nvPr/>
        </p:nvSpPr>
        <p:spPr>
          <a:xfrm>
            <a:off x="1928303" y="507717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523AB-9B0F-8204-30B3-E11E95C09C18}"/>
              </a:ext>
            </a:extLst>
          </p:cNvPr>
          <p:cNvSpPr/>
          <p:nvPr/>
        </p:nvSpPr>
        <p:spPr>
          <a:xfrm>
            <a:off x="4461298" y="5121753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84F40-5769-CF68-A749-F317F25DA3F6}"/>
              </a:ext>
            </a:extLst>
          </p:cNvPr>
          <p:cNvSpPr/>
          <p:nvPr/>
        </p:nvSpPr>
        <p:spPr>
          <a:xfrm>
            <a:off x="2567269" y="1060279"/>
            <a:ext cx="6623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True = 1, False = 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1516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Question 2. Boolean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207809" y="1693718"/>
            <a:ext cx="118783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3.10.1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Assuming that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x 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is </a:t>
            </a:r>
            <a:r>
              <a:rPr lang="en-US" sz="32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, </a:t>
            </a:r>
          </a:p>
          <a:p>
            <a:r>
              <a:rPr lang="en-US" sz="32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show the result of the following Boolean expressions: </a:t>
            </a:r>
            <a:endParaRPr lang="en-US" sz="44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endParaRPr lang="en-US" sz="28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br>
              <a:rPr lang="en-US" sz="36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</a:b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!(x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&amp;&amp; (x &gt; </a:t>
            </a:r>
            <a:r>
              <a:rPr lang="en-US" sz="4800" b="1" dirty="0">
                <a:solidFill>
                  <a:srgbClr val="00997F"/>
                </a:solidFill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r>
              <a:rPr lang="en-US" sz="4800" dirty="0">
                <a:effectLst/>
                <a:latin typeface="Jalnan OTF" panose="020B0600000101010101" pitchFamily="34" charset="-127"/>
                <a:ea typeface="Jalnan OTF" panose="020B0600000101010101" pitchFamily="34" charset="-127"/>
              </a:rPr>
              <a:t>) </a:t>
            </a:r>
            <a:endParaRPr lang="en-US" sz="3600" dirty="0">
              <a:effectLst/>
              <a:latin typeface="Jalnan OTF" panose="020B0600000101010101" pitchFamily="34" charset="-127"/>
              <a:ea typeface="Jalnan OTF" panose="020B0600000101010101" pitchFamily="34" charset="-127"/>
            </a:endParaRPr>
          </a:p>
          <a:p>
            <a:pPr algn="ctr"/>
            <a:endParaRPr lang="en-US" sz="48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9F66C-92F6-900B-43BD-205E0ABC1CE1}"/>
              </a:ext>
            </a:extLst>
          </p:cNvPr>
          <p:cNvSpPr/>
          <p:nvPr/>
        </p:nvSpPr>
        <p:spPr>
          <a:xfrm>
            <a:off x="3477284" y="2890134"/>
            <a:ext cx="6351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0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79E086-C2B7-5C9B-A589-07E0210A283A}"/>
              </a:ext>
            </a:extLst>
          </p:cNvPr>
          <p:cNvSpPr/>
          <p:nvPr/>
        </p:nvSpPr>
        <p:spPr>
          <a:xfrm>
            <a:off x="8135713" y="2890134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1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679BB9-41C4-AD48-CCF2-F0BE32B9AD70}"/>
              </a:ext>
            </a:extLst>
          </p:cNvPr>
          <p:cNvSpPr/>
          <p:nvPr/>
        </p:nvSpPr>
        <p:spPr>
          <a:xfrm>
            <a:off x="5543344" y="2901986"/>
            <a:ext cx="11881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Jalnan OTF" panose="020B0600000101010101" pitchFamily="34" charset="-127"/>
                <a:ea typeface="Jalnan OTF" panose="020B0600000101010101" pitchFamily="34" charset="-127"/>
              </a:rPr>
              <a:t>&amp;&amp;</a:t>
            </a:r>
            <a:endParaRPr lang="en-KR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84659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622</Words>
  <Application>Microsoft Macintosh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Jalnan OTF</vt:lpstr>
      <vt:lpstr>맑은 고딕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14</cp:revision>
  <dcterms:created xsi:type="dcterms:W3CDTF">2022-12-26T07:40:36Z</dcterms:created>
  <dcterms:modified xsi:type="dcterms:W3CDTF">2023-01-26T06:48:38Z</dcterms:modified>
</cp:coreProperties>
</file>