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70" r:id="rId4"/>
    <p:sldId id="283" r:id="rId5"/>
    <p:sldId id="281" r:id="rId6"/>
    <p:sldId id="288" r:id="rId7"/>
    <p:sldId id="295" r:id="rId8"/>
    <p:sldId id="282" r:id="rId9"/>
    <p:sldId id="289" r:id="rId10"/>
    <p:sldId id="284" r:id="rId11"/>
    <p:sldId id="290" r:id="rId12"/>
    <p:sldId id="296" r:id="rId13"/>
    <p:sldId id="285" r:id="rId14"/>
    <p:sldId id="291" r:id="rId15"/>
    <p:sldId id="286" r:id="rId16"/>
    <p:sldId id="292" r:id="rId17"/>
    <p:sldId id="287" r:id="rId18"/>
    <p:sldId id="293" r:id="rId19"/>
    <p:sldId id="299" r:id="rId20"/>
    <p:sldId id="298" r:id="rId21"/>
    <p:sldId id="300" r:id="rId22"/>
    <p:sldId id="303" r:id="rId23"/>
    <p:sldId id="302" r:id="rId24"/>
    <p:sldId id="304" r:id="rId25"/>
    <p:sldId id="301" r:id="rId26"/>
    <p:sldId id="305" r:id="rId27"/>
    <p:sldId id="307" r:id="rId28"/>
    <p:sldId id="308" r:id="rId29"/>
    <p:sldId id="309" r:id="rId30"/>
    <p:sldId id="306" r:id="rId31"/>
    <p:sldId id="310" r:id="rId32"/>
    <p:sldId id="311" r:id="rId33"/>
    <p:sldId id="316" r:id="rId34"/>
    <p:sldId id="312" r:id="rId35"/>
    <p:sldId id="313" r:id="rId36"/>
    <p:sldId id="317" r:id="rId37"/>
    <p:sldId id="314" r:id="rId38"/>
    <p:sldId id="318" r:id="rId39"/>
    <p:sldId id="319" r:id="rId40"/>
    <p:sldId id="320" r:id="rId41"/>
    <p:sldId id="279" r:id="rId42"/>
    <p:sldId id="278" r:id="rId43"/>
    <p:sldId id="263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1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Week2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8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C6B11-201A-51F1-B0E0-817C056D3E4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E2BFD-076C-11E4-8AF5-DAB92DA426BE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5CC52-0DAC-6C86-AB3B-839AF3D29453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8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A7277-82BD-756F-B4BC-F3EDBEB96ACA}"/>
              </a:ext>
            </a:extLst>
          </p:cNvPr>
          <p:cNvSpPr/>
          <p:nvPr/>
        </p:nvSpPr>
        <p:spPr>
          <a:xfrm>
            <a:off x="7009546" y="507550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A8D72-EE0E-501C-FB76-CEB1ABED68EE}"/>
              </a:ext>
            </a:extLst>
          </p:cNvPr>
          <p:cNvSpPr/>
          <p:nvPr/>
        </p:nvSpPr>
        <p:spPr>
          <a:xfrm>
            <a:off x="9611725" y="2752696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C8BD6-CF63-4B12-D224-D23681D5FB0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905A3-4522-3E7A-E473-EE9A8419D460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73E9F-4938-244B-0B1B-71C764C06D70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3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7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7AB24-DE9F-7477-2B28-88D29F69BBFB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6927-0141-E089-958F-FEA405749C66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44A0-06A8-BE74-7BB6-85EC545BDB28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11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62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E7ED3-D3C1-55DE-B06B-B62E1B699644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E6058-E06B-F8F5-E940-700B258E61A8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449D5-B69A-1AC8-8DDC-DCBA4057CF1F}"/>
              </a:ext>
            </a:extLst>
          </p:cNvPr>
          <p:cNvSpPr/>
          <p:nvPr/>
        </p:nvSpPr>
        <p:spPr>
          <a:xfrm>
            <a:off x="5655556" y="2901986"/>
            <a:ext cx="963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94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68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If-elseif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wrong in the following code?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b="1" dirty="0">
              <a:solidFill>
                <a:srgbClr val="000CD6"/>
              </a:solidFill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"D"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70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"C"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80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"B"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"A"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"F"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CDCF2F-841B-F6A4-78B4-C551F48B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49" y="3108190"/>
            <a:ext cx="4299490" cy="10229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Graphic 27" descr="Arrow: Rotate right outline">
            <a:extLst>
              <a:ext uri="{FF2B5EF4-FFF2-40B4-BE49-F238E27FC236}">
                <a16:creationId xmlns:a16="http://schemas.microsoft.com/office/drawing/2014/main" id="{FEDB2DEA-9964-DBC0-9F53-8745CA5E0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078711" y="3259435"/>
            <a:ext cx="914400" cy="914400"/>
          </a:xfrm>
          <a:prstGeom prst="rect">
            <a:avLst/>
          </a:prstGeom>
        </p:spPr>
      </p:pic>
      <p:pic>
        <p:nvPicPr>
          <p:cNvPr id="30" name="Graphic 29" descr="Arrow: Rotate right with solid fill">
            <a:extLst>
              <a:ext uri="{FF2B5EF4-FFF2-40B4-BE49-F238E27FC236}">
                <a16:creationId xmlns:a16="http://schemas.microsoft.com/office/drawing/2014/main" id="{ADA50470-C031-D6CB-3B89-D12BFB8C9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075277" y="3165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5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elseIf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Graphic 27" descr="Arrow: Rotate right outline">
            <a:extLst>
              <a:ext uri="{FF2B5EF4-FFF2-40B4-BE49-F238E27FC236}">
                <a16:creationId xmlns:a16="http://schemas.microsoft.com/office/drawing/2014/main" id="{FEDB2DEA-9964-DBC0-9F53-8745CA5E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078711" y="3259435"/>
            <a:ext cx="914400" cy="914400"/>
          </a:xfrm>
          <a:prstGeom prst="rect">
            <a:avLst/>
          </a:prstGeom>
        </p:spPr>
      </p:pic>
      <p:pic>
        <p:nvPicPr>
          <p:cNvPr id="30" name="Graphic 29" descr="Arrow: Rotate right with solid fill">
            <a:extLst>
              <a:ext uri="{FF2B5EF4-FFF2-40B4-BE49-F238E27FC236}">
                <a16:creationId xmlns:a16="http://schemas.microsoft.com/office/drawing/2014/main" id="{ADA50470-C031-D6CB-3B89-D12BFB8C9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075277" y="3165917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1F28B8-608C-8F0D-4E7F-94ACFACD9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19" y="1577834"/>
            <a:ext cx="7775882" cy="500496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F8EC-46F2-56BC-3E5C-FEBAF160CDA1}"/>
              </a:ext>
            </a:extLst>
          </p:cNvPr>
          <p:cNvSpPr/>
          <p:nvPr/>
        </p:nvSpPr>
        <p:spPr>
          <a:xfrm>
            <a:off x="2140528" y="3835399"/>
            <a:ext cx="1870364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6601719" y="3835926"/>
            <a:ext cx="691429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5516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Switch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BDF17-D597-6844-28B6-CFA88605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0" y="1961515"/>
            <a:ext cx="7867576" cy="417965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1174530" y="2337545"/>
            <a:ext cx="1279009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F8EC-46F2-56BC-3E5C-FEBAF160CDA1}"/>
              </a:ext>
            </a:extLst>
          </p:cNvPr>
          <p:cNvSpPr/>
          <p:nvPr/>
        </p:nvSpPr>
        <p:spPr>
          <a:xfrm>
            <a:off x="2692651" y="2337545"/>
            <a:ext cx="3250948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CBC8EA-D2A9-D3D1-4602-9CA4DAAF092A}"/>
              </a:ext>
            </a:extLst>
          </p:cNvPr>
          <p:cNvSpPr/>
          <p:nvPr/>
        </p:nvSpPr>
        <p:spPr>
          <a:xfrm>
            <a:off x="6396556" y="2337545"/>
            <a:ext cx="1084898" cy="468000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65531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ED11E3-B2CD-467F-448B-D0281251DA2C}"/>
              </a:ext>
            </a:extLst>
          </p:cNvPr>
          <p:cNvSpPr/>
          <p:nvPr/>
        </p:nvSpPr>
        <p:spPr>
          <a:xfrm>
            <a:off x="6824825" y="2660077"/>
            <a:ext cx="5367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= Monday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(date) + 3(elapsed) = 4</a:t>
            </a:r>
          </a:p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4 % 7 = 4</a:t>
            </a:r>
          </a:p>
          <a:p>
            <a:pPr algn="ctr"/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= Thursday</a:t>
            </a:r>
            <a:endParaRPr lang="en-KR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492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F9CC5-3089-2897-374A-10C2B814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3" y="2246775"/>
            <a:ext cx="6402616" cy="445181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2483427" y="2237689"/>
            <a:ext cx="2919846" cy="422388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ED11E3-B2CD-467F-448B-D0281251DA2C}"/>
              </a:ext>
            </a:extLst>
          </p:cNvPr>
          <p:cNvSpPr/>
          <p:nvPr/>
        </p:nvSpPr>
        <p:spPr>
          <a:xfrm>
            <a:off x="6824825" y="2660077"/>
            <a:ext cx="536717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= Monday</a:t>
            </a: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(date) + 3(elapsed) = 4</a:t>
            </a:r>
          </a:p>
          <a:p>
            <a:pPr algn="ctr"/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4 % 7 = 4</a:t>
            </a:r>
          </a:p>
          <a:p>
            <a:pPr algn="ctr"/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4 = Thursday</a:t>
            </a:r>
            <a:endParaRPr lang="en-KR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77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Day of the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EF28A53-0775-AC58-E71B-2DDA01D5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47" y="1228916"/>
            <a:ext cx="6712527" cy="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39E65-525D-07FC-7284-B0C066BE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26" y="2128287"/>
            <a:ext cx="9219378" cy="449562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FBAC6BD-31E3-BD88-C715-2F98E070924B}"/>
              </a:ext>
            </a:extLst>
          </p:cNvPr>
          <p:cNvSpPr/>
          <p:nvPr/>
        </p:nvSpPr>
        <p:spPr>
          <a:xfrm>
            <a:off x="455384" y="2704471"/>
            <a:ext cx="2919846" cy="322119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7352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2" descr="Preview">
            <a:extLst>
              <a:ext uri="{FF2B5EF4-FFF2-40B4-BE49-F238E27FC236}">
                <a16:creationId xmlns:a16="http://schemas.microsoft.com/office/drawing/2014/main" id="{BF980F73-76F2-EE0D-79EF-FFD6CAA91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4" y="584410"/>
            <a:ext cx="7161149" cy="9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C224C0-5F50-A602-6CB3-C802CB6976B5}"/>
              </a:ext>
            </a:extLst>
          </p:cNvPr>
          <p:cNvSpPr/>
          <p:nvPr/>
        </p:nvSpPr>
        <p:spPr>
          <a:xfrm>
            <a:off x="2899064" y="2369127"/>
            <a:ext cx="3641463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7254FA-460E-3AB0-C4E9-993206056A9E}"/>
              </a:ext>
            </a:extLst>
          </p:cNvPr>
          <p:cNvSpPr/>
          <p:nvPr/>
        </p:nvSpPr>
        <p:spPr>
          <a:xfrm>
            <a:off x="3435928" y="2915919"/>
            <a:ext cx="2362200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7DB913-A4F6-A27F-7596-8F7EE84FFF21}"/>
              </a:ext>
            </a:extLst>
          </p:cNvPr>
          <p:cNvSpPr/>
          <p:nvPr/>
        </p:nvSpPr>
        <p:spPr>
          <a:xfrm>
            <a:off x="2899064" y="3429000"/>
            <a:ext cx="4031672" cy="426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3D487-4698-5AC2-EA1E-AB96C832B6EA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ones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 (tens place)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61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7" name="Picture 2" descr="Preview">
            <a:extLst>
              <a:ext uri="{FF2B5EF4-FFF2-40B4-BE49-F238E27FC236}">
                <a16:creationId xmlns:a16="http://schemas.microsoft.com/office/drawing/2014/main" id="{B6BF4334-ADBF-4FA8-9A04-78552A40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54" y="584410"/>
            <a:ext cx="7161149" cy="9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A882E-3025-EDDF-E281-E0ABB2DD3663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(hundreds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21 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one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66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CED973-3619-B9F9-9BCE-5B42BC79835B}"/>
              </a:ext>
            </a:extLst>
          </p:cNvPr>
          <p:cNvSpPr/>
          <p:nvPr/>
        </p:nvSpPr>
        <p:spPr>
          <a:xfrm>
            <a:off x="2836718" y="5569527"/>
            <a:ext cx="2441864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01ECC-1CF4-D024-33E2-718BB2CAFFAB}"/>
              </a:ext>
            </a:extLst>
          </p:cNvPr>
          <p:cNvSpPr txBox="1"/>
          <p:nvPr/>
        </p:nvSpPr>
        <p:spPr>
          <a:xfrm>
            <a:off x="6886274" y="2251770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(hundreds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21 </a:t>
            </a:r>
          </a:p>
          <a:p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-&gt; 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one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34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CED973-3619-B9F9-9BCE-5B42BC79835B}"/>
              </a:ext>
            </a:extLst>
          </p:cNvPr>
          <p:cNvSpPr/>
          <p:nvPr/>
        </p:nvSpPr>
        <p:spPr>
          <a:xfrm>
            <a:off x="2836718" y="5569527"/>
            <a:ext cx="2441864" cy="290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15702-F84C-FDBA-0835-ACF956D13A99}"/>
              </a:ext>
            </a:extLst>
          </p:cNvPr>
          <p:cNvSpPr txBox="1"/>
          <p:nvPr/>
        </p:nvSpPr>
        <p:spPr>
          <a:xfrm>
            <a:off x="7042137" y="2228895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DDB5DE-94D9-CE7C-55AA-2CEA71D19E2C}"/>
              </a:ext>
            </a:extLst>
          </p:cNvPr>
          <p:cNvCxnSpPr/>
          <p:nvPr/>
        </p:nvCxnSpPr>
        <p:spPr>
          <a:xfrm flipH="1">
            <a:off x="4686300" y="3983221"/>
            <a:ext cx="3408218" cy="143561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5" y="2011504"/>
            <a:ext cx="10236775" cy="38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4. Palindrome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9D9D9-6114-82F5-1AA9-76BA737E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" y="1690810"/>
            <a:ext cx="7178927" cy="2498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D0F3EF-6D96-E93A-A963-CF262DA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2" y="4773796"/>
            <a:ext cx="11180620" cy="129007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13E3A8-656A-3D9B-6C77-F5C5AD024DCC}"/>
              </a:ext>
            </a:extLst>
          </p:cNvPr>
          <p:cNvSpPr/>
          <p:nvPr/>
        </p:nvSpPr>
        <p:spPr>
          <a:xfrm>
            <a:off x="2710211" y="5541190"/>
            <a:ext cx="2609934" cy="322119"/>
          </a:xfrm>
          <a:prstGeom prst="roundRect">
            <a:avLst>
              <a:gd name="adj" fmla="val 36924"/>
            </a:avLst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7042137" y="2228895"/>
            <a:ext cx="5406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hundreds place)</a:t>
            </a:r>
            <a:endParaRPr 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</a:p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(ones place)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/>
          <p:nvPr/>
        </p:nvCxnSpPr>
        <p:spPr>
          <a:xfrm flipH="1">
            <a:off x="4686300" y="3983221"/>
            <a:ext cx="3408218" cy="143561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1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149475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sec = 1000 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millis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1817920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98D1FC-437E-30E8-250E-499198C755FE}"/>
              </a:ext>
            </a:extLst>
          </p:cNvPr>
          <p:cNvSpPr/>
          <p:nvPr/>
        </p:nvSpPr>
        <p:spPr>
          <a:xfrm>
            <a:off x="2424545" y="1607127"/>
            <a:ext cx="260465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5719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149475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sec = 1000 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millis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1817920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2983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540527" y="231217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 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 total % 60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288689" y="263533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7300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441887" y="322765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min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90049" y="355081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B2724DD-2A72-74D8-9B44-95092B75CE07}"/>
              </a:ext>
            </a:extLst>
          </p:cNvPr>
          <p:cNvSpPr/>
          <p:nvPr/>
        </p:nvSpPr>
        <p:spPr>
          <a:xfrm>
            <a:off x="2424544" y="3364649"/>
            <a:ext cx="1870365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1009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441887" y="3227650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min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s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190049" y="3550815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04916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</p:cNvCxnSpPr>
          <p:nvPr/>
        </p:nvCxnSpPr>
        <p:spPr>
          <a:xfrm flipH="1">
            <a:off x="5162098" y="4456392"/>
            <a:ext cx="1889866" cy="0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7D37B-EFC5-96A2-E03C-48290541FC65}"/>
              </a:ext>
            </a:extLst>
          </p:cNvPr>
          <p:cNvSpPr/>
          <p:nvPr/>
        </p:nvSpPr>
        <p:spPr>
          <a:xfrm>
            <a:off x="2570250" y="4297065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9143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AC87260-607C-8339-2923-3F090B06752A}"/>
              </a:ext>
            </a:extLst>
          </p:cNvPr>
          <p:cNvSpPr/>
          <p:nvPr/>
        </p:nvSpPr>
        <p:spPr>
          <a:xfrm>
            <a:off x="2213975" y="5147174"/>
            <a:ext cx="1870366" cy="318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5410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79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289029" y="5014886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 hou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 = 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60 m</a:t>
            </a:r>
            <a:endParaRPr lang="en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6E16BB-A145-D44D-0AE3-D0060FB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1328929"/>
            <a:ext cx="6168403" cy="53567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037191" y="5338051"/>
            <a:ext cx="1251838" cy="1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0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083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5. 12-hour clock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6DE47-688A-9B0D-8FE5-8C220B719FBE}"/>
              </a:ext>
            </a:extLst>
          </p:cNvPr>
          <p:cNvSpPr txBox="1"/>
          <p:nvPr/>
        </p:nvSpPr>
        <p:spPr>
          <a:xfrm>
            <a:off x="6785313" y="4890195"/>
            <a:ext cx="5406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If (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currentHour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) &gt; 12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09BDD6-AFC8-EAC6-3EEA-AC41B734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7" y="1737253"/>
            <a:ext cx="11513127" cy="216226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F3E87A-D098-73C9-991F-A4B13C692F63}"/>
              </a:ext>
            </a:extLst>
          </p:cNvPr>
          <p:cNvSpPr/>
          <p:nvPr/>
        </p:nvSpPr>
        <p:spPr>
          <a:xfrm>
            <a:off x="8188036" y="2583160"/>
            <a:ext cx="2551136" cy="35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EEDE8-97D8-2DF0-8873-2E6F819E6ABA}"/>
              </a:ext>
            </a:extLst>
          </p:cNvPr>
          <p:cNvCxnSpPr>
            <a:cxnSpLocks/>
          </p:cNvCxnSpPr>
          <p:nvPr/>
        </p:nvCxnSpPr>
        <p:spPr>
          <a:xfrm flipV="1">
            <a:off x="9463604" y="3061855"/>
            <a:ext cx="0" cy="1537854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E0962F-594E-970C-FAFB-61FD18B5ABF6}"/>
              </a:ext>
            </a:extLst>
          </p:cNvPr>
          <p:cNvSpPr txBox="1"/>
          <p:nvPr/>
        </p:nvSpPr>
        <p:spPr>
          <a:xfrm>
            <a:off x="228123" y="5850210"/>
            <a:ext cx="6920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e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lse If (</a:t>
            </a:r>
            <a:r>
              <a:rPr lang="en-US" sz="36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currentHour</a:t>
            </a:r>
            <a:r>
              <a:rPr lang="en-US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) &lt;= 12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7A4EF2-92DD-3C6A-6AB0-1F9AD82F992E}"/>
              </a:ext>
            </a:extLst>
          </p:cNvPr>
          <p:cNvCxnSpPr>
            <a:cxnSpLocks/>
          </p:cNvCxnSpPr>
          <p:nvPr/>
        </p:nvCxnSpPr>
        <p:spPr>
          <a:xfrm flipV="1">
            <a:off x="3492295" y="3352341"/>
            <a:ext cx="0" cy="2497869"/>
          </a:xfrm>
          <a:prstGeom prst="straightConnector1">
            <a:avLst/>
          </a:prstGeom>
          <a:ln w="79375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09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0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74F54-E579-9E02-02E6-4E8704A1F355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71B35-1314-3B40-34A6-23D4E1526E7D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0ABCD-F07B-D7A2-F7EC-38D404963B83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2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5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9F66C-92F6-900B-43BD-205E0ABC1CE1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9E086-C2B7-5C9B-A589-07E0210A283A}"/>
              </a:ext>
            </a:extLst>
          </p:cNvPr>
          <p:cNvSpPr/>
          <p:nvPr/>
        </p:nvSpPr>
        <p:spPr>
          <a:xfrm>
            <a:off x="8135713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79BB9-41C4-AD48-CCF2-F0BE32B9AD70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465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1057</Words>
  <Application>Microsoft Macintosh PowerPoint</Application>
  <PresentationFormat>Widescreen</PresentationFormat>
  <Paragraphs>196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Jalnan OTF</vt:lpstr>
      <vt:lpstr>JetBrains Mono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23</cp:revision>
  <dcterms:created xsi:type="dcterms:W3CDTF">2022-12-26T07:40:36Z</dcterms:created>
  <dcterms:modified xsi:type="dcterms:W3CDTF">2023-01-31T04:22:57Z</dcterms:modified>
</cp:coreProperties>
</file>