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9" r:id="rId20"/>
    <p:sldId id="298" r:id="rId21"/>
    <p:sldId id="300" r:id="rId22"/>
    <p:sldId id="303" r:id="rId23"/>
    <p:sldId id="302" r:id="rId24"/>
    <p:sldId id="304" r:id="rId25"/>
    <p:sldId id="301" r:id="rId26"/>
    <p:sldId id="305" r:id="rId27"/>
    <p:sldId id="307" r:id="rId28"/>
    <p:sldId id="308" r:id="rId29"/>
    <p:sldId id="309" r:id="rId30"/>
    <p:sldId id="306" r:id="rId31"/>
    <p:sldId id="310" r:id="rId32"/>
    <p:sldId id="311" r:id="rId33"/>
    <p:sldId id="316" r:id="rId34"/>
    <p:sldId id="312" r:id="rId35"/>
    <p:sldId id="313" r:id="rId36"/>
    <p:sldId id="317" r:id="rId37"/>
    <p:sldId id="314" r:id="rId38"/>
    <p:sldId id="318" r:id="rId39"/>
    <p:sldId id="319" r:id="rId40"/>
    <p:sldId id="320" r:id="rId41"/>
    <p:sldId id="279" r:id="rId42"/>
    <p:sldId id="278" r:id="rId43"/>
    <p:sldId id="26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655556" y="2901986"/>
            <a:ext cx="963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DCF2F-841B-F6A4-78B4-C551F48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49" y="3108190"/>
            <a:ext cx="4299490" cy="102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elseIf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F28B8-608C-8F0D-4E7F-94ACFACD9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19" y="1577834"/>
            <a:ext cx="7775882" cy="50049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140528" y="3835399"/>
            <a:ext cx="1870364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6601719" y="3835926"/>
            <a:ext cx="69142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5516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Switch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BDF17-D597-6844-28B6-CFA88605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0" y="1961515"/>
            <a:ext cx="7867576" cy="417965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1174530" y="2337545"/>
            <a:ext cx="127900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692651" y="2337545"/>
            <a:ext cx="325094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CBC8EA-D2A9-D3D1-4602-9CA4DAAF092A}"/>
              </a:ext>
            </a:extLst>
          </p:cNvPr>
          <p:cNvSpPr/>
          <p:nvPr/>
        </p:nvSpPr>
        <p:spPr>
          <a:xfrm>
            <a:off x="6396556" y="2337545"/>
            <a:ext cx="108489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6553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92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F9CC5-3089-2897-374A-10C2B81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3" y="2246775"/>
            <a:ext cx="6402616" cy="445181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2483427" y="2237689"/>
            <a:ext cx="2919846" cy="422388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7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39E65-525D-07FC-7284-B0C066BE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6" y="2128287"/>
            <a:ext cx="9219378" cy="449562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455384" y="2704471"/>
            <a:ext cx="2919846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352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F980F73-76F2-EE0D-79EF-FFD6CAA9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C224C0-5F50-A602-6CB3-C802CB6976B5}"/>
              </a:ext>
            </a:extLst>
          </p:cNvPr>
          <p:cNvSpPr/>
          <p:nvPr/>
        </p:nvSpPr>
        <p:spPr>
          <a:xfrm>
            <a:off x="2899064" y="2369127"/>
            <a:ext cx="3641463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7254FA-460E-3AB0-C4E9-993206056A9E}"/>
              </a:ext>
            </a:extLst>
          </p:cNvPr>
          <p:cNvSpPr/>
          <p:nvPr/>
        </p:nvSpPr>
        <p:spPr>
          <a:xfrm>
            <a:off x="3435928" y="2915919"/>
            <a:ext cx="2362200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7DB913-A4F6-A27F-7596-8F7EE84FFF21}"/>
              </a:ext>
            </a:extLst>
          </p:cNvPr>
          <p:cNvSpPr/>
          <p:nvPr/>
        </p:nvSpPr>
        <p:spPr>
          <a:xfrm>
            <a:off x="2899064" y="3429000"/>
            <a:ext cx="4031672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3D487-4698-5AC2-EA1E-AB96C832B6EA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 (tens place)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61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B6BF4334-ADBF-4FA8-9A04-78552A40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A882E-3025-EDDF-E281-E0ABB2DD3663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 (tens place)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6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18630-4456-F84A-2363-FC030736F4F4}"/>
              </a:ext>
            </a:extLst>
          </p:cNvPr>
          <p:cNvSpPr txBox="1"/>
          <p:nvPr/>
        </p:nvSpPr>
        <p:spPr>
          <a:xfrm>
            <a:off x="6875883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 (tens place)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34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5702-F84C-FDBA-0835-ACF956D13A99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DB5DE-94D9-CE7C-55AA-2CEA71D19E2C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13E3A8-656A-3D9B-6C77-F5C5AD024DCC}"/>
              </a:ext>
            </a:extLst>
          </p:cNvPr>
          <p:cNvSpPr/>
          <p:nvPr/>
        </p:nvSpPr>
        <p:spPr>
          <a:xfrm>
            <a:off x="2710211" y="5541190"/>
            <a:ext cx="2609934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1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98D1FC-437E-30E8-250E-499198C755FE}"/>
              </a:ext>
            </a:extLst>
          </p:cNvPr>
          <p:cNvSpPr/>
          <p:nvPr/>
        </p:nvSpPr>
        <p:spPr>
          <a:xfrm>
            <a:off x="2424545" y="1607127"/>
            <a:ext cx="260465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571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983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231217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 total % 60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263533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730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1009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491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H="1">
            <a:off x="5162098" y="4456392"/>
            <a:ext cx="1889866" cy="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143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541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79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785313" y="489019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&gt; 12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9BDD6-AFC8-EAC6-3EEA-AC41B734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7" y="1737253"/>
            <a:ext cx="11513127" cy="216226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F3E87A-D098-73C9-991F-A4B13C692F63}"/>
              </a:ext>
            </a:extLst>
          </p:cNvPr>
          <p:cNvSpPr/>
          <p:nvPr/>
        </p:nvSpPr>
        <p:spPr>
          <a:xfrm>
            <a:off x="8188036" y="2583160"/>
            <a:ext cx="2551136" cy="35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V="1">
            <a:off x="9463604" y="3061855"/>
            <a:ext cx="0" cy="1537854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0962F-594E-970C-FAFB-61FD18B5ABF6}"/>
              </a:ext>
            </a:extLst>
          </p:cNvPr>
          <p:cNvSpPr txBox="1"/>
          <p:nvPr/>
        </p:nvSpPr>
        <p:spPr>
          <a:xfrm>
            <a:off x="228123" y="5850210"/>
            <a:ext cx="692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lse 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&lt;= 12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7A4EF2-92DD-3C6A-6AB0-1F9AD82F992E}"/>
              </a:ext>
            </a:extLst>
          </p:cNvPr>
          <p:cNvCxnSpPr>
            <a:cxnSpLocks/>
          </p:cNvCxnSpPr>
          <p:nvPr/>
        </p:nvCxnSpPr>
        <p:spPr>
          <a:xfrm flipV="1">
            <a:off x="3492295" y="3352341"/>
            <a:ext cx="0" cy="2497869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0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1065</Words>
  <Application>Microsoft Macintosh PowerPoint</Application>
  <PresentationFormat>Widescreen</PresentationFormat>
  <Paragraphs>196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Jalnan OTF</vt:lpstr>
      <vt:lpstr>JetBrains Mono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22</cp:revision>
  <dcterms:created xsi:type="dcterms:W3CDTF">2022-12-26T07:40:36Z</dcterms:created>
  <dcterms:modified xsi:type="dcterms:W3CDTF">2023-01-30T11:36:05Z</dcterms:modified>
</cp:coreProperties>
</file>