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80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79" r:id="rId14"/>
    <p:sldId id="278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15A21"/>
    <a:srgbClr val="FF7E79"/>
    <a:srgbClr val="0096FF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Week4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011146-DBE7-276A-88E0-FED098BA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" y="2504209"/>
            <a:ext cx="11401604" cy="22323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06F74E-24FB-8187-3C79-676086390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9" y="3543300"/>
            <a:ext cx="5974199" cy="680605"/>
          </a:xfrm>
          <a:prstGeom prst="rect">
            <a:avLst/>
          </a:prstGeom>
        </p:spPr>
      </p:pic>
      <p:pic>
        <p:nvPicPr>
          <p:cNvPr id="24" name="Graphic 23" descr="Baseball with solid fill">
            <a:extLst>
              <a:ext uri="{FF2B5EF4-FFF2-40B4-BE49-F238E27FC236}">
                <a16:creationId xmlns:a16="http://schemas.microsoft.com/office/drawing/2014/main" id="{075C756A-A140-2CC4-8657-79D43C8E2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27463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9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185C1-F91C-4EAA-6011-ECA0E47A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9" y="1687114"/>
            <a:ext cx="11097457" cy="45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185C1-F91C-4EAA-6011-ECA0E47A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9" y="1687114"/>
            <a:ext cx="11097457" cy="45987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04E942-839B-DF3A-39B8-9CDF3AB0C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18"/>
          <a:stretch/>
        </p:blipFill>
        <p:spPr>
          <a:xfrm>
            <a:off x="1369478" y="2244436"/>
            <a:ext cx="4777509" cy="907002"/>
          </a:xfrm>
          <a:prstGeom prst="rect">
            <a:avLst/>
          </a:prstGeom>
        </p:spPr>
      </p:pic>
      <p:pic>
        <p:nvPicPr>
          <p:cNvPr id="4" name="Graphic 3" descr="Baseball with solid fill">
            <a:extLst>
              <a:ext uri="{FF2B5EF4-FFF2-40B4-BE49-F238E27FC236}">
                <a16:creationId xmlns:a16="http://schemas.microsoft.com/office/drawing/2014/main" id="{20F60F69-C96C-70CF-AA61-F377595CA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278" y="21397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8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FFFCCD-DFC4-5657-2C4F-2F0A22F8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04" y="1500703"/>
            <a:ext cx="3491785" cy="50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FC82-DB12-47B6-5253-A9128710AF24}"/>
              </a:ext>
            </a:extLst>
          </p:cNvPr>
          <p:cNvSpPr/>
          <p:nvPr/>
        </p:nvSpPr>
        <p:spPr>
          <a:xfrm>
            <a:off x="635214" y="4713009"/>
            <a:ext cx="21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8CA53-14D0-2821-AC2B-F468F5CC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12" y="1831339"/>
            <a:ext cx="9449776" cy="18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7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FC82-DB12-47B6-5253-A9128710AF24}"/>
              </a:ext>
            </a:extLst>
          </p:cNvPr>
          <p:cNvSpPr/>
          <p:nvPr/>
        </p:nvSpPr>
        <p:spPr>
          <a:xfrm>
            <a:off x="632911" y="4717472"/>
            <a:ext cx="21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Apple</a:t>
            </a: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BD687E-AC09-00C5-B786-C3F20758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963" y="473332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7A7B5A-0BC7-EB5E-7186-C0EA06B9C2F9}"/>
              </a:ext>
            </a:extLst>
          </p:cNvPr>
          <p:cNvSpPr/>
          <p:nvPr/>
        </p:nvSpPr>
        <p:spPr>
          <a:xfrm>
            <a:off x="5407665" y="4717472"/>
            <a:ext cx="671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098A8-A932-F43C-2D65-9BB216E48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1831339"/>
            <a:ext cx="9449776" cy="18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6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FC82-DB12-47B6-5253-A9128710AF24}"/>
              </a:ext>
            </a:extLst>
          </p:cNvPr>
          <p:cNvSpPr/>
          <p:nvPr/>
        </p:nvSpPr>
        <p:spPr>
          <a:xfrm>
            <a:off x="632911" y="4717472"/>
            <a:ext cx="21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Apple</a:t>
            </a: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BD687E-AC09-00C5-B786-C3F20758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963" y="473332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7A7B5A-0BC7-EB5E-7186-C0EA06B9C2F9}"/>
              </a:ext>
            </a:extLst>
          </p:cNvPr>
          <p:cNvSpPr/>
          <p:nvPr/>
        </p:nvSpPr>
        <p:spPr>
          <a:xfrm>
            <a:off x="5407665" y="4717472"/>
            <a:ext cx="671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3BF5C-24B8-7EEF-D7E0-14A272869C91}"/>
              </a:ext>
            </a:extLst>
          </p:cNvPr>
          <p:cNvSpPr/>
          <p:nvPr/>
        </p:nvSpPr>
        <p:spPr>
          <a:xfrm>
            <a:off x="2733566" y="4108730"/>
            <a:ext cx="24394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charAt</a:t>
            </a: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098A8-A932-F43C-2D65-9BB216E48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1831339"/>
            <a:ext cx="9449776" cy="18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9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FC82-DB12-47B6-5253-A9128710AF24}"/>
              </a:ext>
            </a:extLst>
          </p:cNvPr>
          <p:cNvSpPr/>
          <p:nvPr/>
        </p:nvSpPr>
        <p:spPr>
          <a:xfrm>
            <a:off x="632911" y="4717472"/>
            <a:ext cx="21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Apple</a:t>
            </a: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BD687E-AC09-00C5-B786-C3F20758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963" y="473332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7A7B5A-0BC7-EB5E-7186-C0EA06B9C2F9}"/>
              </a:ext>
            </a:extLst>
          </p:cNvPr>
          <p:cNvSpPr/>
          <p:nvPr/>
        </p:nvSpPr>
        <p:spPr>
          <a:xfrm>
            <a:off x="5407665" y="4717472"/>
            <a:ext cx="671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EFB219-F27E-1579-9925-B6B24390A3E1}"/>
              </a:ext>
            </a:extLst>
          </p:cNvPr>
          <p:cNvSpPr/>
          <p:nvPr/>
        </p:nvSpPr>
        <p:spPr>
          <a:xfrm>
            <a:off x="10230482" y="471300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E5FB39E2-FD75-578C-ACA8-9F0CF0EF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1639" y="4721937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73BF5C-24B8-7EEF-D7E0-14A272869C91}"/>
              </a:ext>
            </a:extLst>
          </p:cNvPr>
          <p:cNvSpPr/>
          <p:nvPr/>
        </p:nvSpPr>
        <p:spPr>
          <a:xfrm>
            <a:off x="2733566" y="4108730"/>
            <a:ext cx="24394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charAt</a:t>
            </a: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098A8-A932-F43C-2D65-9BB216E48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1831339"/>
            <a:ext cx="9449776" cy="18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4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FC82-DB12-47B6-5253-A9128710AF24}"/>
              </a:ext>
            </a:extLst>
          </p:cNvPr>
          <p:cNvSpPr/>
          <p:nvPr/>
        </p:nvSpPr>
        <p:spPr>
          <a:xfrm>
            <a:off x="632911" y="4717472"/>
            <a:ext cx="21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Apple</a:t>
            </a: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BD687E-AC09-00C5-B786-C3F20758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963" y="473332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7A7B5A-0BC7-EB5E-7186-C0EA06B9C2F9}"/>
              </a:ext>
            </a:extLst>
          </p:cNvPr>
          <p:cNvSpPr/>
          <p:nvPr/>
        </p:nvSpPr>
        <p:spPr>
          <a:xfrm>
            <a:off x="5407665" y="4717472"/>
            <a:ext cx="671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EFB219-F27E-1579-9925-B6B24390A3E1}"/>
              </a:ext>
            </a:extLst>
          </p:cNvPr>
          <p:cNvSpPr/>
          <p:nvPr/>
        </p:nvSpPr>
        <p:spPr>
          <a:xfrm>
            <a:off x="10230482" y="471300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E5FB39E2-FD75-578C-ACA8-9F0CF0EF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1639" y="4721937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EB1E8A-91D0-EE58-A94B-351E474C38C9}"/>
              </a:ext>
            </a:extLst>
          </p:cNvPr>
          <p:cNvSpPr/>
          <p:nvPr/>
        </p:nvSpPr>
        <p:spPr>
          <a:xfrm>
            <a:off x="6842085" y="4172002"/>
            <a:ext cx="32135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toLowercase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3BF5C-24B8-7EEF-D7E0-14A272869C91}"/>
              </a:ext>
            </a:extLst>
          </p:cNvPr>
          <p:cNvSpPr/>
          <p:nvPr/>
        </p:nvSpPr>
        <p:spPr>
          <a:xfrm>
            <a:off x="2733566" y="4108730"/>
            <a:ext cx="24394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charAt</a:t>
            </a: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098A8-A932-F43C-2D65-9BB216E48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1831339"/>
            <a:ext cx="9449776" cy="18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4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FC82-DB12-47B6-5253-A9128710AF24}"/>
              </a:ext>
            </a:extLst>
          </p:cNvPr>
          <p:cNvSpPr/>
          <p:nvPr/>
        </p:nvSpPr>
        <p:spPr>
          <a:xfrm>
            <a:off x="632911" y="4717472"/>
            <a:ext cx="21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Apple</a:t>
            </a: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BD687E-AC09-00C5-B786-C3F20758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963" y="473332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7A7B5A-0BC7-EB5E-7186-C0EA06B9C2F9}"/>
              </a:ext>
            </a:extLst>
          </p:cNvPr>
          <p:cNvSpPr/>
          <p:nvPr/>
        </p:nvSpPr>
        <p:spPr>
          <a:xfrm>
            <a:off x="5407665" y="4717472"/>
            <a:ext cx="671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EFB219-F27E-1579-9925-B6B24390A3E1}"/>
              </a:ext>
            </a:extLst>
          </p:cNvPr>
          <p:cNvSpPr/>
          <p:nvPr/>
        </p:nvSpPr>
        <p:spPr>
          <a:xfrm>
            <a:off x="10230482" y="471300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E5FB39E2-FD75-578C-ACA8-9F0CF0EF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1639" y="4721937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EB1E8A-91D0-EE58-A94B-351E474C38C9}"/>
              </a:ext>
            </a:extLst>
          </p:cNvPr>
          <p:cNvSpPr/>
          <p:nvPr/>
        </p:nvSpPr>
        <p:spPr>
          <a:xfrm>
            <a:off x="6842085" y="4172002"/>
            <a:ext cx="32135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toLowercase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3BF5C-24B8-7EEF-D7E0-14A272869C91}"/>
              </a:ext>
            </a:extLst>
          </p:cNvPr>
          <p:cNvSpPr/>
          <p:nvPr/>
        </p:nvSpPr>
        <p:spPr>
          <a:xfrm>
            <a:off x="2733566" y="4108730"/>
            <a:ext cx="24394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charAt</a:t>
            </a: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098A8-A932-F43C-2D65-9BB216E48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1831339"/>
            <a:ext cx="9449776" cy="1842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C66D34-CE51-6758-45F3-98AA59E8B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538" y="3018421"/>
            <a:ext cx="8354070" cy="518391"/>
          </a:xfrm>
          <a:prstGeom prst="rect">
            <a:avLst/>
          </a:prstGeom>
        </p:spPr>
      </p:pic>
      <p:pic>
        <p:nvPicPr>
          <p:cNvPr id="9" name="Graphic 8" descr="Baseball with solid fill">
            <a:extLst>
              <a:ext uri="{FF2B5EF4-FFF2-40B4-BE49-F238E27FC236}">
                <a16:creationId xmlns:a16="http://schemas.microsoft.com/office/drawing/2014/main" id="{0BE205B6-D09C-4DA8-7043-9D1D9B9794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138" y="2752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1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011146-DBE7-276A-88E0-FED098BA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" y="2504209"/>
            <a:ext cx="11401604" cy="22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489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144</Words>
  <Application>Microsoft Macintosh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Jalnan OTF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25</cp:revision>
  <dcterms:created xsi:type="dcterms:W3CDTF">2022-12-26T07:40:36Z</dcterms:created>
  <dcterms:modified xsi:type="dcterms:W3CDTF">2023-02-06T03:31:27Z</dcterms:modified>
</cp:coreProperties>
</file>