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6"/>
  </p:notesMasterIdLst>
  <p:handoutMasterIdLst>
    <p:handoutMasterId r:id="rId17"/>
  </p:handoutMasterIdLst>
  <p:sldIdLst>
    <p:sldId id="608" r:id="rId2"/>
    <p:sldId id="729" r:id="rId3"/>
    <p:sldId id="763" r:id="rId4"/>
    <p:sldId id="795" r:id="rId5"/>
    <p:sldId id="796" r:id="rId6"/>
    <p:sldId id="793" r:id="rId7"/>
    <p:sldId id="797" r:id="rId8"/>
    <p:sldId id="787" r:id="rId9"/>
    <p:sldId id="786" r:id="rId10"/>
    <p:sldId id="788" r:id="rId11"/>
    <p:sldId id="789" r:id="rId12"/>
    <p:sldId id="790" r:id="rId13"/>
    <p:sldId id="791" r:id="rId14"/>
    <p:sldId id="792" r:id="rId15"/>
  </p:sldIdLst>
  <p:sldSz cx="12192000" cy="6858000"/>
  <p:notesSz cx="6858000" cy="9144000"/>
  <p:defaultTextStyle>
    <a:defPPr>
      <a:defRPr lang="ko-KR"/>
    </a:defPPr>
    <a:lvl1pPr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1pPr>
    <a:lvl2pPr marL="457189"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2pPr>
    <a:lvl3pPr marL="914377"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3pPr>
    <a:lvl4pPr marL="1371566"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4pPr>
    <a:lvl5pPr marL="1828754" algn="l" rtl="0" fontAlgn="base" latinLnBrk="1">
      <a:spcBef>
        <a:spcPct val="0"/>
      </a:spcBef>
      <a:spcAft>
        <a:spcPct val="0"/>
      </a:spcAft>
      <a:defRPr kumimoji="1" sz="1400" kern="1200">
        <a:solidFill>
          <a:schemeClr val="tx1"/>
        </a:solidFill>
        <a:latin typeface="맑은 고딕" pitchFamily="50" charset="-127"/>
        <a:ea typeface="맑은 고딕" pitchFamily="50" charset="-127"/>
        <a:cs typeface="+mn-cs"/>
      </a:defRPr>
    </a:lvl5pPr>
    <a:lvl6pPr marL="2285943" algn="l" defTabSz="914377" rtl="0" eaLnBrk="1" latinLnBrk="1" hangingPunct="1">
      <a:defRPr kumimoji="1" sz="1400" kern="1200">
        <a:solidFill>
          <a:schemeClr val="tx1"/>
        </a:solidFill>
        <a:latin typeface="맑은 고딕" pitchFamily="50" charset="-127"/>
        <a:ea typeface="맑은 고딕" pitchFamily="50" charset="-127"/>
        <a:cs typeface="+mn-cs"/>
      </a:defRPr>
    </a:lvl6pPr>
    <a:lvl7pPr marL="2743131" algn="l" defTabSz="914377" rtl="0" eaLnBrk="1" latinLnBrk="1" hangingPunct="1">
      <a:defRPr kumimoji="1" sz="1400" kern="1200">
        <a:solidFill>
          <a:schemeClr val="tx1"/>
        </a:solidFill>
        <a:latin typeface="맑은 고딕" pitchFamily="50" charset="-127"/>
        <a:ea typeface="맑은 고딕" pitchFamily="50" charset="-127"/>
        <a:cs typeface="+mn-cs"/>
      </a:defRPr>
    </a:lvl7pPr>
    <a:lvl8pPr marL="3200320" algn="l" defTabSz="914377" rtl="0" eaLnBrk="1" latinLnBrk="1" hangingPunct="1">
      <a:defRPr kumimoji="1" sz="1400" kern="1200">
        <a:solidFill>
          <a:schemeClr val="tx1"/>
        </a:solidFill>
        <a:latin typeface="맑은 고딕" pitchFamily="50" charset="-127"/>
        <a:ea typeface="맑은 고딕" pitchFamily="50" charset="-127"/>
        <a:cs typeface="+mn-cs"/>
      </a:defRPr>
    </a:lvl8pPr>
    <a:lvl9pPr marL="3657509" algn="l" defTabSz="914377" rtl="0" eaLnBrk="1" latinLnBrk="1" hangingPunct="1">
      <a:defRPr kumimoji="1" sz="1400" kern="1200">
        <a:solidFill>
          <a:schemeClr val="tx1"/>
        </a:solidFill>
        <a:latin typeface="맑은 고딕" pitchFamily="50" charset="-127"/>
        <a:ea typeface="맑은 고딕" pitchFamily="50" charset="-127"/>
        <a:cs typeface="+mn-cs"/>
      </a:defRPr>
    </a:lvl9pPr>
  </p:defaultTextStyle>
  <p:extLst>
    <p:ext uri="{521415D9-36F7-43E2-AB2F-B90AF26B5E84}">
      <p14:sectionLst xmlns:p14="http://schemas.microsoft.com/office/powerpoint/2010/main">
        <p14:section name="기본 구역" id="{1012333A-C67C-4871-93B0-57CFC8E42253}">
          <p14:sldIdLst>
            <p14:sldId id="608"/>
            <p14:sldId id="729"/>
          </p14:sldIdLst>
        </p14:section>
        <p14:section name="제목 없는 구역" id="{069386E5-78B8-4D49-A59F-E43E8CBFCA5C}">
          <p14:sldIdLst>
            <p14:sldId id="763"/>
            <p14:sldId id="795"/>
            <p14:sldId id="796"/>
            <p14:sldId id="793"/>
            <p14:sldId id="797"/>
            <p14:sldId id="787"/>
            <p14:sldId id="786"/>
            <p14:sldId id="788"/>
            <p14:sldId id="789"/>
            <p14:sldId id="790"/>
            <p14:sldId id="791"/>
            <p14:sldId id="7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9994E1-AC0C-2C39-B492-6A69D8D30EBF}" name="박 승훈" initials="박승" userId="d3c47550b23a76e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박 승훈" initials="박승" lastIdx="1" clrIdx="0">
    <p:extLst>
      <p:ext uri="{19B8F6BF-5375-455C-9EA6-DF929625EA0E}">
        <p15:presenceInfo xmlns:p15="http://schemas.microsoft.com/office/powerpoint/2012/main" userId="d3c47550b23a76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1959" autoAdjust="0"/>
  </p:normalViewPr>
  <p:slideViewPr>
    <p:cSldViewPr snapToObjects="1">
      <p:cViewPr varScale="1">
        <p:scale>
          <a:sx n="161" d="100"/>
          <a:sy n="161" d="100"/>
        </p:scale>
        <p:origin x="150" y="168"/>
      </p:cViewPr>
      <p:guideLst>
        <p:guide orient="horz" pos="2160"/>
        <p:guide pos="3840"/>
      </p:guideLst>
    </p:cSldViewPr>
  </p:slideViewPr>
  <p:notesTextViewPr>
    <p:cViewPr>
      <p:scale>
        <a:sx n="1" d="1"/>
        <a:sy n="1" d="1"/>
      </p:scale>
      <p:origin x="0" y="0"/>
    </p:cViewPr>
  </p:notesTextViewPr>
  <p:notesViewPr>
    <p:cSldViewPr snapToObject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2248257-2519-4ED2-868F-3F754FF668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02A7FBB-DF7D-4748-9A30-34CC319322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E67405-22BC-478E-B0E6-2273A8F7994F}" type="datetimeFigureOut">
              <a:rPr lang="ko-KR" altLang="en-US" smtClean="0"/>
              <a:t>2022-11-15</a:t>
            </a:fld>
            <a:endParaRPr lang="ko-KR" altLang="en-US"/>
          </a:p>
        </p:txBody>
      </p:sp>
      <p:sp>
        <p:nvSpPr>
          <p:cNvPr id="4" name="바닥글 개체 틀 3">
            <a:extLst>
              <a:ext uri="{FF2B5EF4-FFF2-40B4-BE49-F238E27FC236}">
                <a16:creationId xmlns:a16="http://schemas.microsoft.com/office/drawing/2014/main" id="{1547E9DD-DF7E-4F61-B03F-78FF31C59C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06FDEAC-3502-408C-A164-7ACF1B94B8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CAB794-7D2F-4175-8754-3EA87898DF5C}" type="slidenum">
              <a:rPr lang="ko-KR" altLang="en-US" smtClean="0"/>
              <a:t>‹#›</a:t>
            </a:fld>
            <a:endParaRPr lang="ko-KR" altLang="en-US"/>
          </a:p>
        </p:txBody>
      </p:sp>
    </p:spTree>
    <p:extLst>
      <p:ext uri="{BB962C8B-B14F-4D97-AF65-F5344CB8AC3E}">
        <p14:creationId xmlns:p14="http://schemas.microsoft.com/office/powerpoint/2010/main" val="341160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1572-CE95-C749-944A-B9EDF1333CB2}" type="datetimeFigureOut">
              <a:rPr kumimoji="1" lang="ko-Kore-KR" altLang="en-US" smtClean="0"/>
              <a:t>11/15/2022</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96D02-54B6-5A4E-9620-AFC64E8EB873}" type="slidenum">
              <a:rPr kumimoji="1" lang="ko-Kore-KR" altLang="en-US" smtClean="0"/>
              <a:t>‹#›</a:t>
            </a:fld>
            <a:endParaRPr kumimoji="1" lang="ko-Kore-KR" altLang="en-US"/>
          </a:p>
        </p:txBody>
      </p:sp>
    </p:spTree>
    <p:extLst>
      <p:ext uri="{BB962C8B-B14F-4D97-AF65-F5344CB8AC3E}">
        <p14:creationId xmlns:p14="http://schemas.microsoft.com/office/powerpoint/2010/main" val="41650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a:t>
            </a:fld>
            <a:endParaRPr kumimoji="1" lang="ko-Kore-KR" altLang="en-US"/>
          </a:p>
        </p:txBody>
      </p:sp>
    </p:spTree>
    <p:extLst>
      <p:ext uri="{BB962C8B-B14F-4D97-AF65-F5344CB8AC3E}">
        <p14:creationId xmlns:p14="http://schemas.microsoft.com/office/powerpoint/2010/main" val="170568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8</a:t>
            </a:fld>
            <a:endParaRPr kumimoji="1" lang="ko-Kore-KR" altLang="en-US"/>
          </a:p>
        </p:txBody>
      </p:sp>
    </p:spTree>
    <p:extLst>
      <p:ext uri="{BB962C8B-B14F-4D97-AF65-F5344CB8AC3E}">
        <p14:creationId xmlns:p14="http://schemas.microsoft.com/office/powerpoint/2010/main" val="222669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9</a:t>
            </a:fld>
            <a:endParaRPr kumimoji="1" lang="ko-Kore-KR" altLang="en-US"/>
          </a:p>
        </p:txBody>
      </p:sp>
    </p:spTree>
    <p:extLst>
      <p:ext uri="{BB962C8B-B14F-4D97-AF65-F5344CB8AC3E}">
        <p14:creationId xmlns:p14="http://schemas.microsoft.com/office/powerpoint/2010/main" val="954341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10</a:t>
            </a:fld>
            <a:endParaRPr kumimoji="1" lang="ko-Kore-KR" altLang="en-US"/>
          </a:p>
        </p:txBody>
      </p:sp>
    </p:spTree>
    <p:extLst>
      <p:ext uri="{BB962C8B-B14F-4D97-AF65-F5344CB8AC3E}">
        <p14:creationId xmlns:p14="http://schemas.microsoft.com/office/powerpoint/2010/main" val="268898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11</a:t>
            </a:fld>
            <a:endParaRPr kumimoji="1" lang="ko-Kore-KR" altLang="en-US"/>
          </a:p>
        </p:txBody>
      </p:sp>
    </p:spTree>
    <p:extLst>
      <p:ext uri="{BB962C8B-B14F-4D97-AF65-F5344CB8AC3E}">
        <p14:creationId xmlns:p14="http://schemas.microsoft.com/office/powerpoint/2010/main" val="2561439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12</a:t>
            </a:fld>
            <a:endParaRPr kumimoji="1" lang="ko-Kore-KR" altLang="en-US"/>
          </a:p>
        </p:txBody>
      </p:sp>
    </p:spTree>
    <p:extLst>
      <p:ext uri="{BB962C8B-B14F-4D97-AF65-F5344CB8AC3E}">
        <p14:creationId xmlns:p14="http://schemas.microsoft.com/office/powerpoint/2010/main" val="364396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13</a:t>
            </a:fld>
            <a:endParaRPr kumimoji="1" lang="ko-Kore-KR" altLang="en-US"/>
          </a:p>
        </p:txBody>
      </p:sp>
    </p:spTree>
    <p:extLst>
      <p:ext uri="{BB962C8B-B14F-4D97-AF65-F5344CB8AC3E}">
        <p14:creationId xmlns:p14="http://schemas.microsoft.com/office/powerpoint/2010/main" val="341631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8596D02-54B6-5A4E-9620-AFC64E8EB873}" type="slidenum">
              <a:rPr kumimoji="1" lang="ko-Kore-KR" altLang="en-US" smtClean="0"/>
              <a:t>14</a:t>
            </a:fld>
            <a:endParaRPr kumimoji="1" lang="ko-Kore-KR" altLang="en-US"/>
          </a:p>
        </p:txBody>
      </p:sp>
    </p:spTree>
    <p:extLst>
      <p:ext uri="{BB962C8B-B14F-4D97-AF65-F5344CB8AC3E}">
        <p14:creationId xmlns:p14="http://schemas.microsoft.com/office/powerpoint/2010/main" val="3973051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grpSp>
        <p:nvGrpSpPr>
          <p:cNvPr id="4" name="그룹 5"/>
          <p:cNvGrpSpPr>
            <a:grpSpLocks/>
          </p:cNvGrpSpPr>
          <p:nvPr/>
        </p:nvGrpSpPr>
        <p:grpSpPr bwMode="auto">
          <a:xfrm>
            <a:off x="0" y="0"/>
            <a:ext cx="12192000" cy="6858000"/>
            <a:chOff x="0" y="0"/>
            <a:chExt cx="9144000" cy="6858000"/>
          </a:xfrm>
        </p:grpSpPr>
        <p:pic>
          <p:nvPicPr>
            <p:cNvPr id="5" name="Picture 57" descr="PT contents(C)최종 copy"/>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 name="Picture 1" descr="PT contents(C)최종 -2"/>
            <p:cNvPicPr>
              <a:picLocks noChangeAspect="1" noChangeArrowheads="1"/>
            </p:cNvPicPr>
            <p:nvPr/>
          </p:nvPicPr>
          <p:blipFill>
            <a:blip r:embed="rId3" cstate="print"/>
            <a:srcRect t="77779"/>
            <a:stretch>
              <a:fillRect/>
            </a:stretch>
          </p:blipFill>
          <p:spPr bwMode="auto">
            <a:xfrm>
              <a:off x="0" y="5334000"/>
              <a:ext cx="9144000" cy="1524000"/>
            </a:xfrm>
            <a:prstGeom prst="rect">
              <a:avLst/>
            </a:prstGeom>
            <a:noFill/>
            <a:ln w="9525">
              <a:noFill/>
              <a:miter lim="800000"/>
              <a:headEnd/>
              <a:tailEnd/>
            </a:ln>
          </p:spPr>
        </p:pic>
      </p:grpSp>
      <p:sp>
        <p:nvSpPr>
          <p:cNvPr id="19459" name="Rectangle 3"/>
          <p:cNvSpPr>
            <a:spLocks noGrp="1" noChangeArrowheads="1"/>
          </p:cNvSpPr>
          <p:nvPr>
            <p:ph type="ctrTitle"/>
          </p:nvPr>
        </p:nvSpPr>
        <p:spPr>
          <a:xfrm>
            <a:off x="853020" y="1462089"/>
            <a:ext cx="10888133" cy="755651"/>
          </a:xfrm>
          <a:ln w="3175"/>
        </p:spPr>
        <p:txBody>
          <a:bodyPr wrap="none" tIns="45720" bIns="0" anchor="ctr"/>
          <a:lstStyle>
            <a:lvl1pPr>
              <a:lnSpc>
                <a:spcPct val="100000"/>
              </a:lnSpc>
              <a:defRPr sz="3200">
                <a:solidFill>
                  <a:srgbClr val="18476D"/>
                </a:solidFill>
              </a:defRPr>
            </a:lvl1pPr>
          </a:lstStyle>
          <a:p>
            <a:r>
              <a:rPr lang="ko-KR" altLang="en-US"/>
              <a:t>마스터 제목 스타일 편집</a:t>
            </a:r>
          </a:p>
        </p:txBody>
      </p:sp>
      <p:sp>
        <p:nvSpPr>
          <p:cNvPr id="19460" name="Rectangle 4"/>
          <p:cNvSpPr>
            <a:spLocks noGrp="1" noChangeArrowheads="1"/>
          </p:cNvSpPr>
          <p:nvPr>
            <p:ph type="subTitle" idx="1"/>
          </p:nvPr>
        </p:nvSpPr>
        <p:spPr>
          <a:xfrm>
            <a:off x="2366436" y="2370143"/>
            <a:ext cx="9476317" cy="377825"/>
          </a:xfrm>
          <a:ln w="3175"/>
        </p:spPr>
        <p:txBody>
          <a:bodyPr lIns="91440" tIns="45720" rIns="91440" bIns="45720"/>
          <a:lstStyle>
            <a:lvl1pPr marL="265100" indent="-265100" algn="l" latinLnBrk="1">
              <a:lnSpc>
                <a:spcPct val="125000"/>
              </a:lnSpc>
              <a:spcAft>
                <a:spcPct val="40000"/>
              </a:spcAft>
              <a:buClr>
                <a:srgbClr val="969696"/>
              </a:buClr>
              <a:buFontTx/>
              <a:buChar char="•"/>
              <a:defRPr sz="1800">
                <a:solidFill>
                  <a:srgbClr val="292929"/>
                </a:solidFill>
              </a:defRPr>
            </a:lvl1pPr>
          </a:lstStyle>
          <a:p>
            <a:r>
              <a:rPr lang="ko-KR" altLang="en-US"/>
              <a:t>클릭하여 마스터 부제목 스타일 편집</a:t>
            </a:r>
          </a:p>
        </p:txBody>
      </p:sp>
    </p:spTree>
    <p:extLst>
      <p:ext uri="{BB962C8B-B14F-4D97-AF65-F5344CB8AC3E}">
        <p14:creationId xmlns:p14="http://schemas.microsoft.com/office/powerpoint/2010/main" val="2411106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2" name="Rectangle 117"/>
          <p:cNvSpPr>
            <a:spLocks noChangeArrowheads="1"/>
          </p:cNvSpPr>
          <p:nvPr/>
        </p:nvSpPr>
        <p:spPr bwMode="auto">
          <a:xfrm>
            <a:off x="0" y="4"/>
            <a:ext cx="12192000" cy="74613"/>
          </a:xfrm>
          <a:prstGeom prst="rect">
            <a:avLst/>
          </a:prstGeom>
          <a:gradFill rotWithShape="1">
            <a:gsLst>
              <a:gs pos="0">
                <a:srgbClr val="22598E">
                  <a:gamma/>
                  <a:shade val="76078"/>
                  <a:invGamma/>
                </a:srgbClr>
              </a:gs>
              <a:gs pos="100000">
                <a:srgbClr val="22598E"/>
              </a:gs>
            </a:gsLst>
            <a:lin ang="5400000" scaled="1"/>
          </a:gradFill>
          <a:ln w="9525" algn="ctr">
            <a:noFill/>
            <a:miter lim="800000"/>
            <a:headEnd/>
            <a:tailEnd/>
          </a:ln>
          <a:effectLst/>
        </p:spPr>
        <p:txBody>
          <a:bodyPr wrap="none"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3" name="Rectangle 106"/>
          <p:cNvSpPr>
            <a:spLocks noChangeArrowheads="1"/>
          </p:cNvSpPr>
          <p:nvPr/>
        </p:nvSpPr>
        <p:spPr bwMode="auto">
          <a:xfrm>
            <a:off x="0" y="6792917"/>
            <a:ext cx="12192000" cy="65087"/>
          </a:xfrm>
          <a:prstGeom prst="rect">
            <a:avLst/>
          </a:prstGeom>
          <a:gradFill rotWithShape="1">
            <a:gsLst>
              <a:gs pos="0">
                <a:srgbClr val="29496D">
                  <a:gamma/>
                  <a:tint val="76078"/>
                  <a:invGamma/>
                </a:srgbClr>
              </a:gs>
              <a:gs pos="100000">
                <a:srgbClr val="29496D"/>
              </a:gs>
            </a:gsLst>
            <a:lin ang="5400000" scaled="1"/>
          </a:gradFill>
          <a:ln w="28575" algn="ctr">
            <a:noFill/>
            <a:miter lim="800000"/>
            <a:headEnd/>
            <a:tailEnd/>
          </a:ln>
          <a:effectLst/>
        </p:spPr>
        <p:txBody>
          <a:bodyPr lIns="36000" tIns="36000" rIns="36000" bIns="36000"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6" name="Rectangle 118"/>
          <p:cNvSpPr>
            <a:spLocks noChangeArrowheads="1"/>
          </p:cNvSpPr>
          <p:nvPr/>
        </p:nvSpPr>
        <p:spPr bwMode="auto">
          <a:xfrm>
            <a:off x="249767" y="711204"/>
            <a:ext cx="11694584" cy="36513"/>
          </a:xfrm>
          <a:prstGeom prst="rect">
            <a:avLst/>
          </a:prstGeom>
          <a:solidFill>
            <a:srgbClr val="C0C0C0"/>
          </a:solidFill>
          <a:ln w="9525" algn="ctr">
            <a:noFill/>
            <a:miter lim="800000"/>
            <a:headEnd/>
            <a:tailEnd/>
          </a:ln>
          <a:effectLst/>
        </p:spPr>
        <p:txBody>
          <a:bodyP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6150115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5A3406-D38E-4E43-BFCA-61809B8EFB10}"/>
              </a:ext>
            </a:extLst>
          </p:cNvPr>
          <p:cNvSpPr>
            <a:spLocks noGrp="1"/>
          </p:cNvSpPr>
          <p:nvPr>
            <p:ph type="title"/>
          </p:nvPr>
        </p:nvSpPr>
        <p:spPr/>
        <p:txBody>
          <a:bodyPr/>
          <a:lstStyle/>
          <a:p>
            <a:r>
              <a:rPr lang="ko-KR" altLang="en-US"/>
              <a:t>마스터 제목 스타일 편집</a:t>
            </a:r>
          </a:p>
        </p:txBody>
      </p:sp>
      <p:sp>
        <p:nvSpPr>
          <p:cNvPr id="3" name="Rectangle 118">
            <a:extLst>
              <a:ext uri="{FF2B5EF4-FFF2-40B4-BE49-F238E27FC236}">
                <a16:creationId xmlns:a16="http://schemas.microsoft.com/office/drawing/2014/main" id="{BBFB549D-78CF-4C8D-817E-DD2D027681A6}"/>
              </a:ext>
            </a:extLst>
          </p:cNvPr>
          <p:cNvSpPr>
            <a:spLocks noChangeArrowheads="1"/>
          </p:cNvSpPr>
          <p:nvPr userDrawn="1"/>
        </p:nvSpPr>
        <p:spPr bwMode="auto">
          <a:xfrm>
            <a:off x="249767" y="711204"/>
            <a:ext cx="11694584" cy="36513"/>
          </a:xfrm>
          <a:prstGeom prst="rect">
            <a:avLst/>
          </a:prstGeom>
          <a:solidFill>
            <a:srgbClr val="C0C0C0"/>
          </a:solidFill>
          <a:ln w="9525" algn="ctr">
            <a:noFill/>
            <a:miter lim="800000"/>
            <a:headEnd/>
            <a:tailEnd/>
          </a:ln>
          <a:effectLst/>
        </p:spPr>
        <p:txBody>
          <a:bodyP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4" name="Rectangle 117">
            <a:extLst>
              <a:ext uri="{FF2B5EF4-FFF2-40B4-BE49-F238E27FC236}">
                <a16:creationId xmlns:a16="http://schemas.microsoft.com/office/drawing/2014/main" id="{9E929C9A-F1FA-45B6-A718-1B32FF30F9EF}"/>
              </a:ext>
            </a:extLst>
          </p:cNvPr>
          <p:cNvSpPr>
            <a:spLocks noChangeArrowheads="1"/>
          </p:cNvSpPr>
          <p:nvPr userDrawn="1"/>
        </p:nvSpPr>
        <p:spPr bwMode="auto">
          <a:xfrm>
            <a:off x="0" y="4"/>
            <a:ext cx="12192000" cy="74613"/>
          </a:xfrm>
          <a:prstGeom prst="rect">
            <a:avLst/>
          </a:prstGeom>
          <a:gradFill rotWithShape="1">
            <a:gsLst>
              <a:gs pos="0">
                <a:srgbClr val="22598E">
                  <a:gamma/>
                  <a:shade val="76078"/>
                  <a:invGamma/>
                </a:srgbClr>
              </a:gs>
              <a:gs pos="100000">
                <a:srgbClr val="22598E"/>
              </a:gs>
            </a:gsLst>
            <a:lin ang="5400000" scaled="1"/>
          </a:gradFill>
          <a:ln w="9525" algn="ctr">
            <a:noFill/>
            <a:miter lim="800000"/>
            <a:headEnd/>
            <a:tailEnd/>
          </a:ln>
          <a:effectLst/>
        </p:spPr>
        <p:txBody>
          <a:bodyPr wrap="none"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
        <p:nvSpPr>
          <p:cNvPr id="5" name="Rectangle 106">
            <a:extLst>
              <a:ext uri="{FF2B5EF4-FFF2-40B4-BE49-F238E27FC236}">
                <a16:creationId xmlns:a16="http://schemas.microsoft.com/office/drawing/2014/main" id="{959E1FAD-EF8D-4244-AD47-3B540C71E443}"/>
              </a:ext>
            </a:extLst>
          </p:cNvPr>
          <p:cNvSpPr>
            <a:spLocks noChangeArrowheads="1"/>
          </p:cNvSpPr>
          <p:nvPr userDrawn="1"/>
        </p:nvSpPr>
        <p:spPr bwMode="auto">
          <a:xfrm>
            <a:off x="0" y="6792917"/>
            <a:ext cx="12192000" cy="65087"/>
          </a:xfrm>
          <a:prstGeom prst="rect">
            <a:avLst/>
          </a:prstGeom>
          <a:gradFill rotWithShape="1">
            <a:gsLst>
              <a:gs pos="0">
                <a:srgbClr val="29496D">
                  <a:gamma/>
                  <a:tint val="76078"/>
                  <a:invGamma/>
                </a:srgbClr>
              </a:gs>
              <a:gs pos="100000">
                <a:srgbClr val="29496D"/>
              </a:gs>
            </a:gsLst>
            <a:lin ang="5400000" scaled="1"/>
          </a:gradFill>
          <a:ln w="28575" algn="ctr">
            <a:noFill/>
            <a:miter lim="800000"/>
            <a:headEnd/>
            <a:tailEnd/>
          </a:ln>
          <a:effectLst/>
        </p:spPr>
        <p:txBody>
          <a:bodyPr lIns="36000" tIns="36000" rIns="36000" bIns="36000" anchor="ctr"/>
          <a:lstStyle/>
          <a:p>
            <a:pPr algn="ctr">
              <a:defRPr/>
            </a:pPr>
            <a:endParaRPr lang="ko-KR" altLang="en-US" sz="1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35474102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49769" y="58739"/>
            <a:ext cx="11692467" cy="647700"/>
          </a:xfrm>
          <a:prstGeom prst="rect">
            <a:avLst/>
          </a:prstGeom>
          <a:noFill/>
          <a:ln w="9525" algn="ctr">
            <a:noFill/>
            <a:miter lim="800000"/>
            <a:headEnd/>
            <a:tailEnd/>
          </a:ln>
        </p:spPr>
        <p:txBody>
          <a:bodyPr vert="horz" wrap="square" lIns="0" tIns="0" rIns="0" bIns="72000" numCol="1" anchor="b" anchorCtr="0" compatLnSpc="1">
            <a:prstTxWarp prst="textNoShape">
              <a:avLst/>
            </a:prstTxWarp>
          </a:bodyPr>
          <a:lstStyle/>
          <a:p>
            <a:pPr lvl="0"/>
            <a:r>
              <a:rPr lang="ko-KR" altLang="en-US" dirty="0"/>
              <a:t>마스터 제목 스타일 편집</a:t>
            </a:r>
          </a:p>
        </p:txBody>
      </p:sp>
      <p:sp>
        <p:nvSpPr>
          <p:cNvPr id="2051" name="Rectangle 3"/>
          <p:cNvSpPr>
            <a:spLocks noGrp="1" noChangeArrowheads="1"/>
          </p:cNvSpPr>
          <p:nvPr>
            <p:ph type="body" idx="1"/>
          </p:nvPr>
        </p:nvSpPr>
        <p:spPr bwMode="auto">
          <a:xfrm>
            <a:off x="249767" y="782641"/>
            <a:ext cx="11709400" cy="907355"/>
          </a:xfrm>
          <a:prstGeom prst="rect">
            <a:avLst/>
          </a:prstGeom>
          <a:noFill/>
          <a:ln w="3175" algn="ctr">
            <a:noFill/>
            <a:miter lim="800000"/>
            <a:headEnd/>
            <a:tailEnd/>
          </a:ln>
        </p:spPr>
        <p:txBody>
          <a:bodyPr vert="horz" wrap="square" lIns="0" tIns="0" rIns="43200" bIns="36000" numCol="1" anchor="t" anchorCtr="0" compatLnSpc="1">
            <a:prstTxWarp prst="textNoShape">
              <a:avLst/>
            </a:prstTxWarp>
          </a:bodyPr>
          <a:lstStyle/>
          <a:p>
            <a:pPr lvl="0"/>
            <a:r>
              <a:rPr lang="ko-KR" altLang="en-US" dirty="0" err="1"/>
              <a:t>ㅇㅇㅇㅇㅇㅇㅇㅇㅇㅇㅇㅇㅇㅇㅇㅇㅇㅇㅇㅇㅇㅇㅇㅇㅇㅇㅇㅇㅇㅇㅇㅇㅇㅇㅇㅇㅇㅇㅇㅇㅇㅇㅇㅇㅇㅇㅇㅇ마스터</a:t>
            </a:r>
            <a:r>
              <a:rPr lang="ko-KR" altLang="en-US" dirty="0"/>
              <a:t> 텍스트 스타일을</a:t>
            </a:r>
          </a:p>
        </p:txBody>
      </p:sp>
      <p:sp>
        <p:nvSpPr>
          <p:cNvPr id="6" name="TextBox 5"/>
          <p:cNvSpPr txBox="1"/>
          <p:nvPr/>
        </p:nvSpPr>
        <p:spPr>
          <a:xfrm>
            <a:off x="-61411" y="6561682"/>
            <a:ext cx="2743200" cy="276999"/>
          </a:xfrm>
          <a:prstGeom prst="rect">
            <a:avLst/>
          </a:prstGeom>
          <a:noFill/>
        </p:spPr>
        <p:txBody>
          <a:bodyPr>
            <a:spAutoFit/>
          </a:bodyPr>
          <a:lstStyle/>
          <a:p>
            <a:pPr algn="l">
              <a:defRPr/>
            </a:pPr>
            <a:r>
              <a:rPr lang="en-US" altLang="ko-KR" sz="1200" b="1" dirty="0">
                <a:solidFill>
                  <a:srgbClr val="FF0000"/>
                </a:solidFill>
                <a:latin typeface="나눔고딕 ExtraBold" panose="020D0904000000000000" pitchFamily="50" charset="-127"/>
                <a:ea typeface="나눔고딕 ExtraBold" panose="020D0904000000000000" pitchFamily="50" charset="-127"/>
              </a:rPr>
              <a:t>Confidential</a:t>
            </a:r>
            <a:endParaRPr lang="ko-KR" altLang="en-US" sz="1200" b="1" dirty="0">
              <a:solidFill>
                <a:srgbClr val="FF0000"/>
              </a:solidFill>
              <a:latin typeface="나눔고딕 ExtraBold" panose="020D0904000000000000" pitchFamily="50" charset="-127"/>
              <a:ea typeface="나눔고딕 ExtraBold" panose="020D0904000000000000" pitchFamily="50" charset="-127"/>
            </a:endParaRPr>
          </a:p>
        </p:txBody>
      </p:sp>
      <p:pic>
        <p:nvPicPr>
          <p:cNvPr id="7" name="그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9745" y="6552564"/>
            <a:ext cx="853776" cy="222097"/>
          </a:xfrm>
          <a:prstGeom prst="rect">
            <a:avLst/>
          </a:prstGeom>
        </p:spPr>
      </p:pic>
      <p:sp>
        <p:nvSpPr>
          <p:cNvPr id="8" name="Rectangle 107"/>
          <p:cNvSpPr>
            <a:spLocks noChangeArrowheads="1"/>
          </p:cNvSpPr>
          <p:nvPr/>
        </p:nvSpPr>
        <p:spPr bwMode="auto">
          <a:xfrm>
            <a:off x="5981703" y="6516689"/>
            <a:ext cx="419100" cy="328612"/>
          </a:xfrm>
          <a:prstGeom prst="rect">
            <a:avLst/>
          </a:prstGeom>
          <a:noFill/>
          <a:ln w="9525">
            <a:noFill/>
            <a:miter lim="800000"/>
            <a:headEnd/>
            <a:tailEnd/>
          </a:ln>
          <a:effectLst/>
        </p:spPr>
        <p:txBody>
          <a:bodyPr wrap="none" lIns="0" rIns="0" anchor="ctr"/>
          <a:lstStyle/>
          <a:p>
            <a:pPr algn="ctr">
              <a:defRPr/>
            </a:pPr>
            <a:fld id="{3D742382-59B2-4ABB-AC6F-7FFA610B8B11}" type="slidenum">
              <a:rPr lang="en-US" altLang="ko-KR" sz="1200" b="1" smtClean="0">
                <a:solidFill>
                  <a:srgbClr val="18476D"/>
                </a:solidFill>
                <a:latin typeface="나눔고딕 ExtraBold" panose="020D0904000000000000" pitchFamily="50" charset="-127"/>
                <a:ea typeface="나눔고딕 ExtraBold" panose="020D0904000000000000" pitchFamily="50" charset="-127"/>
              </a:rPr>
              <a:pPr algn="ctr">
                <a:defRPr/>
              </a:pPr>
              <a:t>‹#›</a:t>
            </a:fld>
            <a:r>
              <a:rPr lang="en-US" altLang="ko-KR" sz="1200" b="1" dirty="0">
                <a:solidFill>
                  <a:srgbClr val="18476D"/>
                </a:solidFill>
                <a:latin typeface="나눔고딕 ExtraBold" panose="020D0904000000000000" pitchFamily="50" charset="-127"/>
                <a:ea typeface="나눔고딕 ExtraBold" panose="020D0904000000000000" pitchFamily="50" charset="-127"/>
              </a:rPr>
              <a:t>/13</a:t>
            </a:r>
            <a:endParaRPr lang="en-US" altLang="ko-KR" sz="800" dirty="0">
              <a:solidFill>
                <a:srgbClr val="292929"/>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4877078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ransition>
    <p:fade/>
  </p:transition>
  <p:txStyles>
    <p:titleStyle>
      <a:lvl1pPr algn="l" rtl="0" eaLnBrk="1" fontAlgn="base" latinLnBrk="1" hangingPunct="1">
        <a:lnSpc>
          <a:spcPct val="125000"/>
        </a:lnSpc>
        <a:spcBef>
          <a:spcPct val="0"/>
        </a:spcBef>
        <a:spcAft>
          <a:spcPct val="0"/>
        </a:spcAft>
        <a:defRPr kumimoji="1" sz="2800" b="1">
          <a:solidFill>
            <a:srgbClr val="001122"/>
          </a:solidFill>
          <a:latin typeface="나눔고딕 ExtraBold" panose="020D0904000000000000" pitchFamily="50" charset="-127"/>
          <a:ea typeface="+mj-ea"/>
          <a:cs typeface="+mj-cs"/>
        </a:defRPr>
      </a:lvl1pPr>
      <a:lvl2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2pPr>
      <a:lvl3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3pPr>
      <a:lvl4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4pPr>
      <a:lvl5pPr algn="l" rtl="0" eaLnBrk="1" fontAlgn="base" latinLnBrk="1" hangingPunct="1">
        <a:lnSpc>
          <a:spcPct val="125000"/>
        </a:lnSpc>
        <a:spcBef>
          <a:spcPct val="0"/>
        </a:spcBef>
        <a:spcAft>
          <a:spcPct val="0"/>
        </a:spcAft>
        <a:defRPr kumimoji="1" sz="2800" b="1">
          <a:solidFill>
            <a:srgbClr val="001122"/>
          </a:solidFill>
          <a:latin typeface="Arial" pitchFamily="34" charset="0"/>
          <a:ea typeface="맑은 고딕" pitchFamily="50" charset="-127"/>
        </a:defRPr>
      </a:lvl5pPr>
      <a:lvl6pPr marL="457178"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6pPr>
      <a:lvl7pPr marL="914354"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7pPr>
      <a:lvl8pPr marL="1371532"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8pPr>
      <a:lvl9pPr marL="1828709" algn="l" rtl="0" eaLnBrk="1" fontAlgn="base" latinLnBrk="1" hangingPunct="1">
        <a:lnSpc>
          <a:spcPct val="125000"/>
        </a:lnSpc>
        <a:spcBef>
          <a:spcPct val="0"/>
        </a:spcBef>
        <a:spcAft>
          <a:spcPct val="0"/>
        </a:spcAft>
        <a:defRPr kumimoji="1" sz="2800" b="1">
          <a:solidFill>
            <a:srgbClr val="001122"/>
          </a:solidFill>
          <a:latin typeface="맑은 고딕" pitchFamily="50" charset="-127"/>
          <a:ea typeface="맑은 고딕" pitchFamily="50" charset="-127"/>
        </a:defRPr>
      </a:lvl9pPr>
    </p:titleStyle>
    <p:bodyStyle>
      <a:lvl1pPr marL="342882" indent="-342882" algn="just" rtl="0" eaLnBrk="1" fontAlgn="base" hangingPunct="1">
        <a:lnSpc>
          <a:spcPct val="125000"/>
        </a:lnSpc>
        <a:spcBef>
          <a:spcPct val="0"/>
        </a:spcBef>
        <a:spcAft>
          <a:spcPct val="0"/>
        </a:spcAft>
        <a:buClr>
          <a:srgbClr val="336699"/>
        </a:buClr>
        <a:buFont typeface="Arial" pitchFamily="34" charset="0"/>
        <a:buChar char="•"/>
        <a:defRPr kumimoji="1" lang="ko-KR" altLang="en-US" sz="1600" b="1" dirty="0">
          <a:solidFill>
            <a:srgbClr val="111111"/>
          </a:solidFill>
          <a:latin typeface="나눔고딕 ExtraBold" panose="020D0904000000000000" pitchFamily="50" charset="-127"/>
          <a:ea typeface="+mn-ea"/>
          <a:cs typeface="+mn-cs"/>
        </a:defRPr>
      </a:lvl1pPr>
      <a:lvl2pPr marL="296847" indent="-144455" algn="just" rtl="0" eaLnBrk="1" fontAlgn="base" hangingPunct="1">
        <a:lnSpc>
          <a:spcPct val="115000"/>
        </a:lnSpc>
        <a:spcBef>
          <a:spcPct val="0"/>
        </a:spcBef>
        <a:spcAft>
          <a:spcPct val="0"/>
        </a:spcAft>
        <a:buClr>
          <a:srgbClr val="638CAD"/>
        </a:buClr>
        <a:buChar char="•"/>
        <a:defRPr kumimoji="1" sz="1400" b="1">
          <a:solidFill>
            <a:srgbClr val="111111"/>
          </a:solidFill>
          <a:latin typeface="Arial" pitchFamily="34" charset="0"/>
          <a:ea typeface="+mn-ea"/>
        </a:defRPr>
      </a:lvl2pPr>
      <a:lvl3pPr marL="641319" indent="-165092" algn="just" rtl="0" eaLnBrk="1" fontAlgn="base" hangingPunct="1">
        <a:lnSpc>
          <a:spcPct val="115000"/>
        </a:lnSpc>
        <a:spcBef>
          <a:spcPct val="0"/>
        </a:spcBef>
        <a:spcAft>
          <a:spcPct val="0"/>
        </a:spcAft>
        <a:buClr>
          <a:srgbClr val="638CAD"/>
        </a:buClr>
        <a:buFont typeface="맑은 고딕" pitchFamily="50" charset="-127"/>
        <a:buChar char="-"/>
        <a:defRPr kumimoji="1" sz="1200" b="1">
          <a:solidFill>
            <a:srgbClr val="111111"/>
          </a:solidFill>
          <a:latin typeface="Arial" pitchFamily="34" charset="0"/>
          <a:ea typeface="+mn-ea"/>
        </a:defRPr>
      </a:lvl3pPr>
      <a:lvl4pPr marL="925468" indent="-176205" algn="just" rtl="0" eaLnBrk="1" fontAlgn="base" hangingPunct="1">
        <a:lnSpc>
          <a:spcPct val="115000"/>
        </a:lnSpc>
        <a:spcBef>
          <a:spcPct val="0"/>
        </a:spcBef>
        <a:spcAft>
          <a:spcPct val="0"/>
        </a:spcAft>
        <a:buClr>
          <a:srgbClr val="638CAD"/>
        </a:buClr>
        <a:buFont typeface="맑은 고딕" pitchFamily="50" charset="-127"/>
        <a:buChar char="-"/>
        <a:defRPr kumimoji="1" sz="1100" b="1">
          <a:solidFill>
            <a:srgbClr val="111111"/>
          </a:solidFill>
          <a:latin typeface="Arial" pitchFamily="34" charset="0"/>
          <a:ea typeface="+mn-ea"/>
        </a:defRPr>
      </a:lvl4pPr>
      <a:lvl5pPr marL="1244538"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Arial" pitchFamily="34" charset="0"/>
          <a:ea typeface="+mn-ea"/>
        </a:defRPr>
      </a:lvl5pPr>
      <a:lvl6pPr marL="1701715"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6pPr>
      <a:lvl7pPr marL="2158893"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7pPr>
      <a:lvl8pPr marL="2616069"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8pPr>
      <a:lvl9pPr marL="3073246" indent="-187317" algn="just" rtl="0" eaLnBrk="1" fontAlgn="base" hangingPunct="1">
        <a:lnSpc>
          <a:spcPct val="115000"/>
        </a:lnSpc>
        <a:spcBef>
          <a:spcPct val="0"/>
        </a:spcBef>
        <a:spcAft>
          <a:spcPct val="0"/>
        </a:spcAft>
        <a:buClr>
          <a:srgbClr val="638CAD"/>
        </a:buClr>
        <a:buFont typeface="맑은 고딕" pitchFamily="50" charset="-127"/>
        <a:buChar char="-"/>
        <a:defRPr kumimoji="1" sz="1000" b="1">
          <a:solidFill>
            <a:srgbClr val="111111"/>
          </a:solidFill>
          <a:latin typeface="+mn-lt"/>
          <a:ea typeface="+mn-ea"/>
        </a:defRPr>
      </a:lvl9pPr>
    </p:bodyStyle>
    <p:otherStyle>
      <a:defPPr>
        <a:defRPr lang="ko-KR"/>
      </a:defPPr>
      <a:lvl1pPr marL="0" algn="l" defTabSz="914354" rtl="0" eaLnBrk="1" latinLnBrk="1" hangingPunct="1">
        <a:defRPr sz="1800" kern="1200">
          <a:solidFill>
            <a:schemeClr val="tx1"/>
          </a:solidFill>
          <a:latin typeface="+mn-lt"/>
          <a:ea typeface="+mn-ea"/>
          <a:cs typeface="+mn-cs"/>
        </a:defRPr>
      </a:lvl1pPr>
      <a:lvl2pPr marL="457178" algn="l" defTabSz="914354" rtl="0" eaLnBrk="1" latinLnBrk="1" hangingPunct="1">
        <a:defRPr sz="1800" kern="1200">
          <a:solidFill>
            <a:schemeClr val="tx1"/>
          </a:solidFill>
          <a:latin typeface="+mn-lt"/>
          <a:ea typeface="+mn-ea"/>
          <a:cs typeface="+mn-cs"/>
        </a:defRPr>
      </a:lvl2pPr>
      <a:lvl3pPr marL="914354" algn="l" defTabSz="914354" rtl="0" eaLnBrk="1" latinLnBrk="1" hangingPunct="1">
        <a:defRPr sz="1800" kern="1200">
          <a:solidFill>
            <a:schemeClr val="tx1"/>
          </a:solidFill>
          <a:latin typeface="+mn-lt"/>
          <a:ea typeface="+mn-ea"/>
          <a:cs typeface="+mn-cs"/>
        </a:defRPr>
      </a:lvl3pPr>
      <a:lvl4pPr marL="1371532" algn="l" defTabSz="914354" rtl="0" eaLnBrk="1" latinLnBrk="1" hangingPunct="1">
        <a:defRPr sz="1800" kern="1200">
          <a:solidFill>
            <a:schemeClr val="tx1"/>
          </a:solidFill>
          <a:latin typeface="+mn-lt"/>
          <a:ea typeface="+mn-ea"/>
          <a:cs typeface="+mn-cs"/>
        </a:defRPr>
      </a:lvl4pPr>
      <a:lvl5pPr marL="1828709" algn="l" defTabSz="914354" rtl="0" eaLnBrk="1" latinLnBrk="1" hangingPunct="1">
        <a:defRPr sz="1800" kern="1200">
          <a:solidFill>
            <a:schemeClr val="tx1"/>
          </a:solidFill>
          <a:latin typeface="+mn-lt"/>
          <a:ea typeface="+mn-ea"/>
          <a:cs typeface="+mn-cs"/>
        </a:defRPr>
      </a:lvl5pPr>
      <a:lvl6pPr marL="2285886" algn="l" defTabSz="914354" rtl="0" eaLnBrk="1" latinLnBrk="1" hangingPunct="1">
        <a:defRPr sz="1800" kern="1200">
          <a:solidFill>
            <a:schemeClr val="tx1"/>
          </a:solidFill>
          <a:latin typeface="+mn-lt"/>
          <a:ea typeface="+mn-ea"/>
          <a:cs typeface="+mn-cs"/>
        </a:defRPr>
      </a:lvl6pPr>
      <a:lvl7pPr marL="2743062" algn="l" defTabSz="914354" rtl="0" eaLnBrk="1" latinLnBrk="1" hangingPunct="1">
        <a:defRPr sz="1800" kern="1200">
          <a:solidFill>
            <a:schemeClr val="tx1"/>
          </a:solidFill>
          <a:latin typeface="+mn-lt"/>
          <a:ea typeface="+mn-ea"/>
          <a:cs typeface="+mn-cs"/>
        </a:defRPr>
      </a:lvl7pPr>
      <a:lvl8pPr marL="3200240" algn="l" defTabSz="914354" rtl="0" eaLnBrk="1" latinLnBrk="1" hangingPunct="1">
        <a:defRPr sz="1800" kern="1200">
          <a:solidFill>
            <a:schemeClr val="tx1"/>
          </a:solidFill>
          <a:latin typeface="+mn-lt"/>
          <a:ea typeface="+mn-ea"/>
          <a:cs typeface="+mn-cs"/>
        </a:defRPr>
      </a:lvl8pPr>
      <a:lvl9pPr marL="3657418" algn="l" defTabSz="914354"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 y="-7211"/>
            <a:ext cx="12192715" cy="68578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2" name="Picture 3" descr="D:\▶아리\로고\Tmax Group 로고\Tma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7591" y="5818606"/>
            <a:ext cx="936104" cy="3222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B68DAD-6578-4FFE-B335-68B8201846A2}"/>
              </a:ext>
            </a:extLst>
          </p:cNvPr>
          <p:cNvSpPr txBox="1"/>
          <p:nvPr/>
        </p:nvSpPr>
        <p:spPr>
          <a:xfrm>
            <a:off x="774676" y="2551755"/>
            <a:ext cx="6264696" cy="707886"/>
          </a:xfrm>
          <a:prstGeom prst="rect">
            <a:avLst/>
          </a:prstGeom>
          <a:noFill/>
        </p:spPr>
        <p:txBody>
          <a:bodyPr wrap="square" rtlCol="0">
            <a:spAutoFit/>
          </a:bodyPr>
          <a:lstStyle/>
          <a:p>
            <a:r>
              <a:rPr lang="en-US" altLang="ko-KR" sz="4000" b="1" dirty="0"/>
              <a:t>Database</a:t>
            </a:r>
            <a:r>
              <a:rPr lang="ko-KR" altLang="en-US" sz="4000" b="1" dirty="0"/>
              <a:t> </a:t>
            </a:r>
            <a:r>
              <a:rPr lang="en-US" altLang="ko-KR" sz="4000" b="1" dirty="0"/>
              <a:t>Migration</a:t>
            </a:r>
            <a:r>
              <a:rPr lang="ko-KR" altLang="en-US" sz="4000" b="1" dirty="0"/>
              <a:t> </a:t>
            </a:r>
            <a:r>
              <a:rPr lang="en-US" altLang="ko-KR" sz="4000" b="1" dirty="0"/>
              <a:t>Tool</a:t>
            </a:r>
            <a:endParaRPr lang="ko-KR" altLang="en-US" sz="4000" b="1" dirty="0"/>
          </a:p>
        </p:txBody>
      </p:sp>
    </p:spTree>
    <p:extLst>
      <p:ext uri="{BB962C8B-B14F-4D97-AF65-F5344CB8AC3E}">
        <p14:creationId xmlns:p14="http://schemas.microsoft.com/office/powerpoint/2010/main" val="199977480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 </a:t>
            </a:r>
            <a:r>
              <a:rPr lang="ko-KR" altLang="en-US" dirty="0">
                <a:ea typeface="나눔고딕 ExtraBold" panose="020D0904000000000000" pitchFamily="50" charset="-127"/>
              </a:rPr>
              <a:t>적용 방법</a:t>
            </a:r>
            <a:endParaRPr lang="ko-KR" altLang="en-US" dirty="0"/>
          </a:p>
        </p:txBody>
      </p:sp>
      <p:sp>
        <p:nvSpPr>
          <p:cNvPr id="15" name="TextBox 14">
            <a:extLst>
              <a:ext uri="{FF2B5EF4-FFF2-40B4-BE49-F238E27FC236}">
                <a16:creationId xmlns:a16="http://schemas.microsoft.com/office/drawing/2014/main" id="{4F318D85-44B8-D64B-3DCB-CC3AF8644589}"/>
              </a:ext>
            </a:extLst>
          </p:cNvPr>
          <p:cNvSpPr txBox="1"/>
          <p:nvPr/>
        </p:nvSpPr>
        <p:spPr>
          <a:xfrm>
            <a:off x="335360" y="908720"/>
            <a:ext cx="6336704" cy="738664"/>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첫번쨰 </a:t>
            </a:r>
            <a:r>
              <a:rPr lang="en-US" altLang="ko-KR" dirty="0"/>
              <a:t>Migration Script </a:t>
            </a:r>
            <a:r>
              <a:rPr lang="ko-KR" altLang="en-US" dirty="0"/>
              <a:t>작성</a:t>
            </a:r>
            <a:endParaRPr lang="en-US" altLang="ko-KR" dirty="0"/>
          </a:p>
          <a:p>
            <a:pPr marL="742939" lvl="1" indent="-285750">
              <a:buFont typeface="Arial" panose="020B0604020202020204" pitchFamily="34" charset="0"/>
              <a:buChar char="•"/>
            </a:pPr>
            <a:r>
              <a:rPr lang="en-US" altLang="ko-KR" dirty="0"/>
              <a:t>Flyway</a:t>
            </a:r>
          </a:p>
          <a:p>
            <a:endParaRPr lang="ko-KR" altLang="en-US" dirty="0"/>
          </a:p>
        </p:txBody>
      </p:sp>
      <p:sp>
        <p:nvSpPr>
          <p:cNvPr id="3" name="Rectangle 2">
            <a:extLst>
              <a:ext uri="{FF2B5EF4-FFF2-40B4-BE49-F238E27FC236}">
                <a16:creationId xmlns:a16="http://schemas.microsoft.com/office/drawing/2014/main" id="{14400360-D5C9-A81F-1349-94D3EF3424D8}"/>
              </a:ext>
            </a:extLst>
          </p:cNvPr>
          <p:cNvSpPr>
            <a:spLocks noChangeArrowheads="1"/>
          </p:cNvSpPr>
          <p:nvPr/>
        </p:nvSpPr>
        <p:spPr bwMode="auto">
          <a:xfrm>
            <a:off x="1919536" y="4509120"/>
            <a:ext cx="5633128" cy="1892826"/>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1" u="none" strike="noStrike" cap="none" normalizeH="0" baseline="0" dirty="0">
                <a:ln>
                  <a:noFill/>
                </a:ln>
                <a:solidFill>
                  <a:srgbClr val="FEDE5D"/>
                </a:solidFill>
                <a:effectLst/>
                <a:latin typeface="Arial Unicode MS"/>
                <a:ea typeface="JetBrains Mono"/>
              </a:rPr>
              <a:t>CREATE SEQUENCE IF NOT EXISTS </a:t>
            </a:r>
            <a:r>
              <a:rPr kumimoji="0" lang="ko-KR" altLang="ko-KR" sz="900" b="0" i="0" u="none" strike="noStrike" cap="none" normalizeH="0" baseline="0" dirty="0" err="1">
                <a:ln>
                  <a:noFill/>
                </a:ln>
                <a:solidFill>
                  <a:srgbClr val="FFFFFF"/>
                </a:solidFill>
                <a:effectLst/>
                <a:latin typeface="Arial Unicode MS"/>
                <a:ea typeface="JetBrains Mono"/>
              </a:rPr>
              <a:t>member_seq</a:t>
            </a:r>
            <a:r>
              <a:rPr kumimoji="0" lang="ko-KR" altLang="ko-KR" sz="900" b="0" i="0" u="none" strike="noStrike" cap="none" normalizeH="0" baseline="0" dirty="0">
                <a:ln>
                  <a:noFill/>
                </a:ln>
                <a:solidFill>
                  <a:srgbClr val="FFFFFF"/>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START WITH </a:t>
            </a:r>
            <a:r>
              <a:rPr kumimoji="0" lang="ko-KR" altLang="ko-KR" sz="900" b="0" i="0" u="none" strike="noStrike" cap="none" normalizeH="0" baseline="0" dirty="0">
                <a:ln>
                  <a:noFill/>
                </a:ln>
                <a:solidFill>
                  <a:srgbClr val="F97E72"/>
                </a:solidFill>
                <a:effectLst/>
                <a:latin typeface="Arial Unicode MS"/>
                <a:ea typeface="JetBrains Mono"/>
              </a:rPr>
              <a:t>1 </a:t>
            </a:r>
            <a:r>
              <a:rPr kumimoji="0" lang="ko-KR" altLang="ko-KR" sz="900" b="0" i="1" u="none" strike="noStrike" cap="none" normalizeH="0" baseline="0" dirty="0">
                <a:ln>
                  <a:noFill/>
                </a:ln>
                <a:solidFill>
                  <a:srgbClr val="FEDE5D"/>
                </a:solidFill>
                <a:effectLst/>
                <a:latin typeface="Arial Unicode MS"/>
                <a:ea typeface="JetBrains Mono"/>
              </a:rPr>
              <a:t>INCREMENT BY </a:t>
            </a:r>
            <a:r>
              <a:rPr kumimoji="0" lang="ko-KR" altLang="ko-KR" sz="900" b="0" i="0" u="none" strike="noStrike" cap="none" normalizeH="0" baseline="0" dirty="0">
                <a:ln>
                  <a:noFill/>
                </a:ln>
                <a:solidFill>
                  <a:srgbClr val="F97E72"/>
                </a:solidFill>
                <a:effectLst/>
                <a:latin typeface="Arial Unicode MS"/>
                <a:ea typeface="JetBrains Mono"/>
              </a:rPr>
              <a:t>50</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1" u="none" strike="noStrike" cap="none" normalizeH="0" baseline="0" dirty="0">
                <a:ln>
                  <a:noFill/>
                </a:ln>
                <a:solidFill>
                  <a:srgbClr val="FEDE5D"/>
                </a:solidFill>
                <a:effectLst/>
                <a:latin typeface="Arial Unicode MS"/>
                <a:ea typeface="JetBrains Mono"/>
              </a:rPr>
              <a:t>CREATE TABLE </a:t>
            </a:r>
            <a:r>
              <a:rPr kumimoji="0" lang="ko-KR" altLang="ko-KR" sz="900" b="0" i="0" u="none" strike="noStrike" cap="none" normalizeH="0" baseline="0" dirty="0" err="1">
                <a:ln>
                  <a:noFill/>
                </a:ln>
                <a:solidFill>
                  <a:srgbClr val="F92AAD"/>
                </a:solidFill>
                <a:effectLst/>
                <a:latin typeface="Arial Unicode MS"/>
                <a:ea typeface="JetBrains Mono"/>
              </a:rPr>
              <a:t>member</a:t>
            </a:r>
            <a:br>
              <a:rPr kumimoji="0" lang="ko-KR" altLang="ko-KR" sz="900" b="0" i="0" u="none" strike="noStrike" cap="none" normalizeH="0" baseline="0" dirty="0">
                <a:ln>
                  <a:noFill/>
                </a:ln>
                <a:solidFill>
                  <a:srgbClr val="F92AAD"/>
                </a:solidFill>
                <a:effectLst/>
                <a:latin typeface="Arial Unicode MS"/>
                <a:ea typeface="JetBrains Mono"/>
              </a:rPr>
            </a:br>
            <a:r>
              <a:rPr kumimoji="0" lang="ko-KR" altLang="ko-KR" sz="900" b="0" i="0" u="none" strike="noStrike" cap="none" normalizeH="0" baseline="0" dirty="0">
                <a:ln>
                  <a:noFill/>
                </a:ln>
                <a:solidFill>
                  <a:srgbClr val="F97E72"/>
                </a:solidFill>
                <a:effectLst/>
                <a:latin typeface="Arial Unicode MS"/>
                <a:ea typeface="JetBrains Mono"/>
              </a:rPr>
              <a:t>(</a:t>
            </a:r>
            <a:br>
              <a:rPr kumimoji="0" lang="ko-KR" altLang="ko-KR" sz="900" b="0" i="0" u="none" strike="noStrike" cap="none" normalizeH="0" baseline="0" dirty="0">
                <a:ln>
                  <a:noFill/>
                </a:ln>
                <a:solidFill>
                  <a:srgbClr val="F97E72"/>
                </a:solidFill>
                <a:effectLst/>
                <a:latin typeface="Arial Unicode MS"/>
                <a:ea typeface="JetBrains Mono"/>
              </a:rPr>
            </a:br>
            <a:r>
              <a:rPr kumimoji="0" lang="ko-KR" altLang="ko-KR" sz="900" b="0" i="0" u="none" strike="noStrike" cap="none" normalizeH="0" baseline="0" dirty="0">
                <a:ln>
                  <a:noFill/>
                </a:ln>
                <a:solidFill>
                  <a:srgbClr val="F97E72"/>
                </a:solidFill>
                <a:effectLst/>
                <a:latin typeface="Arial Unicode MS"/>
                <a:ea typeface="JetBrains Mono"/>
              </a:rPr>
              <a:t>    </a:t>
            </a:r>
            <a:r>
              <a:rPr kumimoji="0" lang="ko-KR" altLang="ko-KR" sz="900" b="0" i="0" u="none" strike="noStrike" cap="none" normalizeH="0" baseline="0" dirty="0" err="1">
                <a:ln>
                  <a:noFill/>
                </a:ln>
                <a:solidFill>
                  <a:srgbClr val="34D3FB"/>
                </a:solidFill>
                <a:effectLst/>
                <a:latin typeface="Arial Unicode MS"/>
                <a:ea typeface="JetBrains Mono"/>
              </a:rPr>
              <a:t>id</a:t>
            </a:r>
            <a:r>
              <a:rPr kumimoji="0" lang="ko-KR" altLang="ko-KR" sz="900" b="0" i="0" u="none" strike="noStrike" cap="none" normalizeH="0" baseline="0" dirty="0">
                <a:ln>
                  <a:noFill/>
                </a:ln>
                <a:solidFill>
                  <a:srgbClr val="34D3FB"/>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BIGINT NOT NULL</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0" u="none" strike="noStrike" cap="none" normalizeH="0" baseline="0" dirty="0">
                <a:ln>
                  <a:noFill/>
                </a:ln>
                <a:solidFill>
                  <a:srgbClr val="B6B1B1"/>
                </a:solidFill>
                <a:effectLst/>
                <a:latin typeface="Arial Unicode MS"/>
                <a:ea typeface="JetBrains Mono"/>
              </a:rPr>
              <a:t>    </a:t>
            </a:r>
            <a:r>
              <a:rPr kumimoji="0" lang="ko-KR" altLang="ko-KR" sz="900" b="0" i="1" u="none" strike="noStrike" cap="none" normalizeH="0" baseline="0" dirty="0" err="1">
                <a:ln>
                  <a:noFill/>
                </a:ln>
                <a:solidFill>
                  <a:srgbClr val="34D3FB"/>
                </a:solidFill>
                <a:effectLst/>
                <a:latin typeface="Arial Unicode MS"/>
                <a:ea typeface="JetBrains Mono"/>
              </a:rPr>
              <a:t>name</a:t>
            </a:r>
            <a:r>
              <a:rPr kumimoji="0" lang="ko-KR" altLang="ko-KR" sz="900" b="0" i="1" u="none" strike="noStrike" cap="none" normalizeH="0" baseline="0" dirty="0">
                <a:ln>
                  <a:noFill/>
                </a:ln>
                <a:solidFill>
                  <a:srgbClr val="34D3FB"/>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VARCHAR</a:t>
            </a:r>
            <a:r>
              <a:rPr kumimoji="0" lang="ko-KR" altLang="ko-KR" sz="900" b="0" i="0" u="none" strike="noStrike" cap="none" normalizeH="0" baseline="0" dirty="0">
                <a:ln>
                  <a:noFill/>
                </a:ln>
                <a:solidFill>
                  <a:srgbClr val="FE4450"/>
                </a:solidFill>
                <a:effectLst/>
                <a:latin typeface="Arial Unicode MS"/>
                <a:ea typeface="JetBrains Mono"/>
              </a:rPr>
              <a:t>(</a:t>
            </a:r>
            <a:r>
              <a:rPr kumimoji="0" lang="ko-KR" altLang="ko-KR" sz="900" b="0" i="0" u="none" strike="noStrike" cap="none" normalizeH="0" baseline="0" dirty="0">
                <a:ln>
                  <a:noFill/>
                </a:ln>
                <a:solidFill>
                  <a:srgbClr val="F97E72"/>
                </a:solidFill>
                <a:effectLst/>
                <a:latin typeface="Arial Unicode MS"/>
                <a:ea typeface="JetBrains Mono"/>
              </a:rPr>
              <a:t>255</a:t>
            </a:r>
            <a:r>
              <a:rPr kumimoji="0" lang="ko-KR" altLang="ko-KR" sz="900" b="0" i="0" u="none" strike="noStrike" cap="none" normalizeH="0" baseline="0" dirty="0">
                <a:ln>
                  <a:noFill/>
                </a:ln>
                <a:solidFill>
                  <a:srgbClr val="FE4450"/>
                </a:solidFill>
                <a:effectLst/>
                <a:latin typeface="Arial Unicode MS"/>
                <a:ea typeface="JetBrains Mono"/>
              </a:rPr>
              <a:t>)</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0" u="none" strike="noStrike" cap="none" normalizeH="0" baseline="0" dirty="0">
                <a:ln>
                  <a:noFill/>
                </a:ln>
                <a:solidFill>
                  <a:srgbClr val="B6B1B1"/>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CONSTRAINT </a:t>
            </a:r>
            <a:r>
              <a:rPr kumimoji="0" lang="ko-KR" altLang="ko-KR" sz="900" b="0" i="0" u="none" strike="noStrike" cap="none" normalizeH="0" baseline="0" dirty="0" err="1">
                <a:ln>
                  <a:noFill/>
                </a:ln>
                <a:solidFill>
                  <a:srgbClr val="FFFFFF"/>
                </a:solidFill>
                <a:effectLst/>
                <a:latin typeface="Arial Unicode MS"/>
                <a:ea typeface="JetBrains Mono"/>
              </a:rPr>
              <a:t>pk_member</a:t>
            </a:r>
            <a:r>
              <a:rPr kumimoji="0" lang="ko-KR" altLang="ko-KR" sz="900" b="0" i="0" u="none" strike="noStrike" cap="none" normalizeH="0" baseline="0" dirty="0">
                <a:ln>
                  <a:noFill/>
                </a:ln>
                <a:solidFill>
                  <a:srgbClr val="FFFFFF"/>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PRIMARY KEY </a:t>
            </a:r>
            <a:r>
              <a:rPr kumimoji="0" lang="ko-KR" altLang="ko-KR" sz="900" b="0" i="0" u="none" strike="noStrike" cap="none" normalizeH="0" baseline="0" dirty="0">
                <a:ln>
                  <a:noFill/>
                </a:ln>
                <a:solidFill>
                  <a:srgbClr val="FE4450"/>
                </a:solidFill>
                <a:effectLst/>
                <a:latin typeface="Arial Unicode MS"/>
                <a:ea typeface="JetBrains Mono"/>
              </a:rPr>
              <a:t>(</a:t>
            </a:r>
            <a:r>
              <a:rPr kumimoji="0" lang="ko-KR" altLang="ko-KR" sz="900" b="0" i="0" u="none" strike="noStrike" cap="none" normalizeH="0" baseline="0" dirty="0" err="1">
                <a:ln>
                  <a:noFill/>
                </a:ln>
                <a:solidFill>
                  <a:srgbClr val="34D3FB"/>
                </a:solidFill>
                <a:effectLst/>
                <a:latin typeface="Arial Unicode MS"/>
                <a:ea typeface="JetBrains Mono"/>
              </a:rPr>
              <a:t>id</a:t>
            </a:r>
            <a:r>
              <a:rPr kumimoji="0" lang="ko-KR" altLang="ko-KR" sz="900" b="0" i="0" u="none" strike="noStrike" cap="none" normalizeH="0" baseline="0" dirty="0">
                <a:ln>
                  <a:noFill/>
                </a:ln>
                <a:solidFill>
                  <a:srgbClr val="FE4450"/>
                </a:solidFill>
                <a:effectLst/>
                <a:latin typeface="Arial Unicode MS"/>
                <a:ea typeface="JetBrains Mono"/>
              </a:rPr>
              <a:t>)</a:t>
            </a:r>
            <a:br>
              <a:rPr kumimoji="0" lang="ko-KR" altLang="ko-KR" sz="900" b="0" i="0" u="none" strike="noStrike" cap="none" normalizeH="0" baseline="0" dirty="0">
                <a:ln>
                  <a:noFill/>
                </a:ln>
                <a:solidFill>
                  <a:srgbClr val="FE4450"/>
                </a:solidFill>
                <a:effectLst/>
                <a:latin typeface="Arial Unicode MS"/>
                <a:ea typeface="JetBrains Mono"/>
              </a:rPr>
            </a:br>
            <a:r>
              <a:rPr kumimoji="0" lang="ko-KR" altLang="ko-KR" sz="900" b="0" i="0" u="none" strike="noStrike" cap="none" normalizeH="0" baseline="0" dirty="0">
                <a:ln>
                  <a:noFill/>
                </a:ln>
                <a:solidFill>
                  <a:srgbClr val="F97E72"/>
                </a:solidFill>
                <a:effectLst/>
                <a:latin typeface="Arial Unicode MS"/>
                <a:ea typeface="JetBrains Mono"/>
              </a:rPr>
              <a:t>)</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br>
              <a:rPr kumimoji="0" lang="ko-KR" altLang="ko-KR" sz="900" b="0" i="0" u="none" strike="noStrike" cap="none" normalizeH="0" baseline="0" dirty="0">
                <a:ln>
                  <a:noFill/>
                </a:ln>
                <a:solidFill>
                  <a:srgbClr val="B6B1B1"/>
                </a:solidFill>
                <a:effectLst/>
                <a:latin typeface="Arial Unicode MS"/>
                <a:ea typeface="JetBrains Mono"/>
              </a:rPr>
            </a:br>
            <a:r>
              <a:rPr kumimoji="0" lang="ko-KR" altLang="ko-KR" sz="900" b="0" i="1" u="none" strike="noStrike" cap="none" normalizeH="0" baseline="0" dirty="0">
                <a:ln>
                  <a:noFill/>
                </a:ln>
                <a:solidFill>
                  <a:srgbClr val="FEDE5D"/>
                </a:solidFill>
                <a:effectLst/>
                <a:latin typeface="Arial Unicode MS"/>
                <a:ea typeface="JetBrains Mono"/>
              </a:rPr>
              <a:t>ALTER TABLE </a:t>
            </a:r>
            <a:r>
              <a:rPr kumimoji="0" lang="ko-KR" altLang="ko-KR" sz="900" b="0" i="0" u="none" strike="noStrike" cap="none" normalizeH="0" baseline="0" dirty="0" err="1">
                <a:ln>
                  <a:noFill/>
                </a:ln>
                <a:solidFill>
                  <a:srgbClr val="F92AAD"/>
                </a:solidFill>
                <a:effectLst/>
                <a:latin typeface="Arial Unicode MS"/>
                <a:ea typeface="JetBrains Mono"/>
              </a:rPr>
              <a:t>member</a:t>
            </a:r>
            <a:br>
              <a:rPr kumimoji="0" lang="ko-KR" altLang="ko-KR" sz="900" b="0" i="0" u="none" strike="noStrike" cap="none" normalizeH="0" baseline="0" dirty="0">
                <a:ln>
                  <a:noFill/>
                </a:ln>
                <a:solidFill>
                  <a:srgbClr val="F92AAD"/>
                </a:solidFill>
                <a:effectLst/>
                <a:latin typeface="Arial Unicode MS"/>
                <a:ea typeface="JetBrains Mono"/>
              </a:rPr>
            </a:br>
            <a:r>
              <a:rPr kumimoji="0" lang="ko-KR" altLang="ko-KR" sz="900" b="0" i="0" u="none" strike="noStrike" cap="none" normalizeH="0" baseline="0" dirty="0">
                <a:ln>
                  <a:noFill/>
                </a:ln>
                <a:solidFill>
                  <a:srgbClr val="F92AAD"/>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ADD CONSTRAINT </a:t>
            </a:r>
            <a:r>
              <a:rPr kumimoji="0" lang="ko-KR" altLang="ko-KR" sz="900" b="0" i="0" u="none" strike="noStrike" cap="none" normalizeH="0" baseline="0" dirty="0" err="1">
                <a:ln>
                  <a:noFill/>
                </a:ln>
                <a:solidFill>
                  <a:srgbClr val="FFFFFF"/>
                </a:solidFill>
                <a:effectLst/>
                <a:latin typeface="Arial Unicode MS"/>
                <a:ea typeface="JetBrains Mono"/>
              </a:rPr>
              <a:t>uc_member_name</a:t>
            </a:r>
            <a:r>
              <a:rPr kumimoji="0" lang="ko-KR" altLang="ko-KR" sz="900" b="0" i="0" u="none" strike="noStrike" cap="none" normalizeH="0" baseline="0" dirty="0">
                <a:ln>
                  <a:noFill/>
                </a:ln>
                <a:solidFill>
                  <a:srgbClr val="FFFFFF"/>
                </a:solidFill>
                <a:effectLst/>
                <a:latin typeface="Arial Unicode MS"/>
                <a:ea typeface="JetBrains Mono"/>
              </a:rPr>
              <a:t> </a:t>
            </a:r>
            <a:r>
              <a:rPr kumimoji="0" lang="ko-KR" altLang="ko-KR" sz="900" b="0" i="1" u="none" strike="noStrike" cap="none" normalizeH="0" baseline="0" dirty="0">
                <a:ln>
                  <a:noFill/>
                </a:ln>
                <a:solidFill>
                  <a:srgbClr val="FEDE5D"/>
                </a:solidFill>
                <a:effectLst/>
                <a:latin typeface="Arial Unicode MS"/>
                <a:ea typeface="JetBrains Mono"/>
              </a:rPr>
              <a:t>UNIQUE </a:t>
            </a:r>
            <a:r>
              <a:rPr kumimoji="0" lang="ko-KR" altLang="ko-KR" sz="900" b="0" i="0" u="none" strike="noStrike" cap="none" normalizeH="0" baseline="0" dirty="0">
                <a:ln>
                  <a:noFill/>
                </a:ln>
                <a:solidFill>
                  <a:srgbClr val="F97E72"/>
                </a:solidFill>
                <a:effectLst/>
                <a:latin typeface="Arial Unicode MS"/>
                <a:ea typeface="JetBrains Mono"/>
              </a:rPr>
              <a:t>(</a:t>
            </a:r>
            <a:r>
              <a:rPr kumimoji="0" lang="ko-KR" altLang="ko-KR" sz="900" b="0" i="1" u="none" strike="noStrike" cap="none" normalizeH="0" baseline="0" dirty="0" err="1">
                <a:ln>
                  <a:noFill/>
                </a:ln>
                <a:solidFill>
                  <a:srgbClr val="34D3FB"/>
                </a:solidFill>
                <a:effectLst/>
                <a:latin typeface="Arial Unicode MS"/>
                <a:ea typeface="JetBrains Mono"/>
              </a:rPr>
              <a:t>name</a:t>
            </a:r>
            <a:r>
              <a:rPr kumimoji="0" lang="ko-KR" altLang="ko-KR" sz="900" b="0" i="0" u="none" strike="noStrike" cap="none" normalizeH="0" baseline="0" dirty="0">
                <a:ln>
                  <a:noFill/>
                </a:ln>
                <a:solidFill>
                  <a:srgbClr val="F97E72"/>
                </a:solidFill>
                <a:effectLst/>
                <a:latin typeface="Arial Unicode MS"/>
                <a:ea typeface="JetBrains Mono"/>
              </a:rPr>
              <a:t>)</a:t>
            </a:r>
            <a:r>
              <a:rPr kumimoji="0" lang="ko-KR" altLang="ko-KR" sz="900" b="0" i="0" u="none" strike="noStrike" cap="none" normalizeH="0" baseline="0" dirty="0">
                <a:ln>
                  <a:noFill/>
                </a:ln>
                <a:solidFill>
                  <a:srgbClr val="B6B1B1"/>
                </a:solidFill>
                <a:effectLst/>
                <a:latin typeface="Arial Unicode MS"/>
                <a:ea typeface="JetBrains Mono"/>
              </a:rPr>
              <a:t>;</a:t>
            </a:r>
            <a:br>
              <a:rPr kumimoji="0" lang="ko-KR" altLang="ko-KR" sz="900" b="0" i="0" u="none" strike="noStrike" cap="none" normalizeH="0" baseline="0" dirty="0">
                <a:ln>
                  <a:noFill/>
                </a:ln>
                <a:solidFill>
                  <a:srgbClr val="B6B1B1"/>
                </a:solidFill>
                <a:effectLst/>
                <a:latin typeface="Arial Unicode MS"/>
                <a:ea typeface="JetBrains Mono"/>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4AEC661D-BB97-013A-EA2B-6A3595177EE3}"/>
              </a:ext>
            </a:extLst>
          </p:cNvPr>
          <p:cNvPicPr>
            <a:picLocks noChangeAspect="1"/>
          </p:cNvPicPr>
          <p:nvPr/>
        </p:nvPicPr>
        <p:blipFill>
          <a:blip r:embed="rId3"/>
          <a:stretch>
            <a:fillRect/>
          </a:stretch>
        </p:blipFill>
        <p:spPr>
          <a:xfrm>
            <a:off x="8572911" y="993997"/>
            <a:ext cx="3369325" cy="5805264"/>
          </a:xfrm>
          <a:prstGeom prst="rect">
            <a:avLst/>
          </a:prstGeom>
        </p:spPr>
      </p:pic>
    </p:spTree>
    <p:extLst>
      <p:ext uri="{BB962C8B-B14F-4D97-AF65-F5344CB8AC3E}">
        <p14:creationId xmlns:p14="http://schemas.microsoft.com/office/powerpoint/2010/main" val="14600408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Tree>
    <p:extLst>
      <p:ext uri="{BB962C8B-B14F-4D97-AF65-F5344CB8AC3E}">
        <p14:creationId xmlns:p14="http://schemas.microsoft.com/office/powerpoint/2010/main" val="29978690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pic>
        <p:nvPicPr>
          <p:cNvPr id="5" name="그림 4">
            <a:extLst>
              <a:ext uri="{FF2B5EF4-FFF2-40B4-BE49-F238E27FC236}">
                <a16:creationId xmlns:a16="http://schemas.microsoft.com/office/drawing/2014/main" id="{4F66C646-57A4-1A45-8799-A6FBE98F65BF}"/>
              </a:ext>
            </a:extLst>
          </p:cNvPr>
          <p:cNvPicPr>
            <a:picLocks noChangeAspect="1"/>
          </p:cNvPicPr>
          <p:nvPr/>
        </p:nvPicPr>
        <p:blipFill>
          <a:blip r:embed="rId3"/>
          <a:stretch>
            <a:fillRect/>
          </a:stretch>
        </p:blipFill>
        <p:spPr>
          <a:xfrm>
            <a:off x="306825" y="2708920"/>
            <a:ext cx="12192000" cy="2274577"/>
          </a:xfrm>
          <a:prstGeom prst="rect">
            <a:avLst/>
          </a:prstGeom>
        </p:spPr>
      </p:pic>
    </p:spTree>
    <p:extLst>
      <p:ext uri="{BB962C8B-B14F-4D97-AF65-F5344CB8AC3E}">
        <p14:creationId xmlns:p14="http://schemas.microsoft.com/office/powerpoint/2010/main" val="4212540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846231"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3" name="Rectangle 3">
            <a:extLst>
              <a:ext uri="{FF2B5EF4-FFF2-40B4-BE49-F238E27FC236}">
                <a16:creationId xmlns:a16="http://schemas.microsoft.com/office/drawing/2014/main" id="{CA77051A-F692-A801-F2CB-1640657309D7}"/>
              </a:ext>
            </a:extLst>
          </p:cNvPr>
          <p:cNvSpPr>
            <a:spLocks noChangeArrowheads="1"/>
          </p:cNvSpPr>
          <p:nvPr/>
        </p:nvSpPr>
        <p:spPr bwMode="auto">
          <a:xfrm>
            <a:off x="6744072" y="1891023"/>
            <a:ext cx="5198164" cy="4693593"/>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sz="1300" b="0" i="0" u="none" strike="noStrike" cap="none" normalizeH="0" baseline="0" dirty="0" err="1">
                <a:ln>
                  <a:noFill/>
                </a:ln>
                <a:solidFill>
                  <a:srgbClr val="FF6363"/>
                </a:solidFill>
                <a:effectLst/>
                <a:latin typeface="Arial Unicode MS"/>
                <a:ea typeface="JetBrains Mono"/>
              </a:rPr>
              <a:t>spring</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datasource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6363"/>
                </a:solidFill>
                <a:effectLst/>
                <a:latin typeface="Arial Unicode MS"/>
                <a:ea typeface="JetBrains Mono"/>
              </a:rPr>
              <a:t>url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jdbc:postgresql</a:t>
            </a:r>
            <a:r>
              <a:rPr kumimoji="0" lang="ko-KR" altLang="ko-KR" sz="1300" b="0" i="0" u="none" strike="noStrike" cap="none" normalizeH="0" baseline="0" dirty="0">
                <a:ln>
                  <a:noFill/>
                </a:ln>
                <a:solidFill>
                  <a:srgbClr val="FFFFFF"/>
                </a:solidFill>
                <a:effectLst/>
                <a:latin typeface="Arial Unicode MS"/>
                <a:ea typeface="JetBrains Mono"/>
              </a:rPr>
              <a:t>://</a:t>
            </a:r>
            <a:r>
              <a:rPr kumimoji="0" lang="en-US"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:5432/</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driver-class-name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92AAD"/>
                </a:solidFill>
                <a:effectLst/>
                <a:latin typeface="Arial Unicode MS"/>
                <a:ea typeface="JetBrains Mono"/>
              </a:rPr>
              <a:t>org</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postgresql</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Driver</a:t>
            </a:r>
            <a:br>
              <a:rPr kumimoji="0" lang="ko-KR" altLang="ko-KR" sz="1300" b="0" i="0" u="none" strike="noStrike" cap="none" normalizeH="0" baseline="0" dirty="0">
                <a:ln>
                  <a:noFill/>
                </a:ln>
                <a:solidFill>
                  <a:srgbClr val="F92AAD"/>
                </a:solidFill>
                <a:effectLst/>
                <a:latin typeface="Arial Unicode MS"/>
                <a:ea typeface="JetBrains Mono"/>
              </a:rPr>
            </a:br>
            <a:r>
              <a:rPr kumimoji="0" lang="ko-KR" altLang="ko-KR" sz="1300" b="0" i="0" u="none" strike="noStrike" cap="none" normalizeH="0" baseline="0" dirty="0">
                <a:ln>
                  <a:noFill/>
                </a:ln>
                <a:solidFill>
                  <a:srgbClr val="F92AA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username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password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tmax1234</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flyway</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enabled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baseline-on-migrate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locations</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classpath</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migration</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jpa</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ddl-auto</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update</a:t>
            </a:r>
            <a:br>
              <a:rPr kumimoji="0" lang="ko-KR" altLang="ko-KR" sz="1300" b="0" i="0" u="none" strike="noStrike" cap="none" normalizeH="0" baseline="0" dirty="0">
                <a:ln>
                  <a:noFill/>
                </a:ln>
                <a:solidFill>
                  <a:srgbClr val="36F9F6"/>
                </a:solidFill>
                <a:effectLst/>
                <a:latin typeface="Arial Unicode MS"/>
                <a:ea typeface="JetBrains Mono"/>
              </a:rPr>
            </a:b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34D3FB"/>
                </a:solidFill>
                <a:effectLst/>
                <a:latin typeface="Arial Unicode MS"/>
                <a:ea typeface="JetBrains Mono"/>
              </a:rPr>
              <a:t>postgresql</a:t>
            </a:r>
            <a:br>
              <a:rPr kumimoji="0" lang="ko-KR" altLang="ko-KR" sz="1300" b="0" i="1" u="none" strike="noStrike" cap="none" normalizeH="0" baseline="0" dirty="0">
                <a:ln>
                  <a:noFill/>
                </a:ln>
                <a:solidFill>
                  <a:srgbClr val="34D3FB"/>
                </a:solidFill>
                <a:effectLst/>
                <a:latin typeface="Arial Unicode MS"/>
                <a:ea typeface="JetBrains Mono"/>
              </a:rPr>
            </a:br>
            <a:r>
              <a:rPr kumimoji="0" lang="ko-KR" altLang="ko-KR" sz="1300" b="0" i="1"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database-platform</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show-sql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properties</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jdbc</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lob</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non_contextual_creation</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format_sql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generate-ddl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false</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1851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846231"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환경 설정</a:t>
            </a:r>
            <a:endParaRPr lang="en-US" altLang="ko-KR" dirty="0"/>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3" name="Rectangle 3">
            <a:extLst>
              <a:ext uri="{FF2B5EF4-FFF2-40B4-BE49-F238E27FC236}">
                <a16:creationId xmlns:a16="http://schemas.microsoft.com/office/drawing/2014/main" id="{CA77051A-F692-A801-F2CB-1640657309D7}"/>
              </a:ext>
            </a:extLst>
          </p:cNvPr>
          <p:cNvSpPr>
            <a:spLocks noChangeArrowheads="1"/>
          </p:cNvSpPr>
          <p:nvPr/>
        </p:nvSpPr>
        <p:spPr bwMode="auto">
          <a:xfrm>
            <a:off x="6744072" y="1891023"/>
            <a:ext cx="5198164" cy="4693593"/>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sz="1300" b="0" i="0" u="none" strike="noStrike" cap="none" normalizeH="0" baseline="0" dirty="0" err="1">
                <a:ln>
                  <a:noFill/>
                </a:ln>
                <a:solidFill>
                  <a:srgbClr val="FF6363"/>
                </a:solidFill>
                <a:effectLst/>
                <a:latin typeface="Arial Unicode MS"/>
                <a:ea typeface="JetBrains Mono"/>
              </a:rPr>
              <a:t>spring</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datasource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6363"/>
                </a:solidFill>
                <a:effectLst/>
                <a:latin typeface="Arial Unicode MS"/>
                <a:ea typeface="JetBrains Mono"/>
              </a:rPr>
              <a:t>url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jdbc:postgresql</a:t>
            </a:r>
            <a:r>
              <a:rPr kumimoji="0" lang="ko-KR" altLang="ko-KR" sz="1300" b="0" i="0" u="none" strike="noStrike" cap="none" normalizeH="0" baseline="0" dirty="0">
                <a:ln>
                  <a:noFill/>
                </a:ln>
                <a:solidFill>
                  <a:srgbClr val="FFFFFF"/>
                </a:solidFill>
                <a:effectLst/>
                <a:latin typeface="Arial Unicode MS"/>
                <a:ea typeface="JetBrains Mono"/>
              </a:rPr>
              <a:t>://</a:t>
            </a:r>
            <a:r>
              <a:rPr kumimoji="0" lang="en-US"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:5432/</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driver-class-name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92AAD"/>
                </a:solidFill>
                <a:effectLst/>
                <a:latin typeface="Arial Unicode MS"/>
                <a:ea typeface="JetBrains Mono"/>
              </a:rPr>
              <a:t>org</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postgresql</a:t>
            </a:r>
            <a:r>
              <a:rPr kumimoji="0" lang="ko-KR" altLang="ko-KR" sz="1300" b="0" i="0" u="none" strike="noStrike" cap="none" normalizeH="0" baseline="0" dirty="0" err="1">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92AAD"/>
                </a:solidFill>
                <a:effectLst/>
                <a:latin typeface="Arial Unicode MS"/>
                <a:ea typeface="JetBrains Mono"/>
              </a:rPr>
              <a:t>Driver</a:t>
            </a:r>
            <a:br>
              <a:rPr kumimoji="0" lang="ko-KR" altLang="ko-KR" sz="1300" b="0" i="0" u="none" strike="noStrike" cap="none" normalizeH="0" baseline="0" dirty="0">
                <a:ln>
                  <a:noFill/>
                </a:ln>
                <a:solidFill>
                  <a:srgbClr val="F92AAD"/>
                </a:solidFill>
                <a:effectLst/>
                <a:latin typeface="Arial Unicode MS"/>
                <a:ea typeface="JetBrains Mono"/>
              </a:rPr>
            </a:br>
            <a:r>
              <a:rPr kumimoji="0" lang="ko-KR" altLang="ko-KR" sz="1300" b="0" i="0" u="none" strike="noStrike" cap="none" normalizeH="0" baseline="0" dirty="0">
                <a:ln>
                  <a:noFill/>
                </a:ln>
                <a:solidFill>
                  <a:srgbClr val="F92AA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username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postgres</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password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tmax1234</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flyway</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enabled</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baseline-on-migrate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locations</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classpath</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db</a:t>
            </a:r>
            <a:r>
              <a:rPr kumimoji="0" lang="ko-KR" altLang="ko-KR" sz="1300" b="0" i="0" u="none" strike="noStrike" cap="none" normalizeH="0" baseline="0" dirty="0">
                <a:ln>
                  <a:noFill/>
                </a:ln>
                <a:solidFill>
                  <a:srgbClr val="FFFFFF"/>
                </a:solidFill>
                <a:effectLst/>
                <a:latin typeface="Arial Unicode MS"/>
                <a:ea typeface="JetBrains Mono"/>
              </a:rPr>
              <a:t>/</a:t>
            </a:r>
            <a:r>
              <a:rPr kumimoji="0" lang="ko-KR" altLang="ko-KR" sz="1300" b="0" i="0" u="none" strike="noStrike" cap="none" normalizeH="0" baseline="0" dirty="0" err="1">
                <a:ln>
                  <a:noFill/>
                </a:ln>
                <a:solidFill>
                  <a:srgbClr val="FFFFFF"/>
                </a:solidFill>
                <a:effectLst/>
                <a:latin typeface="Arial Unicode MS"/>
                <a:ea typeface="JetBrains Mono"/>
              </a:rPr>
              <a:t>migration</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jpa</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ddl-auto</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36F9F6"/>
                </a:solidFill>
                <a:effectLst/>
                <a:latin typeface="Arial Unicode MS"/>
                <a:ea typeface="JetBrains Mono"/>
              </a:rPr>
              <a:t>update</a:t>
            </a:r>
            <a:br>
              <a:rPr kumimoji="0" lang="ko-KR" altLang="ko-KR" sz="1300" b="0" i="0" u="none" strike="noStrike" cap="none" normalizeH="0" baseline="0" dirty="0">
                <a:ln>
                  <a:noFill/>
                </a:ln>
                <a:solidFill>
                  <a:srgbClr val="36F9F6"/>
                </a:solidFill>
                <a:effectLst/>
                <a:latin typeface="Arial Unicode MS"/>
                <a:ea typeface="JetBrains Mono"/>
              </a:rPr>
            </a:br>
            <a:r>
              <a:rPr kumimoji="0" lang="ko-KR" altLang="ko-KR" sz="1300" b="0" i="0" u="none" strike="noStrike" cap="none" normalizeH="0" baseline="0" dirty="0">
                <a:ln>
                  <a:noFill/>
                </a:ln>
                <a:solidFill>
                  <a:srgbClr val="36F9F6"/>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34D3FB"/>
                </a:solidFill>
                <a:effectLst/>
                <a:latin typeface="Arial Unicode MS"/>
                <a:ea typeface="JetBrains Mono"/>
              </a:rPr>
              <a:t>postgresql</a:t>
            </a:r>
            <a:br>
              <a:rPr kumimoji="0" lang="ko-KR" altLang="ko-KR" sz="1300" b="0" i="1" u="none" strike="noStrike" cap="none" normalizeH="0" baseline="0" dirty="0">
                <a:ln>
                  <a:noFill/>
                </a:ln>
                <a:solidFill>
                  <a:srgbClr val="34D3FB"/>
                </a:solidFill>
                <a:effectLst/>
                <a:latin typeface="Arial Unicode MS"/>
                <a:ea typeface="JetBrains Mono"/>
              </a:rPr>
            </a:br>
            <a:r>
              <a:rPr kumimoji="0" lang="ko-KR" altLang="ko-KR" sz="1300" b="0" i="1" u="none" strike="noStrike" cap="none" normalizeH="0" baseline="0" dirty="0">
                <a:ln>
                  <a:noFill/>
                </a:ln>
                <a:solidFill>
                  <a:srgbClr val="34D3FB"/>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database-platform</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show-sql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true</a:t>
            </a:r>
            <a:br>
              <a:rPr kumimoji="0" lang="ko-KR" altLang="ko-KR" sz="1300" b="0" i="1" u="none" strike="noStrike" cap="none" normalizeH="0" baseline="0" dirty="0">
                <a:ln>
                  <a:noFill/>
                </a:ln>
                <a:solidFill>
                  <a:srgbClr val="FEDE5D"/>
                </a:solidFill>
                <a:effectLst/>
                <a:latin typeface="Arial Unicode MS"/>
                <a:ea typeface="JetBrains Mono"/>
              </a:rPr>
            </a:br>
            <a:r>
              <a:rPr kumimoji="0" lang="ko-KR" altLang="ko-KR" sz="1300" b="0" i="1"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properties</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hibernate</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jdbc</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lob</a:t>
            </a:r>
            <a:r>
              <a:rPr kumimoji="0" lang="ko-KR" altLang="ko-KR" sz="1300" b="0" i="0" u="none" strike="noStrike" cap="none" normalizeH="0" baseline="0" dirty="0">
                <a:ln>
                  <a:noFill/>
                </a:ln>
                <a:solidFill>
                  <a:srgbClr val="FEDE5D"/>
                </a:solidFill>
                <a:effectLst/>
                <a:latin typeface="Arial Unicode MS"/>
                <a:ea typeface="JetBrains Mono"/>
              </a:rPr>
              <a:t>:</a:t>
            </a:r>
            <a:br>
              <a:rPr kumimoji="0" lang="ko-KR" altLang="ko-KR" sz="1300" b="0" i="0" u="none" strike="noStrike" cap="none" normalizeH="0" baseline="0" dirty="0">
                <a:ln>
                  <a:noFill/>
                </a:ln>
                <a:solidFill>
                  <a:srgbClr val="FEDE5D"/>
                </a:solidFill>
                <a:effectLst/>
                <a:latin typeface="Arial Unicode MS"/>
                <a:ea typeface="JetBrains Mono"/>
              </a:rPr>
            </a:b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non_contextual_creation</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format_sql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0" u="none" strike="noStrike" cap="none" normalizeH="0" baseline="0" dirty="0" err="1">
                <a:ln>
                  <a:noFill/>
                </a:ln>
                <a:solidFill>
                  <a:srgbClr val="FFFFFF"/>
                </a:solidFill>
                <a:effectLst/>
                <a:latin typeface="Arial Unicode MS"/>
                <a:ea typeface="JetBrains Mono"/>
              </a:rPr>
              <a:t>true</a:t>
            </a:r>
            <a:br>
              <a:rPr kumimoji="0" lang="ko-KR" altLang="ko-KR" sz="1300" b="0" i="0" u="none" strike="noStrike" cap="none" normalizeH="0" baseline="0" dirty="0">
                <a:ln>
                  <a:noFill/>
                </a:ln>
                <a:solidFill>
                  <a:srgbClr val="FFFFFF"/>
                </a:solidFill>
                <a:effectLst/>
                <a:latin typeface="Arial Unicode MS"/>
                <a:ea typeface="JetBrains Mono"/>
              </a:rPr>
            </a:br>
            <a:r>
              <a:rPr kumimoji="0" lang="ko-KR" altLang="ko-KR" sz="1300" b="0" i="0" u="none" strike="noStrike" cap="none" normalizeH="0" baseline="0" dirty="0">
                <a:ln>
                  <a:noFill/>
                </a:ln>
                <a:solidFill>
                  <a:srgbClr val="FFFFFF"/>
                </a:solidFill>
                <a:effectLst/>
                <a:latin typeface="Arial Unicode MS"/>
                <a:ea typeface="JetBrains Mono"/>
              </a:rPr>
              <a:t>    </a:t>
            </a:r>
            <a:r>
              <a:rPr kumimoji="0" lang="ko-KR" altLang="ko-KR" sz="1300" b="0" i="0" u="none" strike="noStrike" cap="none" normalizeH="0" baseline="0" dirty="0" err="1">
                <a:ln>
                  <a:noFill/>
                </a:ln>
                <a:solidFill>
                  <a:srgbClr val="FF6363"/>
                </a:solidFill>
                <a:effectLst/>
                <a:latin typeface="Arial Unicode MS"/>
                <a:ea typeface="JetBrains Mono"/>
              </a:rPr>
              <a:t>generate-ddl</a:t>
            </a:r>
            <a:r>
              <a:rPr kumimoji="0" lang="ko-KR" altLang="ko-KR" sz="1300" b="0" i="0" u="none" strike="noStrike" cap="none" normalizeH="0" baseline="0" dirty="0">
                <a:ln>
                  <a:noFill/>
                </a:ln>
                <a:solidFill>
                  <a:srgbClr val="FEDE5D"/>
                </a:solidFill>
                <a:effectLst/>
                <a:latin typeface="Arial Unicode MS"/>
                <a:ea typeface="JetBrains Mono"/>
              </a:rPr>
              <a:t>: </a:t>
            </a:r>
            <a:r>
              <a:rPr kumimoji="0" lang="ko-KR" altLang="ko-KR" sz="1300" b="0" i="1" u="none" strike="noStrike" cap="none" normalizeH="0" baseline="0" dirty="0" err="1">
                <a:ln>
                  <a:noFill/>
                </a:ln>
                <a:solidFill>
                  <a:srgbClr val="FEDE5D"/>
                </a:solidFill>
                <a:effectLst/>
                <a:latin typeface="Arial Unicode MS"/>
                <a:ea typeface="JetBrains Mono"/>
              </a:rPr>
              <a:t>false</a:t>
            </a:r>
            <a:endParaRPr kumimoji="0" lang="ko-KR" altLang="ko-KR"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085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B19A6C40-F123-AE4A-BC28-887BAF5642DC}"/>
              </a:ext>
              <a:ext uri="{C183D7F6-B498-43B3-948B-1728B52AA6E4}">
                <adec:decorative xmlns:adec="http://schemas.microsoft.com/office/drawing/2017/decorative" val="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 y="-26260"/>
            <a:ext cx="12192715" cy="6857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3">
            <a:extLst>
              <a:ext uri="{FF2B5EF4-FFF2-40B4-BE49-F238E27FC236}">
                <a16:creationId xmlns:a16="http://schemas.microsoft.com/office/drawing/2014/main" id="{3ABFDD6B-D754-D14F-9941-2981516B231D}"/>
              </a:ext>
            </a:extLst>
          </p:cNvPr>
          <p:cNvSpPr>
            <a:spLocks noChangeArrowheads="1"/>
          </p:cNvSpPr>
          <p:nvPr/>
        </p:nvSpPr>
        <p:spPr bwMode="auto">
          <a:xfrm>
            <a:off x="2124075" y="2474914"/>
            <a:ext cx="6527800" cy="3114326"/>
          </a:xfrm>
          <a:prstGeom prst="roundRect">
            <a:avLst>
              <a:gd name="adj" fmla="val 16667"/>
            </a:avLst>
          </a:prstGeom>
          <a:noFill/>
          <a:ln w="19050" algn="ctr">
            <a:noFill/>
            <a:round/>
            <a:headEnd/>
            <a:tailEnd/>
          </a:ln>
          <a:effectLst>
            <a:outerShdw dist="17961" dir="18900000" algn="ctr" rotWithShape="0">
              <a:srgbClr val="C0C0C0"/>
            </a:outerShdw>
          </a:effectLst>
        </p:spPr>
        <p:txBody>
          <a:bodyPr lIns="683629" tIns="45696" rIns="91391" bIns="45696" anchor="ctr"/>
          <a:lstStyle/>
          <a:p>
            <a:pPr marL="342900" indent="-342900">
              <a:lnSpc>
                <a:spcPct val="250000"/>
              </a:lnSpc>
              <a:buAutoNum type="arabicPeriod"/>
              <a:defRPr/>
            </a:pPr>
            <a:r>
              <a:rPr lang="ko-KR" altLang="en-US" sz="1800" b="1" dirty="0">
                <a:solidFill>
                  <a:srgbClr val="142C44"/>
                </a:solidFill>
              </a:rPr>
              <a:t>개요</a:t>
            </a:r>
            <a:endParaRPr lang="en-US" altLang="ko-KR" sz="1800" b="1" dirty="0">
              <a:solidFill>
                <a:srgbClr val="142C44"/>
              </a:solidFill>
            </a:endParaRPr>
          </a:p>
          <a:p>
            <a:pPr marL="342900" indent="-342900">
              <a:lnSpc>
                <a:spcPct val="250000"/>
              </a:lnSpc>
              <a:buAutoNum type="arabicPeriod"/>
              <a:defRPr/>
            </a:pPr>
            <a:r>
              <a:rPr lang="ko-KR" altLang="en-US" sz="1800" b="1" dirty="0">
                <a:solidFill>
                  <a:srgbClr val="142C44"/>
                </a:solidFill>
              </a:rPr>
              <a:t>코드로 데이터 베이스 스키마를 관리하는 방법</a:t>
            </a:r>
            <a:endParaRPr lang="en-US" altLang="ko-KR" sz="1800" b="1" dirty="0">
              <a:solidFill>
                <a:srgbClr val="142C44"/>
              </a:solidFill>
            </a:endParaRPr>
          </a:p>
          <a:p>
            <a:pPr marL="342900" indent="-342900">
              <a:lnSpc>
                <a:spcPct val="250000"/>
              </a:lnSpc>
              <a:buAutoNum type="arabicPeriod"/>
              <a:defRPr/>
            </a:pPr>
            <a:r>
              <a:rPr lang="en-US" altLang="ko-KR" sz="1800" b="1" dirty="0">
                <a:solidFill>
                  <a:srgbClr val="142C44"/>
                </a:solidFill>
              </a:rPr>
              <a:t>Database Migration Tool</a:t>
            </a:r>
          </a:p>
          <a:p>
            <a:pPr marL="342900" indent="-342900">
              <a:lnSpc>
                <a:spcPct val="250000"/>
              </a:lnSpc>
              <a:buAutoNum type="arabicPeriod"/>
              <a:defRPr/>
            </a:pPr>
            <a:r>
              <a:rPr lang="en-US" altLang="ko-KR" sz="1800" b="1" dirty="0">
                <a:solidFill>
                  <a:srgbClr val="142C44"/>
                </a:solidFill>
              </a:rPr>
              <a:t>Flyway </a:t>
            </a:r>
            <a:r>
              <a:rPr lang="ko-KR" altLang="en-US" sz="1800" b="1" dirty="0">
                <a:solidFill>
                  <a:srgbClr val="142C44"/>
                </a:solidFill>
              </a:rPr>
              <a:t>적용 방법</a:t>
            </a:r>
            <a:r>
              <a:rPr lang="en-US" altLang="ko-KR" sz="1800" b="1" dirty="0">
                <a:solidFill>
                  <a:srgbClr val="142C44"/>
                </a:solidFill>
              </a:rPr>
              <a:t> </a:t>
            </a:r>
            <a:endParaRPr lang="ko-KR" altLang="en-US" sz="1800" b="1" dirty="0">
              <a:solidFill>
                <a:srgbClr val="142C44"/>
              </a:solidFill>
            </a:endParaRPr>
          </a:p>
        </p:txBody>
      </p:sp>
      <p:pic>
        <p:nvPicPr>
          <p:cNvPr id="8" name="Picture 140" descr="무제-2">
            <a:extLst>
              <a:ext uri="{FF2B5EF4-FFF2-40B4-BE49-F238E27FC236}">
                <a16:creationId xmlns:a16="http://schemas.microsoft.com/office/drawing/2014/main" id="{07A704E9-A4C6-7F4A-A40A-C79DF8137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188" b="37587"/>
          <a:stretch>
            <a:fillRect/>
          </a:stretch>
        </p:blipFill>
        <p:spPr bwMode="auto">
          <a:xfrm rot="10800000" flipV="1">
            <a:off x="8180389" y="1755776"/>
            <a:ext cx="9064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39">
            <a:extLst>
              <a:ext uri="{FF2B5EF4-FFF2-40B4-BE49-F238E27FC236}">
                <a16:creationId xmlns:a16="http://schemas.microsoft.com/office/drawing/2014/main" id="{7B28ED1F-3C80-AC41-AC9E-C632938847D8}"/>
              </a:ext>
            </a:extLst>
          </p:cNvPr>
          <p:cNvSpPr>
            <a:spLocks noChangeShapeType="1"/>
          </p:cNvSpPr>
          <p:nvPr/>
        </p:nvSpPr>
        <p:spPr bwMode="auto">
          <a:xfrm flipH="1">
            <a:off x="338138" y="2120900"/>
            <a:ext cx="8693151" cy="0"/>
          </a:xfrm>
          <a:prstGeom prst="line">
            <a:avLst/>
          </a:prstGeom>
          <a:noFill/>
          <a:ln w="28575">
            <a:solidFill>
              <a:srgbClr val="4788C8"/>
            </a:solidFill>
            <a:round/>
            <a:headEnd/>
            <a:tailEnd/>
          </a:ln>
          <a:extLst>
            <a:ext uri="{909E8E84-426E-40DD-AFC4-6F175D3DCCD1}">
              <a14:hiddenFill xmlns:a14="http://schemas.microsoft.com/office/drawing/2010/main">
                <a:noFill/>
              </a14:hiddenFill>
            </a:ext>
          </a:extLst>
        </p:spPr>
        <p:txBody>
          <a:bodyPr rIns="36000">
            <a:spAutoFit/>
          </a:bodyPr>
          <a:lstStyle/>
          <a:p>
            <a:endParaRPr lang="ko-Kore-KR" altLang="en-US"/>
          </a:p>
        </p:txBody>
      </p:sp>
      <p:sp>
        <p:nvSpPr>
          <p:cNvPr id="25" name="TextBox 24">
            <a:extLst>
              <a:ext uri="{FF2B5EF4-FFF2-40B4-BE49-F238E27FC236}">
                <a16:creationId xmlns:a16="http://schemas.microsoft.com/office/drawing/2014/main" id="{927092D6-7776-479B-9586-66B46D97F431}"/>
              </a:ext>
            </a:extLst>
          </p:cNvPr>
          <p:cNvSpPr txBox="1"/>
          <p:nvPr/>
        </p:nvSpPr>
        <p:spPr>
          <a:xfrm>
            <a:off x="338138" y="1234440"/>
            <a:ext cx="4736782" cy="769441"/>
          </a:xfrm>
          <a:prstGeom prst="rect">
            <a:avLst/>
          </a:prstGeom>
          <a:noFill/>
        </p:spPr>
        <p:txBody>
          <a:bodyPr wrap="square" rtlCol="0">
            <a:spAutoFit/>
          </a:bodyPr>
          <a:lstStyle/>
          <a:p>
            <a:r>
              <a:rPr lang="ko-KR" altLang="en-US" sz="4400" dirty="0"/>
              <a:t>목차</a:t>
            </a:r>
            <a:endParaRPr lang="ko-KR" altLang="en-US" dirty="0"/>
          </a:p>
        </p:txBody>
      </p:sp>
    </p:spTree>
    <p:extLst>
      <p:ext uri="{BB962C8B-B14F-4D97-AF65-F5344CB8AC3E}">
        <p14:creationId xmlns:p14="http://schemas.microsoft.com/office/powerpoint/2010/main" val="3547645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개요</a:t>
            </a:r>
          </a:p>
        </p:txBody>
      </p:sp>
      <p:sp>
        <p:nvSpPr>
          <p:cNvPr id="3" name="TextBox 2">
            <a:extLst>
              <a:ext uri="{FF2B5EF4-FFF2-40B4-BE49-F238E27FC236}">
                <a16:creationId xmlns:a16="http://schemas.microsoft.com/office/drawing/2014/main" id="{B23732D0-BC5D-92CC-CE00-596500F5ED2B}"/>
              </a:ext>
            </a:extLst>
          </p:cNvPr>
          <p:cNvSpPr txBox="1"/>
          <p:nvPr/>
        </p:nvSpPr>
        <p:spPr>
          <a:xfrm>
            <a:off x="249769" y="1052736"/>
            <a:ext cx="11606876" cy="1877437"/>
          </a:xfrm>
          <a:prstGeom prst="rect">
            <a:avLst/>
          </a:prstGeom>
          <a:noFill/>
        </p:spPr>
        <p:txBody>
          <a:bodyPr wrap="square" rtlCol="0">
            <a:spAutoFit/>
          </a:bodyPr>
          <a:lstStyle/>
          <a:p>
            <a:pPr>
              <a:lnSpc>
                <a:spcPct val="150000"/>
              </a:lnSpc>
            </a:pPr>
            <a:r>
              <a:rPr lang="ko-KR" altLang="en-US" sz="2400" b="1" dirty="0">
                <a:latin typeface="나눔고딕" panose="020D0604000000000000" pitchFamily="50" charset="-127"/>
                <a:ea typeface="나눔고딕" panose="020D0604000000000000" pitchFamily="50" charset="-127"/>
              </a:rPr>
              <a:t>실무에서 겪을 수 있는 문제 상황</a:t>
            </a:r>
            <a:endParaRPr lang="en-US" altLang="ko-KR" sz="2400" b="1" dirty="0">
              <a:latin typeface="나눔고딕" panose="020D0604000000000000" pitchFamily="50" charset="-127"/>
              <a:ea typeface="나눔고딕" panose="020D0604000000000000" pitchFamily="50" charset="-127"/>
            </a:endParaRPr>
          </a:p>
          <a:p>
            <a:endParaRPr lang="en-US" altLang="ko-KR" sz="1600" dirty="0">
              <a:latin typeface="나눔고딕" panose="020D0604000000000000" pitchFamily="50" charset="-127"/>
              <a:ea typeface="나눔고딕" panose="020D0604000000000000" pitchFamily="50" charset="-127"/>
            </a:endParaRPr>
          </a:p>
          <a:p>
            <a:r>
              <a:rPr lang="en-US" altLang="ko-KR" sz="1600" dirty="0">
                <a:latin typeface="나눔고딕" panose="020D0604000000000000" pitchFamily="50" charset="-127"/>
                <a:ea typeface="나눔고딕" panose="020D0604000000000000" pitchFamily="50" charset="-127"/>
              </a:rPr>
              <a:t>A </a:t>
            </a:r>
            <a:r>
              <a:rPr lang="ko-KR" altLang="en-US" sz="1600" dirty="0">
                <a:latin typeface="나눔고딕" panose="020D0604000000000000" pitchFamily="50" charset="-127"/>
                <a:ea typeface="나눔고딕" panose="020D0604000000000000" pitchFamily="50" charset="-127"/>
              </a:rPr>
              <a:t>회사에서 </a:t>
            </a:r>
            <a:r>
              <a:rPr lang="en-US" altLang="ko-KR" sz="1600" dirty="0">
                <a:latin typeface="나눔고딕" panose="020D0604000000000000" pitchFamily="50" charset="-127"/>
                <a:ea typeface="나눔고딕" panose="020D0604000000000000" pitchFamily="50" charset="-127"/>
              </a:rPr>
              <a:t>Spring Boot</a:t>
            </a:r>
            <a:r>
              <a:rPr lang="ko-KR" altLang="en-US" sz="1600" dirty="0">
                <a:latin typeface="나눔고딕" panose="020D0604000000000000" pitchFamily="50" charset="-127"/>
                <a:ea typeface="나눔고딕" panose="020D0604000000000000" pitchFamily="50" charset="-127"/>
              </a:rPr>
              <a:t>와 </a:t>
            </a:r>
            <a:r>
              <a:rPr lang="en-US" altLang="ko-KR" sz="1600" dirty="0">
                <a:latin typeface="나눔고딕" panose="020D0604000000000000" pitchFamily="50" charset="-127"/>
                <a:ea typeface="나눔고딕" panose="020D0604000000000000" pitchFamily="50" charset="-127"/>
              </a:rPr>
              <a:t>JPA</a:t>
            </a:r>
            <a:r>
              <a:rPr lang="ko-KR" altLang="en-US" sz="1600" dirty="0">
                <a:latin typeface="나눔고딕" panose="020D0604000000000000" pitchFamily="50" charset="-127"/>
                <a:ea typeface="나눔고딕" panose="020D0604000000000000" pitchFamily="50" charset="-127"/>
              </a:rPr>
              <a:t>로 개발된 서비스가 존재하는데</a:t>
            </a:r>
            <a:r>
              <a:rPr lang="en-US" altLang="ko-KR" sz="1600" dirty="0">
                <a:latin typeface="나눔고딕" panose="020D0604000000000000" pitchFamily="50" charset="-127"/>
                <a:ea typeface="나눔고딕" panose="020D0604000000000000" pitchFamily="50" charset="-127"/>
              </a:rPr>
              <a:t>, </a:t>
            </a:r>
            <a:r>
              <a:rPr lang="ko-KR" altLang="en-US" sz="1600" dirty="0">
                <a:latin typeface="나눔고딕" panose="020D0604000000000000" pitchFamily="50" charset="-127"/>
                <a:ea typeface="나눔고딕" panose="020D0604000000000000" pitchFamily="50" charset="-127"/>
              </a:rPr>
              <a:t>해당 서비스는 이미 배포되어 오랜 시간 운영되어 왔기 때문에 데이터베이스에 저장된 회원 정보가 굉장히 많은 상황이다</a:t>
            </a:r>
            <a:r>
              <a:rPr lang="en-US" altLang="ko-KR" sz="1600" dirty="0">
                <a:latin typeface="나눔고딕" panose="020D0604000000000000" pitchFamily="50" charset="-127"/>
                <a:ea typeface="나눔고딕" panose="020D0604000000000000" pitchFamily="50" charset="-127"/>
              </a:rPr>
              <a:t>.</a:t>
            </a:r>
          </a:p>
          <a:p>
            <a:r>
              <a:rPr lang="en-US" altLang="ko-KR" sz="1600" dirty="0">
                <a:latin typeface="나눔고딕" panose="020D0604000000000000" pitchFamily="50" charset="-127"/>
                <a:ea typeface="나눔고딕" panose="020D0604000000000000" pitchFamily="50" charset="-127"/>
              </a:rPr>
              <a:t>A </a:t>
            </a:r>
            <a:r>
              <a:rPr lang="ko-KR" altLang="en-US" sz="1600" dirty="0">
                <a:latin typeface="나눔고딕" panose="020D0604000000000000" pitchFamily="50" charset="-127"/>
                <a:ea typeface="나눔고딕" panose="020D0604000000000000" pitchFamily="50" charset="-127"/>
              </a:rPr>
              <a:t>회사에서 새로운 서비스를 개발하던 도중 </a:t>
            </a:r>
            <a:r>
              <a:rPr lang="en-US" altLang="ko-KR" sz="1600" dirty="0">
                <a:latin typeface="나눔고딕" panose="020D0604000000000000" pitchFamily="50" charset="-127"/>
                <a:ea typeface="나눔고딕" panose="020D0604000000000000" pitchFamily="50" charset="-127"/>
              </a:rPr>
              <a:t>Member Entity</a:t>
            </a:r>
            <a:r>
              <a:rPr lang="ko-KR" altLang="en-US" sz="1600" dirty="0">
                <a:latin typeface="나눔고딕" panose="020D0604000000000000" pitchFamily="50" charset="-127"/>
                <a:ea typeface="나눔고딕" panose="020D0604000000000000" pitchFamily="50" charset="-127"/>
              </a:rPr>
              <a:t>에 </a:t>
            </a:r>
            <a:r>
              <a:rPr lang="en-US" altLang="ko-KR" sz="1600" dirty="0">
                <a:latin typeface="나눔고딕" panose="020D0604000000000000" pitchFamily="50" charset="-127"/>
                <a:ea typeface="나눔고딕" panose="020D0604000000000000" pitchFamily="50" charset="-127"/>
              </a:rPr>
              <a:t>nickname</a:t>
            </a:r>
            <a:r>
              <a:rPr lang="ko-KR" altLang="en-US" sz="1600" dirty="0">
                <a:latin typeface="나눔고딕" panose="020D0604000000000000" pitchFamily="50" charset="-127"/>
                <a:ea typeface="나눔고딕" panose="020D0604000000000000" pitchFamily="50" charset="-127"/>
              </a:rPr>
              <a:t>이라는 필드를 추가하게 되었다</a:t>
            </a:r>
            <a:r>
              <a:rPr lang="en-US" altLang="ko-KR" sz="1600" dirty="0">
                <a:latin typeface="나눔고딕" panose="020D0604000000000000" pitchFamily="50" charset="-127"/>
                <a:ea typeface="나눔고딕" panose="020D0604000000000000" pitchFamily="50" charset="-127"/>
              </a:rPr>
              <a:t>.</a:t>
            </a:r>
          </a:p>
          <a:p>
            <a:r>
              <a:rPr lang="ko-KR" altLang="en-US" sz="1600" dirty="0">
                <a:latin typeface="나눔고딕" panose="020D0604000000000000" pitchFamily="50" charset="-127"/>
                <a:ea typeface="나눔고딕" panose="020D0604000000000000" pitchFamily="50" charset="-127"/>
              </a:rPr>
              <a:t>이때</a:t>
            </a:r>
            <a:r>
              <a:rPr lang="en-US" altLang="ko-KR" sz="1600" dirty="0">
                <a:latin typeface="나눔고딕" panose="020D0604000000000000" pitchFamily="50" charset="-127"/>
                <a:ea typeface="나눔고딕" panose="020D0604000000000000" pitchFamily="50" charset="-127"/>
              </a:rPr>
              <a:t>, Member Entity</a:t>
            </a:r>
            <a:r>
              <a:rPr lang="ko-KR" altLang="en-US" sz="1600" dirty="0">
                <a:latin typeface="나눔고딕" panose="020D0604000000000000" pitchFamily="50" charset="-127"/>
                <a:ea typeface="나눔고딕" panose="020D0604000000000000" pitchFamily="50" charset="-127"/>
              </a:rPr>
              <a:t>의 변화를 연관된 모든 환경의 데이터 베이스</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로컬</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테스트</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운영</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에 어떻게 반영할 것인가</a:t>
            </a:r>
            <a:r>
              <a:rPr lang="en-US" altLang="ko-KR" sz="1600" dirty="0">
                <a:latin typeface="나눔고딕" panose="020D0604000000000000" pitchFamily="50" charset="-127"/>
                <a:ea typeface="나눔고딕" panose="020D0604000000000000" pitchFamily="50" charset="-127"/>
              </a:rPr>
              <a:t>?</a:t>
            </a:r>
          </a:p>
        </p:txBody>
      </p:sp>
      <p:pic>
        <p:nvPicPr>
          <p:cNvPr id="8" name="그림 7">
            <a:extLst>
              <a:ext uri="{FF2B5EF4-FFF2-40B4-BE49-F238E27FC236}">
                <a16:creationId xmlns:a16="http://schemas.microsoft.com/office/drawing/2014/main" id="{FE85AB50-E8FC-C3A7-4F7D-9A239F3BB86E}"/>
              </a:ext>
            </a:extLst>
          </p:cNvPr>
          <p:cNvPicPr>
            <a:picLocks noChangeAspect="1"/>
          </p:cNvPicPr>
          <p:nvPr/>
        </p:nvPicPr>
        <p:blipFill>
          <a:blip r:embed="rId2"/>
          <a:stretch>
            <a:fillRect/>
          </a:stretch>
        </p:blipFill>
        <p:spPr>
          <a:xfrm>
            <a:off x="6409289" y="3276470"/>
            <a:ext cx="5515539" cy="3296110"/>
          </a:xfrm>
          <a:prstGeom prst="rect">
            <a:avLst/>
          </a:prstGeom>
        </p:spPr>
      </p:pic>
      <p:pic>
        <p:nvPicPr>
          <p:cNvPr id="11" name="그림 10">
            <a:extLst>
              <a:ext uri="{FF2B5EF4-FFF2-40B4-BE49-F238E27FC236}">
                <a16:creationId xmlns:a16="http://schemas.microsoft.com/office/drawing/2014/main" id="{1E7EDE5B-959F-14AF-A2CD-119DA16C05B0}"/>
              </a:ext>
            </a:extLst>
          </p:cNvPr>
          <p:cNvPicPr>
            <a:picLocks noChangeAspect="1"/>
          </p:cNvPicPr>
          <p:nvPr/>
        </p:nvPicPr>
        <p:blipFill>
          <a:blip r:embed="rId3"/>
          <a:stretch>
            <a:fillRect/>
          </a:stretch>
        </p:blipFill>
        <p:spPr>
          <a:xfrm>
            <a:off x="267172" y="3276470"/>
            <a:ext cx="5515539" cy="3296110"/>
          </a:xfrm>
          <a:prstGeom prst="rect">
            <a:avLst/>
          </a:prstGeom>
        </p:spPr>
      </p:pic>
    </p:spTree>
    <p:extLst>
      <p:ext uri="{BB962C8B-B14F-4D97-AF65-F5344CB8AC3E}">
        <p14:creationId xmlns:p14="http://schemas.microsoft.com/office/powerpoint/2010/main" val="19141549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개요</a:t>
            </a:r>
          </a:p>
        </p:txBody>
      </p:sp>
      <p:sp>
        <p:nvSpPr>
          <p:cNvPr id="3" name="TextBox 2">
            <a:extLst>
              <a:ext uri="{FF2B5EF4-FFF2-40B4-BE49-F238E27FC236}">
                <a16:creationId xmlns:a16="http://schemas.microsoft.com/office/drawing/2014/main" id="{B23732D0-BC5D-92CC-CE00-596500F5ED2B}"/>
              </a:ext>
            </a:extLst>
          </p:cNvPr>
          <p:cNvSpPr txBox="1"/>
          <p:nvPr/>
        </p:nvSpPr>
        <p:spPr>
          <a:xfrm>
            <a:off x="249769" y="1052736"/>
            <a:ext cx="11606876" cy="4938018"/>
          </a:xfrm>
          <a:prstGeom prst="rect">
            <a:avLst/>
          </a:prstGeom>
          <a:noFill/>
        </p:spPr>
        <p:txBody>
          <a:bodyPr wrap="square" rtlCol="0">
            <a:spAutoFit/>
          </a:bodyPr>
          <a:lstStyle/>
          <a:p>
            <a:pPr marL="342900" indent="-342900">
              <a:lnSpc>
                <a:spcPct val="150000"/>
              </a:lnSpc>
              <a:buAutoNum type="arabicPeriod"/>
            </a:pPr>
            <a:r>
              <a:rPr lang="en-US" altLang="ko-KR" sz="1600" b="1" dirty="0" err="1">
                <a:latin typeface="나눔고딕" panose="020D0604000000000000" pitchFamily="50" charset="-127"/>
                <a:ea typeface="나눔고딕" panose="020D0604000000000000" pitchFamily="50" charset="-127"/>
              </a:rPr>
              <a:t>spring.jpa.hibernate.ddl</a:t>
            </a:r>
            <a:r>
              <a:rPr lang="en-US" altLang="ko-KR" sz="1600" b="1" dirty="0">
                <a:latin typeface="나눔고딕" panose="020D0604000000000000" pitchFamily="50" charset="-127"/>
                <a:ea typeface="나눔고딕" panose="020D0604000000000000" pitchFamily="50" charset="-127"/>
              </a:rPr>
              <a:t>-auto : update</a:t>
            </a:r>
            <a:r>
              <a:rPr lang="ko-KR" altLang="en-US" sz="1600" b="1" dirty="0">
                <a:latin typeface="나눔고딕" panose="020D0604000000000000" pitchFamily="50" charset="-127"/>
                <a:ea typeface="나눔고딕" panose="020D0604000000000000" pitchFamily="50" charset="-127"/>
              </a:rPr>
              <a:t>를 이용</a:t>
            </a:r>
            <a:endParaRPr lang="en-US" altLang="ko-KR" sz="1600" b="1" dirty="0">
              <a:latin typeface="나눔고딕" panose="020D0604000000000000" pitchFamily="50" charset="-127"/>
              <a:ea typeface="나눔고딕" panose="020D0604000000000000" pitchFamily="50" charset="-127"/>
            </a:endParaRPr>
          </a:p>
          <a:p>
            <a:pPr>
              <a:lnSpc>
                <a:spcPct val="150000"/>
              </a:lnSpc>
            </a:pPr>
            <a:r>
              <a:rPr lang="ko-KR" altLang="en-US" sz="1200" dirty="0">
                <a:latin typeface="나눔고딕" panose="020D0604000000000000" pitchFamily="50" charset="-127"/>
                <a:ea typeface="나눔고딕" panose="020D0604000000000000" pitchFamily="50" charset="-127"/>
              </a:rPr>
              <a:t>일반적인 개발 환경에서 많이 사용되는 방법이지만</a:t>
            </a:r>
            <a:r>
              <a:rPr lang="en-US" altLang="ko-KR" sz="1200" dirty="0">
                <a:latin typeface="나눔고딕" panose="020D0604000000000000" pitchFamily="50" charset="-127"/>
                <a:ea typeface="나눔고딕" panose="020D0604000000000000" pitchFamily="50" charset="-127"/>
              </a:rPr>
              <a:t>, </a:t>
            </a:r>
            <a:r>
              <a:rPr lang="ko-KR" altLang="en-US" sz="1200" dirty="0">
                <a:latin typeface="나눔고딕" panose="020D0604000000000000" pitchFamily="50" charset="-127"/>
                <a:ea typeface="나눔고딕" panose="020D0604000000000000" pitchFamily="50" charset="-127"/>
              </a:rPr>
              <a:t>운영 및 </a:t>
            </a:r>
            <a:r>
              <a:rPr lang="ko-KR" altLang="en-US" sz="1200" dirty="0" err="1">
                <a:latin typeface="나눔고딕" panose="020D0604000000000000" pitchFamily="50" charset="-127"/>
                <a:ea typeface="나눔고딕" panose="020D0604000000000000" pitchFamily="50" charset="-127"/>
              </a:rPr>
              <a:t>스테이징</a:t>
            </a:r>
            <a:r>
              <a:rPr lang="ko-KR" altLang="en-US" sz="1200" dirty="0">
                <a:latin typeface="나눔고딕" panose="020D0604000000000000" pitchFamily="50" charset="-127"/>
                <a:ea typeface="나눔고딕" panose="020D0604000000000000" pitchFamily="50" charset="-127"/>
              </a:rPr>
              <a:t> 환경에서는 사용하지 않는다</a:t>
            </a:r>
            <a:r>
              <a:rPr lang="en-US" altLang="ko-KR" sz="1200" dirty="0">
                <a:latin typeface="나눔고딕" panose="020D0604000000000000" pitchFamily="50" charset="-127"/>
                <a:ea typeface="나눔고딕" panose="020D0604000000000000" pitchFamily="50" charset="-127"/>
              </a:rPr>
              <a:t>.</a:t>
            </a:r>
          </a:p>
          <a:p>
            <a:pPr>
              <a:lnSpc>
                <a:spcPct val="150000"/>
              </a:lnSpc>
            </a:pPr>
            <a:r>
              <a:rPr lang="ko-KR" altLang="en-US" sz="1200" dirty="0">
                <a:latin typeface="나눔고딕" panose="020D0604000000000000" pitchFamily="50" charset="-127"/>
                <a:ea typeface="나눔고딕" panose="020D0604000000000000" pitchFamily="50" charset="-127"/>
              </a:rPr>
              <a:t>몇가지 이유들에 대해 말해보자면 </a:t>
            </a:r>
            <a:r>
              <a:rPr lang="ko-KR" altLang="en-US" sz="1200" dirty="0" err="1">
                <a:latin typeface="나눔고딕" panose="020D0604000000000000" pitchFamily="50" charset="-127"/>
                <a:ea typeface="나눔고딕" panose="020D0604000000000000" pitchFamily="50" charset="-127"/>
              </a:rPr>
              <a:t>하이버네이트의</a:t>
            </a:r>
            <a:r>
              <a:rPr lang="ko-KR" altLang="en-US" sz="1200" dirty="0">
                <a:latin typeface="나눔고딕" panose="020D0604000000000000" pitchFamily="50" charset="-127"/>
                <a:ea typeface="나눔고딕" panose="020D0604000000000000" pitchFamily="50" charset="-127"/>
              </a:rPr>
              <a:t> </a:t>
            </a:r>
            <a:r>
              <a:rPr lang="en-US" altLang="ko-KR" sz="1200" dirty="0">
                <a:latin typeface="나눔고딕" panose="020D0604000000000000" pitchFamily="50" charset="-127"/>
                <a:ea typeface="나눔고딕" panose="020D0604000000000000" pitchFamily="50" charset="-127"/>
              </a:rPr>
              <a:t>dialect</a:t>
            </a:r>
            <a:r>
              <a:rPr lang="ko-KR" altLang="en-US" sz="1200" dirty="0">
                <a:latin typeface="나눔고딕" panose="020D0604000000000000" pitchFamily="50" charset="-127"/>
                <a:ea typeface="나눔고딕" panose="020D0604000000000000" pitchFamily="50" charset="-127"/>
              </a:rPr>
              <a:t>가 객체 설정에 지정된 </a:t>
            </a:r>
            <a:r>
              <a:rPr lang="ko-KR" altLang="en-US" sz="1200" dirty="0" err="1">
                <a:latin typeface="나눔고딕" panose="020D0604000000000000" pitchFamily="50" charset="-127"/>
                <a:ea typeface="나눔고딕" panose="020D0604000000000000" pitchFamily="50" charset="-127"/>
              </a:rPr>
              <a:t>하이버네이트</a:t>
            </a:r>
            <a:r>
              <a:rPr lang="ko-KR" altLang="en-US" sz="1200" dirty="0">
                <a:latin typeface="나눔고딕" panose="020D0604000000000000" pitchFamily="50" charset="-127"/>
                <a:ea typeface="나눔고딕" panose="020D0604000000000000" pitchFamily="50" charset="-127"/>
              </a:rPr>
              <a:t> 타입이나 자바타입에 최적화된 </a:t>
            </a:r>
            <a:r>
              <a:rPr lang="en-US" altLang="ko-KR" sz="1200" dirty="0">
                <a:latin typeface="나눔고딕" panose="020D0604000000000000" pitchFamily="50" charset="-127"/>
                <a:ea typeface="나눔고딕" panose="020D0604000000000000" pitchFamily="50" charset="-127"/>
              </a:rPr>
              <a:t>DB </a:t>
            </a:r>
            <a:r>
              <a:rPr lang="ko-KR" altLang="en-US" sz="1200" dirty="0">
                <a:latin typeface="나눔고딕" panose="020D0604000000000000" pitchFamily="50" charset="-127"/>
                <a:ea typeface="나눔고딕" panose="020D0604000000000000" pitchFamily="50" charset="-127"/>
              </a:rPr>
              <a:t>컬럼 타입을 알아서 선정해 주기는 하지만 항상 원하는 타입으로 선정하는지에 대한 보장이 없다</a:t>
            </a:r>
            <a:r>
              <a:rPr lang="en-US" altLang="ko-KR" sz="1200" dirty="0">
                <a:latin typeface="나눔고딕" panose="020D0604000000000000" pitchFamily="50" charset="-127"/>
                <a:ea typeface="나눔고딕" panose="020D0604000000000000" pitchFamily="50" charset="-127"/>
              </a:rPr>
              <a:t>.</a:t>
            </a:r>
          </a:p>
          <a:p>
            <a:pPr>
              <a:lnSpc>
                <a:spcPct val="150000"/>
              </a:lnSpc>
            </a:pPr>
            <a:r>
              <a:rPr lang="ko-KR" altLang="en-US" sz="1200" dirty="0">
                <a:latin typeface="나눔고딕" panose="020D0604000000000000" pitchFamily="50" charset="-127"/>
                <a:ea typeface="나눔고딕" panose="020D0604000000000000" pitchFamily="50" charset="-127"/>
              </a:rPr>
              <a:t>또한</a:t>
            </a:r>
            <a:r>
              <a:rPr lang="en-US" altLang="ko-KR" sz="1200" dirty="0">
                <a:latin typeface="나눔고딕" panose="020D0604000000000000" pitchFamily="50" charset="-127"/>
                <a:ea typeface="나눔고딕" panose="020D0604000000000000" pitchFamily="50" charset="-127"/>
              </a:rPr>
              <a:t>,</a:t>
            </a:r>
            <a:r>
              <a:rPr lang="ko-KR" altLang="en-US" sz="1200" dirty="0">
                <a:latin typeface="나눔고딕" panose="020D0604000000000000" pitchFamily="50" charset="-127"/>
                <a:ea typeface="나눔고딕" panose="020D0604000000000000" pitchFamily="50" charset="-127"/>
              </a:rPr>
              <a:t> </a:t>
            </a:r>
            <a:r>
              <a:rPr lang="ko-KR" altLang="en-US" sz="1200" dirty="0" err="1">
                <a:latin typeface="나눔고딕" panose="020D0604000000000000" pitchFamily="50" charset="-127"/>
                <a:ea typeface="나눔고딕" panose="020D0604000000000000" pitchFamily="50" charset="-127"/>
              </a:rPr>
              <a:t>하이버네이트는</a:t>
            </a:r>
            <a:r>
              <a:rPr lang="ko-KR" altLang="en-US" sz="1200" dirty="0">
                <a:latin typeface="나눔고딕" panose="020D0604000000000000" pitchFamily="50" charset="-127"/>
                <a:ea typeface="나눔고딕" panose="020D0604000000000000" pitchFamily="50" charset="-127"/>
              </a:rPr>
              <a:t> 도메인의 필드와 칼럼의 타입이 달라도 변환 가능하다면 오류를 내지 않고 동작한다</a:t>
            </a:r>
            <a:r>
              <a:rPr lang="en-US" altLang="ko-KR" sz="1200" dirty="0">
                <a:latin typeface="나눔고딕" panose="020D0604000000000000" pitchFamily="50" charset="-127"/>
                <a:ea typeface="나눔고딕" panose="020D0604000000000000" pitchFamily="50" charset="-127"/>
              </a:rPr>
              <a:t>.(DB </a:t>
            </a:r>
            <a:r>
              <a:rPr lang="ko-KR" altLang="en-US" sz="1200" dirty="0">
                <a:latin typeface="나눔고딕" panose="020D0604000000000000" pitchFamily="50" charset="-127"/>
                <a:ea typeface="나눔고딕" panose="020D0604000000000000" pitchFamily="50" charset="-127"/>
              </a:rPr>
              <a:t>컬럼 </a:t>
            </a:r>
            <a:r>
              <a:rPr lang="en-US" altLang="ko-KR" sz="1200" dirty="0">
                <a:latin typeface="나눔고딕" panose="020D0604000000000000" pitchFamily="50" charset="-127"/>
                <a:ea typeface="나눔고딕" panose="020D0604000000000000" pitchFamily="50" charset="-127"/>
              </a:rPr>
              <a:t> varchar , </a:t>
            </a:r>
            <a:r>
              <a:rPr lang="ko-KR" altLang="en-US" sz="1200" dirty="0">
                <a:latin typeface="나눔고딕" panose="020D0604000000000000" pitchFamily="50" charset="-127"/>
                <a:ea typeface="나눔고딕" panose="020D0604000000000000" pitchFamily="50" charset="-127"/>
              </a:rPr>
              <a:t>도메인 객체 필드 </a:t>
            </a:r>
            <a:r>
              <a:rPr lang="en-US" altLang="ko-KR" sz="1200" dirty="0">
                <a:latin typeface="나눔고딕" panose="020D0604000000000000" pitchFamily="50" charset="-127"/>
                <a:ea typeface="나눔고딕" panose="020D0604000000000000" pitchFamily="50" charset="-127"/>
              </a:rPr>
              <a:t>int) </a:t>
            </a:r>
          </a:p>
          <a:p>
            <a:pPr>
              <a:lnSpc>
                <a:spcPct val="150000"/>
              </a:lnSpc>
            </a:pPr>
            <a:r>
              <a:rPr lang="ko-KR" altLang="en-US" sz="1200" dirty="0">
                <a:latin typeface="나눔고딕" panose="020D0604000000000000" pitchFamily="50" charset="-127"/>
                <a:ea typeface="나눔고딕" panose="020D0604000000000000" pitchFamily="50" charset="-127"/>
              </a:rPr>
              <a:t>이러한 이유 등으로 변경 작업이 안전하지 못하기에 운영 환경에서는 사용하면 안된다</a:t>
            </a:r>
            <a:r>
              <a:rPr lang="en-US" altLang="ko-KR" sz="1200" dirty="0">
                <a:latin typeface="나눔고딕" panose="020D0604000000000000" pitchFamily="50" charset="-127"/>
                <a:ea typeface="나눔고딕" panose="020D0604000000000000" pitchFamily="50" charset="-127"/>
              </a:rPr>
              <a:t>.</a:t>
            </a:r>
            <a:r>
              <a:rPr lang="ko-KR" altLang="en-US" sz="1200" dirty="0">
                <a:latin typeface="나눔고딕" panose="020D0604000000000000" pitchFamily="50" charset="-127"/>
                <a:ea typeface="나눔고딕" panose="020D0604000000000000" pitchFamily="50" charset="-127"/>
              </a:rPr>
              <a:t> </a:t>
            </a:r>
            <a:endParaRPr lang="en-US" altLang="ko-KR" sz="1200" dirty="0">
              <a:latin typeface="나눔고딕" panose="020D0604000000000000" pitchFamily="50" charset="-127"/>
              <a:ea typeface="나눔고딕" panose="020D0604000000000000" pitchFamily="50" charset="-127"/>
            </a:endParaRPr>
          </a:p>
          <a:p>
            <a:pPr>
              <a:lnSpc>
                <a:spcPct val="150000"/>
              </a:lnSpc>
            </a:pPr>
            <a:endParaRPr lang="en-US" altLang="ko-KR" sz="1600" b="1" dirty="0">
              <a:latin typeface="나눔고딕" panose="020D0604000000000000" pitchFamily="50" charset="-127"/>
              <a:ea typeface="나눔고딕" panose="020D0604000000000000" pitchFamily="50" charset="-127"/>
            </a:endParaRPr>
          </a:p>
          <a:p>
            <a:pPr>
              <a:lnSpc>
                <a:spcPct val="150000"/>
              </a:lnSpc>
            </a:pPr>
            <a:r>
              <a:rPr lang="en-US" altLang="ko-KR" sz="1600" b="1" dirty="0">
                <a:latin typeface="나눔고딕" panose="020D0604000000000000" pitchFamily="50" charset="-127"/>
                <a:ea typeface="나눔고딕" panose="020D0604000000000000" pitchFamily="50" charset="-127"/>
              </a:rPr>
              <a:t>2. </a:t>
            </a:r>
            <a:r>
              <a:rPr lang="ko-KR" altLang="en-US" sz="1600" b="1" dirty="0">
                <a:latin typeface="나눔고딕" panose="020D0604000000000000" pitchFamily="50" charset="-127"/>
                <a:ea typeface="나눔고딕" panose="020D0604000000000000" pitchFamily="50" charset="-127"/>
              </a:rPr>
              <a:t>연관된 모든 데이터 베이스에 일일이 반영한다</a:t>
            </a:r>
            <a:r>
              <a:rPr lang="en-US" altLang="ko-KR" sz="1600" b="1" dirty="0">
                <a:latin typeface="나눔고딕" panose="020D0604000000000000" pitchFamily="50" charset="-127"/>
                <a:ea typeface="나눔고딕" panose="020D0604000000000000" pitchFamily="50" charset="-127"/>
              </a:rPr>
              <a:t>. </a:t>
            </a:r>
          </a:p>
          <a:p>
            <a:pPr>
              <a:lnSpc>
                <a:spcPct val="150000"/>
              </a:lnSpc>
            </a:pPr>
            <a:r>
              <a:rPr lang="ko-KR" altLang="en-US" sz="1200" dirty="0">
                <a:latin typeface="나눔고딕" panose="020D0604000000000000" pitchFamily="50" charset="-127"/>
                <a:ea typeface="나눔고딕" panose="020D0604000000000000" pitchFamily="50" charset="-127"/>
              </a:rPr>
              <a:t>간단하지만 매번 연관된 </a:t>
            </a:r>
            <a:r>
              <a:rPr lang="en-US" altLang="ko-KR" sz="1200" dirty="0">
                <a:latin typeface="나눔고딕" panose="020D0604000000000000" pitchFamily="50" charset="-127"/>
                <a:ea typeface="나눔고딕" panose="020D0604000000000000" pitchFamily="50" charset="-127"/>
              </a:rPr>
              <a:t>DB</a:t>
            </a:r>
            <a:r>
              <a:rPr lang="ko-KR" altLang="en-US" sz="1200" dirty="0">
                <a:latin typeface="나눔고딕" panose="020D0604000000000000" pitchFamily="50" charset="-127"/>
                <a:ea typeface="나눔고딕" panose="020D0604000000000000" pitchFamily="50" charset="-127"/>
              </a:rPr>
              <a:t>마다 반영하는 것은 너무나도 번거롭다</a:t>
            </a:r>
            <a:r>
              <a:rPr lang="en-US" altLang="ko-KR" sz="1200" dirty="0">
                <a:latin typeface="나눔고딕" panose="020D0604000000000000" pitchFamily="50" charset="-127"/>
                <a:ea typeface="나눔고딕" panose="020D0604000000000000" pitchFamily="50" charset="-127"/>
              </a:rPr>
              <a:t>.</a:t>
            </a:r>
          </a:p>
          <a:p>
            <a:pPr>
              <a:lnSpc>
                <a:spcPct val="150000"/>
              </a:lnSpc>
            </a:pPr>
            <a:r>
              <a:rPr lang="ko-KR" altLang="en-US" sz="1200" dirty="0">
                <a:latin typeface="나눔고딕" panose="020D0604000000000000" pitchFamily="50" charset="-127"/>
                <a:ea typeface="나눔고딕" panose="020D0604000000000000" pitchFamily="50" charset="-127"/>
              </a:rPr>
              <a:t>또한</a:t>
            </a:r>
            <a:r>
              <a:rPr lang="en-US" altLang="ko-KR" sz="1200" dirty="0">
                <a:latin typeface="나눔고딕" panose="020D0604000000000000" pitchFamily="50" charset="-127"/>
                <a:ea typeface="나눔고딕" panose="020D0604000000000000" pitchFamily="50" charset="-127"/>
              </a:rPr>
              <a:t>, </a:t>
            </a:r>
            <a:r>
              <a:rPr lang="ko-KR" altLang="en-US" sz="1200" b="0" i="0" dirty="0">
                <a:solidFill>
                  <a:srgbClr val="303A3E"/>
                </a:solidFill>
                <a:effectLst/>
                <a:latin typeface="Georgia" panose="02040502050405020303" pitchFamily="18" charset="0"/>
              </a:rPr>
              <a:t>휴먼 에러가 발생할 가능성이 커진다</a:t>
            </a:r>
            <a:r>
              <a:rPr lang="en-US" altLang="ko-KR" sz="1200" b="0" i="0" dirty="0">
                <a:solidFill>
                  <a:srgbClr val="303A3E"/>
                </a:solidFill>
                <a:effectLst/>
                <a:latin typeface="Georgia" panose="02040502050405020303" pitchFamily="18" charset="0"/>
              </a:rPr>
              <a:t>. </a:t>
            </a:r>
            <a:r>
              <a:rPr lang="ko-KR" altLang="en-US" sz="1200" b="0" i="0" dirty="0">
                <a:solidFill>
                  <a:srgbClr val="303A3E"/>
                </a:solidFill>
                <a:effectLst/>
                <a:latin typeface="Georgia" panose="02040502050405020303" pitchFamily="18" charset="0"/>
              </a:rPr>
              <a:t>오타를 낼 수도 있고</a:t>
            </a:r>
            <a:r>
              <a:rPr lang="en-US" altLang="ko-KR" sz="1200" b="0" i="0" dirty="0">
                <a:solidFill>
                  <a:srgbClr val="303A3E"/>
                </a:solidFill>
                <a:effectLst/>
                <a:latin typeface="Georgia" panose="02040502050405020303" pitchFamily="18" charset="0"/>
              </a:rPr>
              <a:t>, </a:t>
            </a:r>
            <a:r>
              <a:rPr lang="ko-KR" altLang="en-US" sz="1200" b="0" i="0" dirty="0">
                <a:solidFill>
                  <a:srgbClr val="303A3E"/>
                </a:solidFill>
                <a:effectLst/>
                <a:latin typeface="Georgia" panose="02040502050405020303" pitchFamily="18" charset="0"/>
              </a:rPr>
              <a:t>실수로 명령어를 하나 빼먹을 수도 있다</a:t>
            </a:r>
            <a:r>
              <a:rPr lang="en-US" altLang="ko-KR" sz="1200" b="0" i="0" dirty="0">
                <a:solidFill>
                  <a:srgbClr val="303A3E"/>
                </a:solidFill>
                <a:effectLst/>
                <a:latin typeface="Georgia" panose="02040502050405020303" pitchFamily="18" charset="0"/>
              </a:rPr>
              <a:t>.</a:t>
            </a:r>
          </a:p>
          <a:p>
            <a:pPr>
              <a:lnSpc>
                <a:spcPct val="150000"/>
              </a:lnSpc>
            </a:pPr>
            <a:endParaRPr lang="en-US" altLang="ko-KR" sz="1200" dirty="0">
              <a:solidFill>
                <a:srgbClr val="303A3E"/>
              </a:solidFill>
              <a:latin typeface="Georgia" panose="02040502050405020303" pitchFamily="18" charset="0"/>
              <a:ea typeface="나눔고딕" panose="020D0604000000000000" pitchFamily="50" charset="-127"/>
            </a:endParaRPr>
          </a:p>
          <a:p>
            <a:pPr>
              <a:lnSpc>
                <a:spcPct val="150000"/>
              </a:lnSpc>
            </a:pPr>
            <a:r>
              <a:rPr lang="ko-KR" altLang="en-US" sz="1200" dirty="0">
                <a:solidFill>
                  <a:srgbClr val="303A3E"/>
                </a:solidFill>
                <a:latin typeface="Georgia" panose="02040502050405020303" pitchFamily="18" charset="0"/>
                <a:ea typeface="나눔고딕" panose="020D0604000000000000" pitchFamily="50" charset="-127"/>
              </a:rPr>
              <a:t>위의 두 가지 방법 중 하나를  적용한다고 하더라도 데이터베이스 스키마의 이력 관리가 되지 않아</a:t>
            </a:r>
            <a:r>
              <a:rPr lang="en-US" altLang="ko-KR" sz="1200" dirty="0">
                <a:solidFill>
                  <a:srgbClr val="303A3E"/>
                </a:solidFill>
                <a:latin typeface="Georgia" panose="02040502050405020303" pitchFamily="18" charset="0"/>
                <a:ea typeface="나눔고딕" panose="020D0604000000000000" pitchFamily="50" charset="-127"/>
              </a:rPr>
              <a:t> </a:t>
            </a:r>
            <a:r>
              <a:rPr lang="ko-KR" altLang="en-US" sz="1200" dirty="0">
                <a:solidFill>
                  <a:srgbClr val="303A3E"/>
                </a:solidFill>
                <a:latin typeface="Georgia" panose="02040502050405020303" pitchFamily="18" charset="0"/>
                <a:ea typeface="나눔고딕" panose="020D0604000000000000" pitchFamily="50" charset="-127"/>
              </a:rPr>
              <a:t>추후에 데이터베이스 스키마에 문제가 발견되더라도 해결하기에 많은 시간과 노력이 소요될 것이다</a:t>
            </a:r>
            <a:r>
              <a:rPr lang="en-US" altLang="ko-KR" sz="1200" dirty="0">
                <a:solidFill>
                  <a:srgbClr val="303A3E"/>
                </a:solidFill>
                <a:latin typeface="Georgia" panose="02040502050405020303" pitchFamily="18" charset="0"/>
                <a:ea typeface="나눔고딕" panose="020D0604000000000000" pitchFamily="50" charset="-127"/>
              </a:rPr>
              <a:t>.</a:t>
            </a:r>
          </a:p>
          <a:p>
            <a:pPr>
              <a:lnSpc>
                <a:spcPct val="150000"/>
              </a:lnSpc>
            </a:pPr>
            <a:endParaRPr lang="en-US" altLang="ko-KR" sz="1600" b="1" dirty="0">
              <a:latin typeface="나눔고딕" panose="020D0604000000000000" pitchFamily="50" charset="-127"/>
              <a:ea typeface="나눔고딕" panose="020D0604000000000000" pitchFamily="50" charset="-127"/>
            </a:endParaRPr>
          </a:p>
          <a:p>
            <a:pPr>
              <a:lnSpc>
                <a:spcPct val="150000"/>
              </a:lnSpc>
            </a:pPr>
            <a:r>
              <a:rPr lang="ko-KR" altLang="en-US" sz="1600" b="1" dirty="0">
                <a:latin typeface="나눔고딕" panose="020D0604000000000000" pitchFamily="50" charset="-127"/>
                <a:ea typeface="나눔고딕" panose="020D0604000000000000" pitchFamily="50" charset="-127"/>
              </a:rPr>
              <a:t>이러한 방법들의 단점들을 보완하기 위해 </a:t>
            </a:r>
            <a:r>
              <a:rPr lang="en-US" altLang="ko-KR" sz="1600" b="1" dirty="0">
                <a:latin typeface="나눔고딕" panose="020D0604000000000000" pitchFamily="50" charset="-127"/>
                <a:ea typeface="나눔고딕" panose="020D0604000000000000" pitchFamily="50" charset="-127"/>
              </a:rPr>
              <a:t>“</a:t>
            </a:r>
            <a:r>
              <a:rPr lang="ko-KR" altLang="en-US" sz="1600" b="1" dirty="0">
                <a:latin typeface="나눔고딕" panose="020D0604000000000000" pitchFamily="50" charset="-127"/>
                <a:ea typeface="나눔고딕" panose="020D0604000000000000" pitchFamily="50" charset="-127"/>
              </a:rPr>
              <a:t>코드로 데이터베이스 스키마를 관리하는 방법</a:t>
            </a:r>
            <a:r>
              <a:rPr lang="en-US" altLang="ko-KR" sz="1600" b="1" dirty="0">
                <a:latin typeface="나눔고딕" panose="020D0604000000000000" pitchFamily="50" charset="-127"/>
                <a:ea typeface="나눔고딕" panose="020D0604000000000000" pitchFamily="50" charset="-127"/>
              </a:rPr>
              <a:t>”</a:t>
            </a:r>
            <a:r>
              <a:rPr lang="ko-KR" altLang="en-US" sz="1600" b="1" dirty="0">
                <a:latin typeface="나눔고딕" panose="020D0604000000000000" pitchFamily="50" charset="-127"/>
                <a:ea typeface="나눔고딕" panose="020D0604000000000000" pitchFamily="50" charset="-127"/>
              </a:rPr>
              <a:t>을 택했다</a:t>
            </a:r>
            <a:r>
              <a:rPr lang="en-US" altLang="ko-KR" sz="1600" b="1" dirty="0">
                <a:latin typeface="나눔고딕" panose="020D0604000000000000" pitchFamily="50" charset="-127"/>
                <a:ea typeface="나눔고딕" panose="020D0604000000000000" pitchFamily="50" charset="-127"/>
              </a:rPr>
              <a:t>.</a:t>
            </a:r>
          </a:p>
          <a:p>
            <a:pPr>
              <a:lnSpc>
                <a:spcPct val="150000"/>
              </a:lnSpc>
            </a:pPr>
            <a:endParaRPr lang="en-US" altLang="ko-KR"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8577999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ko-KR" altLang="en-US" dirty="0"/>
              <a:t>코드로 데이터베이스 스키마를 관리하는 방법</a:t>
            </a:r>
          </a:p>
        </p:txBody>
      </p:sp>
      <p:sp>
        <p:nvSpPr>
          <p:cNvPr id="5" name="TextBox 4">
            <a:extLst>
              <a:ext uri="{FF2B5EF4-FFF2-40B4-BE49-F238E27FC236}">
                <a16:creationId xmlns:a16="http://schemas.microsoft.com/office/drawing/2014/main" id="{AFC9B829-EF4F-64F7-1578-CFECBC395002}"/>
              </a:ext>
            </a:extLst>
          </p:cNvPr>
          <p:cNvSpPr txBox="1"/>
          <p:nvPr/>
        </p:nvSpPr>
        <p:spPr>
          <a:xfrm>
            <a:off x="249769" y="764704"/>
            <a:ext cx="6121583" cy="6124754"/>
          </a:xfrm>
          <a:prstGeom prst="rect">
            <a:avLst/>
          </a:prstGeom>
          <a:noFill/>
        </p:spPr>
        <p:txBody>
          <a:bodyPr wrap="square" rtlCol="0">
            <a:spAutoFit/>
          </a:bodyPr>
          <a:lstStyle/>
          <a:p>
            <a:pPr>
              <a:lnSpc>
                <a:spcPct val="150000"/>
              </a:lnSpc>
            </a:pPr>
            <a:r>
              <a:rPr lang="en-US" altLang="ko-KR" sz="1200" b="1" dirty="0"/>
              <a:t>Ruby </a:t>
            </a:r>
            <a:r>
              <a:rPr lang="ko-KR" altLang="en-US" sz="1200" b="1" dirty="0"/>
              <a:t>와 </a:t>
            </a:r>
            <a:r>
              <a:rPr lang="en-US" altLang="ko-KR" sz="1200" b="1" dirty="0"/>
              <a:t>Elixir </a:t>
            </a:r>
            <a:r>
              <a:rPr lang="ko-KR" altLang="en-US" sz="1200" b="1" dirty="0"/>
              <a:t>는 데이터베이스 스키마 이력을 코드로 관리 했다</a:t>
            </a:r>
            <a:r>
              <a:rPr lang="en-US" altLang="ko-KR" sz="1200" b="1" dirty="0"/>
              <a:t>.</a:t>
            </a:r>
          </a:p>
          <a:p>
            <a:pPr>
              <a:lnSpc>
                <a:spcPct val="150000"/>
              </a:lnSpc>
            </a:pPr>
            <a:endParaRPr lang="en-US" altLang="ko-KR" sz="1200" b="1" dirty="0"/>
          </a:p>
          <a:p>
            <a:pPr>
              <a:lnSpc>
                <a:spcPct val="150000"/>
              </a:lnSpc>
            </a:pPr>
            <a:r>
              <a:rPr lang="ko-KR" altLang="en-US" sz="1200" b="1" dirty="0"/>
              <a:t>데이터베이스 스키마를 코드로 관리했을 때 얻을 수 있는 이점</a:t>
            </a:r>
            <a:r>
              <a:rPr lang="en-US" altLang="ko-KR" sz="1200" b="1" dirty="0"/>
              <a:t>.</a:t>
            </a:r>
          </a:p>
          <a:p>
            <a:pPr marL="342900" indent="-342900">
              <a:lnSpc>
                <a:spcPct val="150000"/>
              </a:lnSpc>
              <a:buAutoNum type="arabicPeriod"/>
            </a:pPr>
            <a:r>
              <a:rPr lang="ko-KR" altLang="en-US" sz="1200" b="1" dirty="0"/>
              <a:t>변경 이력이 남는다</a:t>
            </a:r>
            <a:r>
              <a:rPr lang="en-US" altLang="ko-KR" sz="1200" b="1" dirty="0"/>
              <a:t>.</a:t>
            </a:r>
          </a:p>
          <a:p>
            <a:pPr marL="800089" lvl="1" indent="-342900">
              <a:lnSpc>
                <a:spcPct val="150000"/>
              </a:lnSpc>
              <a:buFont typeface="Arial" panose="020B0604020202020204" pitchFamily="34" charset="0"/>
              <a:buChar char="•"/>
            </a:pPr>
            <a:r>
              <a:rPr lang="ko-KR" altLang="en-US" sz="1200" dirty="0"/>
              <a:t>코드로 데이터 베이스 스키마를 관리하게 되면</a:t>
            </a:r>
            <a:r>
              <a:rPr lang="en-US" altLang="ko-KR" sz="1200" dirty="0"/>
              <a:t>, </a:t>
            </a:r>
            <a:r>
              <a:rPr lang="ko-KR" altLang="en-US" sz="1200" dirty="0"/>
              <a:t>코드를 작성한 파일을 </a:t>
            </a:r>
            <a:r>
              <a:rPr lang="en-US" altLang="ko-KR" sz="1200" dirty="0"/>
              <a:t>Git</a:t>
            </a:r>
            <a:r>
              <a:rPr lang="ko-KR" altLang="en-US" sz="1200" dirty="0"/>
              <a:t>을 이용해 관리할 수 있어서 변경 이력이 존재한다</a:t>
            </a:r>
            <a:r>
              <a:rPr lang="en-US" altLang="ko-KR" sz="1200" dirty="0"/>
              <a:t>.</a:t>
            </a:r>
          </a:p>
          <a:p>
            <a:pPr marL="800089" lvl="1" indent="-342900">
              <a:lnSpc>
                <a:spcPct val="150000"/>
              </a:lnSpc>
              <a:buFont typeface="Arial" panose="020B0604020202020204" pitchFamily="34" charset="0"/>
              <a:buChar char="•"/>
            </a:pPr>
            <a:endParaRPr lang="en-US" altLang="ko-KR" sz="1200" dirty="0"/>
          </a:p>
          <a:p>
            <a:pPr marL="228600" indent="-228600">
              <a:lnSpc>
                <a:spcPct val="150000"/>
              </a:lnSpc>
              <a:buFont typeface="+mj-lt"/>
              <a:buAutoNum type="arabicPeriod"/>
            </a:pPr>
            <a:r>
              <a:rPr lang="en-US" altLang="ko-KR" sz="1200" b="1" dirty="0"/>
              <a:t> </a:t>
            </a:r>
            <a:r>
              <a:rPr lang="ko-KR" altLang="en-US" sz="1200" b="1" dirty="0"/>
              <a:t>데이터베이스 스키마 변경 작업이 더 </a:t>
            </a:r>
            <a:r>
              <a:rPr lang="ko-KR" altLang="en-US" sz="1200" b="1" dirty="0" err="1"/>
              <a:t>안전해진다</a:t>
            </a:r>
            <a:r>
              <a:rPr lang="en-US" altLang="ko-KR" sz="1200" b="1" dirty="0"/>
              <a:t>.</a:t>
            </a:r>
          </a:p>
          <a:p>
            <a:pPr marL="742939" lvl="1" indent="-285750">
              <a:lnSpc>
                <a:spcPct val="150000"/>
              </a:lnSpc>
              <a:buFont typeface="Arial" panose="020B0604020202020204" pitchFamily="34" charset="0"/>
              <a:buChar char="•"/>
            </a:pPr>
            <a:r>
              <a:rPr lang="ko-KR" altLang="en-US" sz="1200" dirty="0"/>
              <a:t>코드로 관리한다는 것은 프로그래밍을 할 수 있다는 것이다</a:t>
            </a:r>
            <a:r>
              <a:rPr lang="en-US" altLang="ko-KR" sz="1200" dirty="0"/>
              <a:t>. </a:t>
            </a:r>
          </a:p>
          <a:p>
            <a:pPr marL="742939" lvl="1" indent="-285750">
              <a:lnSpc>
                <a:spcPct val="150000"/>
              </a:lnSpc>
              <a:buFont typeface="Arial" panose="020B0604020202020204" pitchFamily="34" charset="0"/>
              <a:buChar char="•"/>
            </a:pPr>
            <a:r>
              <a:rPr lang="ko-KR" altLang="en-US" sz="1200" dirty="0"/>
              <a:t>그래서 단순히 이력을 남기는 것에 그치지 않고 데이터베이스 마이그레이션 작업 자체를 코드로 할 수 있게 된다</a:t>
            </a:r>
            <a:r>
              <a:rPr lang="en-US" altLang="ko-KR" sz="1200" dirty="0"/>
              <a:t>. </a:t>
            </a:r>
          </a:p>
          <a:p>
            <a:pPr marL="742939" lvl="1" indent="-285750">
              <a:lnSpc>
                <a:spcPct val="150000"/>
              </a:lnSpc>
              <a:buFont typeface="Arial" panose="020B0604020202020204" pitchFamily="34" charset="0"/>
              <a:buChar char="•"/>
            </a:pPr>
            <a:r>
              <a:rPr lang="ko-KR" altLang="en-US" sz="1200" dirty="0"/>
              <a:t>사람이 직접 </a:t>
            </a:r>
            <a:r>
              <a:rPr lang="en-US" altLang="ko-KR" sz="1200" dirty="0"/>
              <a:t>DB </a:t>
            </a:r>
            <a:r>
              <a:rPr lang="ko-KR" altLang="en-US" sz="1200" dirty="0"/>
              <a:t>에 작업하는 대신 코드로 실행하기 때문에 코드를 누락하거나 실수할 여지가 줄어들고</a:t>
            </a:r>
            <a:r>
              <a:rPr lang="en-US" altLang="ko-KR" sz="1200" dirty="0"/>
              <a:t>, </a:t>
            </a:r>
            <a:r>
              <a:rPr lang="ko-KR" altLang="en-US" sz="1200" dirty="0"/>
              <a:t>배포 시에 자동화도 가능하다</a:t>
            </a:r>
            <a:r>
              <a:rPr lang="en-US" altLang="ko-KR" sz="1200" dirty="0"/>
              <a:t>.</a:t>
            </a:r>
          </a:p>
          <a:p>
            <a:pPr marL="742939" lvl="1" indent="-285750">
              <a:lnSpc>
                <a:spcPct val="150000"/>
              </a:lnSpc>
              <a:buFont typeface="Arial" panose="020B0604020202020204" pitchFamily="34" charset="0"/>
              <a:buChar char="•"/>
            </a:pPr>
            <a:endParaRPr lang="en-US" altLang="ko-KR" sz="1200" dirty="0"/>
          </a:p>
          <a:p>
            <a:pPr marL="228600" indent="-228600">
              <a:lnSpc>
                <a:spcPct val="150000"/>
              </a:lnSpc>
              <a:buFont typeface="+mj-lt"/>
              <a:buAutoNum type="arabicPeriod"/>
            </a:pPr>
            <a:r>
              <a:rPr lang="ko-KR" altLang="en-US" sz="1200" b="1" dirty="0"/>
              <a:t>더 많은 사람과 협업이 </a:t>
            </a:r>
            <a:r>
              <a:rPr lang="ko-KR" altLang="en-US" sz="1200" b="1" dirty="0" err="1"/>
              <a:t>수월해진다</a:t>
            </a:r>
            <a:r>
              <a:rPr lang="en-US" altLang="ko-KR" sz="1200" b="1" dirty="0"/>
              <a:t>.</a:t>
            </a:r>
            <a:r>
              <a:rPr lang="ko-KR" altLang="en-US" sz="1200" b="1" dirty="0"/>
              <a:t> </a:t>
            </a:r>
            <a:endParaRPr lang="en-US" altLang="ko-KR" sz="1200" b="1" dirty="0"/>
          </a:p>
          <a:p>
            <a:pPr marL="742939" lvl="1" indent="-285750">
              <a:lnSpc>
                <a:spcPct val="150000"/>
              </a:lnSpc>
              <a:buFont typeface="Arial" panose="020B0604020202020204" pitchFamily="34" charset="0"/>
              <a:buChar char="•"/>
            </a:pPr>
            <a:r>
              <a:rPr lang="ko-KR" altLang="en-US" sz="1200" dirty="0"/>
              <a:t>코드로 관리가 되기 때문에 서로 리뷰를 받을 수 있어 미리 문제를 파악하기 좋고</a:t>
            </a:r>
            <a:r>
              <a:rPr lang="en-US" altLang="ko-KR" sz="1200" dirty="0"/>
              <a:t>, </a:t>
            </a:r>
            <a:r>
              <a:rPr lang="ko-KR" altLang="en-US" sz="1200" dirty="0"/>
              <a:t>실제 환경과 동일한 </a:t>
            </a:r>
            <a:r>
              <a:rPr lang="en-US" altLang="ko-KR" sz="1200" dirty="0"/>
              <a:t>local </a:t>
            </a:r>
            <a:r>
              <a:rPr lang="ko-KR" altLang="en-US" sz="1200" dirty="0"/>
              <a:t>환경을 구축하기 쉬워져서 </a:t>
            </a:r>
            <a:r>
              <a:rPr lang="en-US" altLang="ko-KR" sz="1200" dirty="0"/>
              <a:t>local </a:t>
            </a:r>
            <a:r>
              <a:rPr lang="ko-KR" altLang="en-US" sz="1200" dirty="0"/>
              <a:t>에서 개발하기가 훨씬 </a:t>
            </a:r>
            <a:r>
              <a:rPr lang="ko-KR" altLang="en-US" sz="1200" dirty="0" err="1"/>
              <a:t>수월해진다</a:t>
            </a:r>
            <a:r>
              <a:rPr lang="en-US" altLang="ko-KR" sz="1200" dirty="0"/>
              <a:t>.</a:t>
            </a:r>
          </a:p>
          <a:p>
            <a:pPr marL="742939" lvl="1" indent="-285750">
              <a:lnSpc>
                <a:spcPct val="150000"/>
              </a:lnSpc>
              <a:buFont typeface="Arial" panose="020B0604020202020204" pitchFamily="34" charset="0"/>
              <a:buChar char="•"/>
            </a:pPr>
            <a:endParaRPr lang="en-US" altLang="ko-KR" sz="1200" dirty="0"/>
          </a:p>
          <a:p>
            <a:pPr>
              <a:lnSpc>
                <a:spcPct val="150000"/>
              </a:lnSpc>
            </a:pPr>
            <a:r>
              <a:rPr lang="ko-KR" altLang="en-US" sz="1200" dirty="0"/>
              <a:t>그러나</a:t>
            </a:r>
            <a:r>
              <a:rPr lang="en-US" altLang="ko-KR" sz="1200" dirty="0"/>
              <a:t>, Java</a:t>
            </a:r>
            <a:r>
              <a:rPr lang="ko-KR" altLang="en-US" sz="1200" dirty="0"/>
              <a:t>나 </a:t>
            </a:r>
            <a:r>
              <a:rPr lang="en-US" altLang="ko-KR" sz="1200" dirty="0"/>
              <a:t>Spring</a:t>
            </a:r>
            <a:r>
              <a:rPr lang="ko-KR" altLang="en-US" sz="1200" dirty="0"/>
              <a:t>에서는 코드로 데이터베이스 스키마를 직접 관리하는 부분에 대해 구축 되어있지 않았으므로</a:t>
            </a:r>
            <a:r>
              <a:rPr lang="en-US" altLang="ko-KR" sz="1200" dirty="0"/>
              <a:t>, Database Migration Tool</a:t>
            </a:r>
            <a:r>
              <a:rPr lang="ko-KR" altLang="en-US" sz="1200" dirty="0"/>
              <a:t>을 이용하여 관리한다</a:t>
            </a:r>
            <a:r>
              <a:rPr lang="en-US" altLang="ko-KR" sz="1200" dirty="0"/>
              <a:t>.</a:t>
            </a:r>
            <a:endParaRPr lang="en-US" altLang="ko-KR" sz="1200" b="1" dirty="0"/>
          </a:p>
          <a:p>
            <a:endParaRPr lang="en-US" altLang="ko-KR" b="1" dirty="0"/>
          </a:p>
        </p:txBody>
      </p:sp>
      <p:pic>
        <p:nvPicPr>
          <p:cNvPr id="6" name="그림 5">
            <a:extLst>
              <a:ext uri="{FF2B5EF4-FFF2-40B4-BE49-F238E27FC236}">
                <a16:creationId xmlns:a16="http://schemas.microsoft.com/office/drawing/2014/main" id="{6FEE54AC-AE58-BE4B-5080-45C53EB63BB1}"/>
              </a:ext>
            </a:extLst>
          </p:cNvPr>
          <p:cNvPicPr>
            <a:picLocks noChangeAspect="1"/>
          </p:cNvPicPr>
          <p:nvPr/>
        </p:nvPicPr>
        <p:blipFill>
          <a:blip r:embed="rId2"/>
          <a:stretch>
            <a:fillRect/>
          </a:stretch>
        </p:blipFill>
        <p:spPr>
          <a:xfrm>
            <a:off x="7026773" y="989934"/>
            <a:ext cx="4941786" cy="5535409"/>
          </a:xfrm>
          <a:prstGeom prst="rect">
            <a:avLst/>
          </a:prstGeom>
        </p:spPr>
      </p:pic>
    </p:spTree>
    <p:extLst>
      <p:ext uri="{BB962C8B-B14F-4D97-AF65-F5344CB8AC3E}">
        <p14:creationId xmlns:p14="http://schemas.microsoft.com/office/powerpoint/2010/main" val="13989493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t>Database Migration Tool</a:t>
            </a:r>
            <a:endParaRPr lang="ko-KR" altLang="en-US" dirty="0"/>
          </a:p>
        </p:txBody>
      </p:sp>
      <p:sp>
        <p:nvSpPr>
          <p:cNvPr id="5" name="TextBox 4">
            <a:extLst>
              <a:ext uri="{FF2B5EF4-FFF2-40B4-BE49-F238E27FC236}">
                <a16:creationId xmlns:a16="http://schemas.microsoft.com/office/drawing/2014/main" id="{AFC9B829-EF4F-64F7-1578-CFECBC395002}"/>
              </a:ext>
            </a:extLst>
          </p:cNvPr>
          <p:cNvSpPr txBox="1"/>
          <p:nvPr/>
        </p:nvSpPr>
        <p:spPr>
          <a:xfrm>
            <a:off x="226750" y="836712"/>
            <a:ext cx="11692467" cy="1600438"/>
          </a:xfrm>
          <a:prstGeom prst="rect">
            <a:avLst/>
          </a:prstGeom>
          <a:noFill/>
        </p:spPr>
        <p:txBody>
          <a:bodyPr wrap="square" rtlCol="0">
            <a:spAutoFit/>
          </a:bodyPr>
          <a:lstStyle/>
          <a:p>
            <a:r>
              <a:rPr lang="en-US" altLang="ko-KR" b="1" dirty="0"/>
              <a:t>Database Migration Tool</a:t>
            </a:r>
            <a:r>
              <a:rPr lang="ko-KR" altLang="en-US" b="1" dirty="0"/>
              <a:t>이란</a:t>
            </a:r>
            <a:r>
              <a:rPr lang="en-US" altLang="ko-KR" b="1" dirty="0"/>
              <a:t>?</a:t>
            </a:r>
          </a:p>
          <a:p>
            <a:endParaRPr lang="en-US" altLang="ko-KR" b="1" dirty="0"/>
          </a:p>
          <a:p>
            <a:r>
              <a:rPr lang="ko-KR" altLang="en-US" dirty="0"/>
              <a:t>데이터 베이스의 변경 사항을 추적하고</a:t>
            </a:r>
            <a:r>
              <a:rPr lang="en-US" altLang="ko-KR" dirty="0"/>
              <a:t>, </a:t>
            </a:r>
            <a:r>
              <a:rPr lang="ko-KR" altLang="en-US" dirty="0"/>
              <a:t>업데이트나 롤백을 보다 쉽게 할 수 있도록 도와주는 도구이다</a:t>
            </a:r>
            <a:r>
              <a:rPr lang="en-US" altLang="ko-KR" dirty="0"/>
              <a:t>.</a:t>
            </a:r>
          </a:p>
          <a:p>
            <a:endParaRPr lang="en-US" altLang="ko-KR" dirty="0"/>
          </a:p>
          <a:p>
            <a:r>
              <a:rPr lang="en-US" altLang="ko-KR" dirty="0"/>
              <a:t>Spring Boot</a:t>
            </a:r>
            <a:r>
              <a:rPr lang="ko-KR" altLang="en-US" dirty="0"/>
              <a:t>에서는 기본적으로 </a:t>
            </a:r>
            <a:r>
              <a:rPr lang="en-US" altLang="ko-KR" dirty="0"/>
              <a:t>Flyway</a:t>
            </a:r>
            <a:r>
              <a:rPr lang="ko-KR" altLang="en-US" dirty="0"/>
              <a:t>와 </a:t>
            </a:r>
            <a:r>
              <a:rPr lang="en-US" altLang="ko-KR" dirty="0"/>
              <a:t>Liquibase</a:t>
            </a:r>
            <a:r>
              <a:rPr lang="ko-KR" altLang="en-US" dirty="0"/>
              <a:t>라는 고수준의 </a:t>
            </a:r>
            <a:r>
              <a:rPr lang="en-US" altLang="ko-KR" dirty="0"/>
              <a:t>Database Migration Tool</a:t>
            </a:r>
            <a:r>
              <a:rPr lang="ko-KR" altLang="en-US" dirty="0"/>
              <a:t>을 지원한다</a:t>
            </a:r>
            <a:r>
              <a:rPr lang="en-US" altLang="ko-KR" dirty="0"/>
              <a:t>.</a:t>
            </a:r>
          </a:p>
          <a:p>
            <a:endParaRPr lang="en-US" altLang="ko-KR" dirty="0"/>
          </a:p>
          <a:p>
            <a:endParaRPr lang="ko-KR" altLang="en-US" dirty="0"/>
          </a:p>
        </p:txBody>
      </p:sp>
      <p:pic>
        <p:nvPicPr>
          <p:cNvPr id="6" name="그림 5">
            <a:extLst>
              <a:ext uri="{FF2B5EF4-FFF2-40B4-BE49-F238E27FC236}">
                <a16:creationId xmlns:a16="http://schemas.microsoft.com/office/drawing/2014/main" id="{B0179164-8D52-2B5A-7C43-4F8CA9C3375C}"/>
              </a:ext>
            </a:extLst>
          </p:cNvPr>
          <p:cNvPicPr>
            <a:picLocks noChangeAspect="1"/>
          </p:cNvPicPr>
          <p:nvPr/>
        </p:nvPicPr>
        <p:blipFill>
          <a:blip r:embed="rId2"/>
          <a:stretch>
            <a:fillRect/>
          </a:stretch>
        </p:blipFill>
        <p:spPr>
          <a:xfrm>
            <a:off x="275431" y="3284984"/>
            <a:ext cx="5676553" cy="3045719"/>
          </a:xfrm>
          <a:prstGeom prst="rect">
            <a:avLst/>
          </a:prstGeom>
        </p:spPr>
      </p:pic>
      <p:pic>
        <p:nvPicPr>
          <p:cNvPr id="9" name="그림 8">
            <a:extLst>
              <a:ext uri="{FF2B5EF4-FFF2-40B4-BE49-F238E27FC236}">
                <a16:creationId xmlns:a16="http://schemas.microsoft.com/office/drawing/2014/main" id="{1038AB08-8A23-99DD-F57A-5268C86A164F}"/>
              </a:ext>
            </a:extLst>
          </p:cNvPr>
          <p:cNvPicPr>
            <a:picLocks noChangeAspect="1"/>
          </p:cNvPicPr>
          <p:nvPr/>
        </p:nvPicPr>
        <p:blipFill>
          <a:blip r:embed="rId3"/>
          <a:stretch>
            <a:fillRect/>
          </a:stretch>
        </p:blipFill>
        <p:spPr>
          <a:xfrm>
            <a:off x="6096000" y="3483768"/>
            <a:ext cx="5915109" cy="2855099"/>
          </a:xfrm>
          <a:prstGeom prst="rect">
            <a:avLst/>
          </a:prstGeom>
        </p:spPr>
      </p:pic>
    </p:spTree>
    <p:extLst>
      <p:ext uri="{BB962C8B-B14F-4D97-AF65-F5344CB8AC3E}">
        <p14:creationId xmlns:p14="http://schemas.microsoft.com/office/powerpoint/2010/main" val="35654134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t>Database Migration Tool</a:t>
            </a:r>
            <a:endParaRPr lang="ko-KR" altLang="en-US" dirty="0"/>
          </a:p>
        </p:txBody>
      </p:sp>
      <p:pic>
        <p:nvPicPr>
          <p:cNvPr id="4" name="그림 3">
            <a:extLst>
              <a:ext uri="{FF2B5EF4-FFF2-40B4-BE49-F238E27FC236}">
                <a16:creationId xmlns:a16="http://schemas.microsoft.com/office/drawing/2014/main" id="{B4A42F9A-81F5-0515-6BB0-E412F2620FA9}"/>
              </a:ext>
            </a:extLst>
          </p:cNvPr>
          <p:cNvPicPr>
            <a:picLocks noChangeAspect="1"/>
          </p:cNvPicPr>
          <p:nvPr/>
        </p:nvPicPr>
        <p:blipFill>
          <a:blip r:embed="rId2"/>
          <a:stretch>
            <a:fillRect/>
          </a:stretch>
        </p:blipFill>
        <p:spPr>
          <a:xfrm>
            <a:off x="7308829" y="836712"/>
            <a:ext cx="4633407" cy="5733256"/>
          </a:xfrm>
          <a:prstGeom prst="rect">
            <a:avLst/>
          </a:prstGeom>
        </p:spPr>
      </p:pic>
      <p:sp>
        <p:nvSpPr>
          <p:cNvPr id="7" name="TextBox 6">
            <a:extLst>
              <a:ext uri="{FF2B5EF4-FFF2-40B4-BE49-F238E27FC236}">
                <a16:creationId xmlns:a16="http://schemas.microsoft.com/office/drawing/2014/main" id="{97AB045F-813B-D930-D83A-BBE4788759C4}"/>
              </a:ext>
            </a:extLst>
          </p:cNvPr>
          <p:cNvSpPr txBox="1"/>
          <p:nvPr/>
        </p:nvSpPr>
        <p:spPr>
          <a:xfrm>
            <a:off x="407368" y="1124744"/>
            <a:ext cx="6840760" cy="2031325"/>
          </a:xfrm>
          <a:prstGeom prst="rect">
            <a:avLst/>
          </a:prstGeom>
          <a:noFill/>
        </p:spPr>
        <p:txBody>
          <a:bodyPr wrap="square" rtlCol="0">
            <a:spAutoFit/>
          </a:bodyPr>
          <a:lstStyle/>
          <a:p>
            <a:pPr algn="l"/>
            <a:r>
              <a:rPr lang="en-US" altLang="ko-KR" b="1" i="0" dirty="0">
                <a:solidFill>
                  <a:srgbClr val="212529"/>
                </a:solidFill>
                <a:effectLst/>
              </a:rPr>
              <a:t>Flyway</a:t>
            </a:r>
          </a:p>
          <a:p>
            <a:endParaRPr lang="en-US" altLang="ko-KR" dirty="0"/>
          </a:p>
          <a:p>
            <a:pPr marL="285750" indent="-285750">
              <a:buFont typeface="Arial" panose="020B0604020202020204" pitchFamily="34" charset="0"/>
              <a:buChar char="•"/>
            </a:pPr>
            <a:r>
              <a:rPr lang="en-US" altLang="ko-KR" dirty="0"/>
              <a:t>SQL </a:t>
            </a:r>
            <a:r>
              <a:rPr lang="ko-KR" altLang="en-US" dirty="0"/>
              <a:t>또는 </a:t>
            </a:r>
            <a:r>
              <a:rPr lang="en-US" altLang="ko-KR" dirty="0"/>
              <a:t>Java </a:t>
            </a:r>
            <a:r>
              <a:rPr lang="ko-KR" altLang="en-US" dirty="0"/>
              <a:t>코드로 작성된 스크립트를 기반으로 하며</a:t>
            </a:r>
            <a:r>
              <a:rPr lang="en-US" altLang="ko-KR" dirty="0"/>
              <a:t>, Gradle, Maven, CLI, Java API </a:t>
            </a:r>
            <a:r>
              <a:rPr lang="ko-KR" altLang="en-US" dirty="0"/>
              <a:t>로 실행할 수 있다</a:t>
            </a:r>
            <a:r>
              <a:rPr lang="en-US" altLang="ko-KR" dirty="0"/>
              <a:t>.</a:t>
            </a:r>
          </a:p>
          <a:p>
            <a:pPr marL="285750" indent="-285750">
              <a:buFont typeface="Arial" panose="020B0604020202020204" pitchFamily="34" charset="0"/>
              <a:buChar char="•"/>
            </a:pPr>
            <a:r>
              <a:rPr lang="en-US" altLang="ko-KR" dirty="0"/>
              <a:t>BLOB, CLOB </a:t>
            </a:r>
            <a:r>
              <a:rPr lang="ko-KR" altLang="en-US" dirty="0"/>
              <a:t>변경 또는 고급 대량 데이터 변경과 같은 복잡한 마이그레이션을 지원</a:t>
            </a:r>
            <a:endParaRPr lang="en-US" altLang="ko-KR" dirty="0"/>
          </a:p>
          <a:p>
            <a:pPr marL="285750" indent="-285750">
              <a:buFont typeface="Arial" panose="020B0604020202020204" pitchFamily="34" charset="0"/>
              <a:buChar char="•"/>
            </a:pPr>
            <a:r>
              <a:rPr lang="ko-KR" altLang="en-US" dirty="0"/>
              <a:t>유료버전에서만 롤백을 지원</a:t>
            </a:r>
            <a:endParaRPr lang="en-US" altLang="ko-KR" dirty="0"/>
          </a:p>
          <a:p>
            <a:pPr marL="285750" indent="-285750">
              <a:buFont typeface="Arial" panose="020B0604020202020204" pitchFamily="34" charset="0"/>
              <a:buChar char="•"/>
            </a:pPr>
            <a:r>
              <a:rPr lang="ko-KR" altLang="en-US" dirty="0"/>
              <a:t>선형적으로 버전을 관리하여 변경사항의 순서가 스크립트 이름에 따라 다르기 때문에 스크립트 파일의 명명규칙을 따라야한다</a:t>
            </a:r>
            <a:r>
              <a:rPr lang="en-US" altLang="ko-KR" dirty="0"/>
              <a:t>.</a:t>
            </a:r>
          </a:p>
        </p:txBody>
      </p:sp>
      <p:sp>
        <p:nvSpPr>
          <p:cNvPr id="8" name="TextBox 7">
            <a:extLst>
              <a:ext uri="{FF2B5EF4-FFF2-40B4-BE49-F238E27FC236}">
                <a16:creationId xmlns:a16="http://schemas.microsoft.com/office/drawing/2014/main" id="{3A8B37C1-17CE-EABE-16D6-31C148A13539}"/>
              </a:ext>
            </a:extLst>
          </p:cNvPr>
          <p:cNvSpPr txBox="1"/>
          <p:nvPr/>
        </p:nvSpPr>
        <p:spPr>
          <a:xfrm>
            <a:off x="465300" y="3256199"/>
            <a:ext cx="6494796" cy="2677656"/>
          </a:xfrm>
          <a:prstGeom prst="rect">
            <a:avLst/>
          </a:prstGeom>
          <a:noFill/>
        </p:spPr>
        <p:txBody>
          <a:bodyPr wrap="square" rtlCol="0">
            <a:spAutoFit/>
          </a:bodyPr>
          <a:lstStyle/>
          <a:p>
            <a:pPr algn="l"/>
            <a:r>
              <a:rPr lang="en-US" altLang="ko-KR" b="1" dirty="0">
                <a:solidFill>
                  <a:srgbClr val="212529"/>
                </a:solidFill>
              </a:rPr>
              <a:t>Liquibase</a:t>
            </a:r>
          </a:p>
          <a:p>
            <a:pPr algn="l"/>
            <a:endParaRPr lang="en-US" altLang="ko-KR" dirty="0"/>
          </a:p>
          <a:p>
            <a:pPr marL="285750" indent="-285750">
              <a:buFont typeface="Arial" panose="020B0604020202020204" pitchFamily="34" charset="0"/>
              <a:buChar char="•"/>
            </a:pPr>
            <a:r>
              <a:rPr lang="en-US" altLang="ko-KR" dirty="0"/>
              <a:t>SQL, XML, YAML, JSON</a:t>
            </a:r>
            <a:r>
              <a:rPr lang="ko-KR" altLang="en-US" dirty="0"/>
              <a:t>으로 작성할 수 있는 변경 로그 및 변경 집합 파일을 기반으로 하며</a:t>
            </a:r>
            <a:r>
              <a:rPr lang="en-US" altLang="ko-KR" dirty="0"/>
              <a:t>, Gradle, Maven, CLI</a:t>
            </a:r>
            <a:r>
              <a:rPr lang="ko-KR" altLang="en-US" dirty="0"/>
              <a:t>로 실행할 수 있다</a:t>
            </a:r>
            <a:r>
              <a:rPr lang="en-US" altLang="ko-KR" dirty="0"/>
              <a:t>.</a:t>
            </a:r>
          </a:p>
          <a:p>
            <a:pPr marL="285750" indent="-285750">
              <a:buFont typeface="Arial" panose="020B0604020202020204" pitchFamily="34" charset="0"/>
              <a:buChar char="•"/>
            </a:pPr>
            <a:r>
              <a:rPr lang="ko-KR" altLang="en-US" dirty="0"/>
              <a:t>추상화를 제공하여 서로 다른 기본 데이터베이스가 서로 다른 환경에서 구동되는 경우에 적합하다</a:t>
            </a:r>
            <a:r>
              <a:rPr lang="en-US" altLang="ko-KR" dirty="0"/>
              <a:t>.</a:t>
            </a:r>
          </a:p>
          <a:p>
            <a:pPr marL="285750" indent="-285750">
              <a:buFont typeface="Arial" panose="020B0604020202020204" pitchFamily="34" charset="0"/>
              <a:buChar char="•"/>
            </a:pPr>
            <a:r>
              <a:rPr lang="ko-KR" altLang="en-US" dirty="0"/>
              <a:t>무료 버전에서 </a:t>
            </a:r>
            <a:r>
              <a:rPr lang="en-US" altLang="ko-KR" dirty="0"/>
              <a:t>Diff</a:t>
            </a:r>
            <a:r>
              <a:rPr lang="ko-KR" altLang="en-US" dirty="0"/>
              <a:t>를 생성할 수 있다</a:t>
            </a:r>
            <a:r>
              <a:rPr lang="en-US" altLang="ko-KR" dirty="0"/>
              <a:t>.(flyway</a:t>
            </a:r>
            <a:r>
              <a:rPr lang="ko-KR" altLang="en-US" dirty="0"/>
              <a:t>는 안됨</a:t>
            </a:r>
            <a:r>
              <a:rPr lang="en-US" altLang="ko-KR" dirty="0"/>
              <a:t>)</a:t>
            </a:r>
          </a:p>
          <a:p>
            <a:pPr marL="742939" lvl="1" indent="-285750">
              <a:buFont typeface="Arial" panose="020B0604020202020204" pitchFamily="34" charset="0"/>
              <a:buChar char="•"/>
            </a:pPr>
            <a:r>
              <a:rPr lang="ko-KR" altLang="en-US" dirty="0"/>
              <a:t>그러나 </a:t>
            </a:r>
            <a:r>
              <a:rPr lang="en-US" altLang="ko-KR" dirty="0" err="1"/>
              <a:t>Intellij</a:t>
            </a:r>
            <a:r>
              <a:rPr lang="ko-KR" altLang="en-US" dirty="0"/>
              <a:t>의 </a:t>
            </a:r>
            <a:r>
              <a:rPr lang="en-US" altLang="ko-KR" dirty="0"/>
              <a:t>JPA Buddy </a:t>
            </a:r>
            <a:r>
              <a:rPr lang="ko-KR" altLang="en-US" dirty="0"/>
              <a:t>플러그인을 이용해 </a:t>
            </a:r>
            <a:r>
              <a:rPr lang="en-US" altLang="ko-KR" dirty="0"/>
              <a:t>flyway</a:t>
            </a:r>
            <a:r>
              <a:rPr lang="ko-KR" altLang="en-US" dirty="0"/>
              <a:t>의 </a:t>
            </a:r>
            <a:r>
              <a:rPr lang="en-US" altLang="ko-KR" dirty="0"/>
              <a:t>Diff </a:t>
            </a:r>
            <a:r>
              <a:rPr lang="ko-KR" altLang="en-US" dirty="0"/>
              <a:t>지원</a:t>
            </a:r>
            <a:endParaRPr lang="en-US" altLang="ko-KR" dirty="0"/>
          </a:p>
          <a:p>
            <a:pPr marL="285750" indent="-285750">
              <a:buFont typeface="Arial" panose="020B0604020202020204" pitchFamily="34" charset="0"/>
              <a:buChar char="•"/>
            </a:pPr>
            <a:r>
              <a:rPr lang="ko-KR" altLang="en-US" dirty="0"/>
              <a:t>무료버전에서도 롤백을 지원</a:t>
            </a:r>
            <a:endParaRPr lang="en-US" altLang="ko-KR" dirty="0"/>
          </a:p>
          <a:p>
            <a:pPr marL="285750" indent="-285750">
              <a:buFont typeface="Arial" panose="020B0604020202020204" pitchFamily="34" charset="0"/>
              <a:buChar char="•"/>
            </a:pPr>
            <a:r>
              <a:rPr lang="ko-KR" altLang="en-US" b="0" i="0" dirty="0">
                <a:solidFill>
                  <a:srgbClr val="212529"/>
                </a:solidFill>
                <a:effectLst/>
                <a:latin typeface="-apple-system"/>
              </a:rPr>
              <a:t>고유한 식별체계를 사용하여 변경로그를 이용해 데이터베이스 변경순서를 쉽게 관리할 수 있다</a:t>
            </a:r>
            <a:r>
              <a:rPr lang="en-US" altLang="ko-KR" b="0" i="0" dirty="0">
                <a:solidFill>
                  <a:srgbClr val="212529"/>
                </a:solidFill>
                <a:effectLst/>
                <a:latin typeface="-apple-system"/>
              </a:rPr>
              <a:t>.</a:t>
            </a:r>
          </a:p>
          <a:p>
            <a:pPr marL="285750" indent="-285750">
              <a:buFont typeface="Arial" panose="020B0604020202020204" pitchFamily="34" charset="0"/>
              <a:buChar char="•"/>
            </a:pPr>
            <a:endParaRPr lang="en-US" altLang="ko-KR" dirty="0"/>
          </a:p>
        </p:txBody>
      </p:sp>
    </p:spTree>
    <p:extLst>
      <p:ext uri="{BB962C8B-B14F-4D97-AF65-F5344CB8AC3E}">
        <p14:creationId xmlns:p14="http://schemas.microsoft.com/office/powerpoint/2010/main" val="31681751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 </a:t>
            </a:r>
            <a:r>
              <a:rPr lang="ko-KR" altLang="en-US" dirty="0">
                <a:ea typeface="나눔고딕 ExtraBold" panose="020D0904000000000000" pitchFamily="50" charset="-127"/>
              </a:rPr>
              <a:t>적용 방법</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8305" y="908720"/>
            <a:ext cx="4911591" cy="2893100"/>
          </a:xfrm>
          <a:prstGeom prst="rect">
            <a:avLst/>
          </a:prstGeom>
          <a:noFill/>
        </p:spPr>
        <p:txBody>
          <a:bodyPr wrap="square" rtlCol="0">
            <a:spAutoFit/>
          </a:bodyPr>
          <a:lstStyle/>
          <a:p>
            <a:pPr>
              <a:lnSpc>
                <a:spcPct val="150000"/>
              </a:lnSpc>
            </a:pPr>
            <a:r>
              <a:rPr lang="ko-KR" altLang="en-US" b="1" dirty="0"/>
              <a:t>의존성 추가</a:t>
            </a:r>
            <a:endParaRPr lang="en-US" altLang="ko-KR" b="1" dirty="0"/>
          </a:p>
          <a:p>
            <a:pPr marL="285750" indent="-285750">
              <a:lnSpc>
                <a:spcPct val="150000"/>
              </a:lnSpc>
              <a:buFont typeface="Arial" panose="020B0604020202020204" pitchFamily="34" charset="0"/>
              <a:buChar char="•"/>
            </a:pPr>
            <a:endParaRPr lang="en-US" altLang="ko-KR" dirty="0"/>
          </a:p>
          <a:p>
            <a:pPr marL="285750" indent="-285750">
              <a:lnSpc>
                <a:spcPct val="150000"/>
              </a:lnSpc>
              <a:buFont typeface="Arial" panose="020B0604020202020204" pitchFamily="34" charset="0"/>
              <a:buChar char="•"/>
            </a:pPr>
            <a:r>
              <a:rPr lang="en-US" altLang="ko-KR" dirty="0" err="1"/>
              <a:t>build.gradle</a:t>
            </a:r>
            <a:r>
              <a:rPr lang="ko-KR" altLang="en-US" dirty="0"/>
              <a:t>의 </a:t>
            </a:r>
            <a:r>
              <a:rPr lang="en-US" altLang="ko-KR" dirty="0"/>
              <a:t>dependencies</a:t>
            </a:r>
            <a:r>
              <a:rPr lang="ko-KR" altLang="en-US" dirty="0"/>
              <a:t>에 아래에 대한 의존성을 추가한다</a:t>
            </a:r>
            <a:r>
              <a:rPr lang="en-US" altLang="ko-KR" dirty="0"/>
              <a:t>.</a:t>
            </a:r>
          </a:p>
          <a:p>
            <a:pPr marL="742939" lvl="1" indent="-285750">
              <a:lnSpc>
                <a:spcPct val="150000"/>
              </a:lnSpc>
              <a:buFont typeface="Arial" panose="020B0604020202020204" pitchFamily="34" charset="0"/>
              <a:buChar char="•"/>
            </a:pPr>
            <a:r>
              <a:rPr lang="en-US" altLang="ko-KR" dirty="0"/>
              <a:t>Spring boot</a:t>
            </a:r>
          </a:p>
          <a:p>
            <a:pPr marL="742939" lvl="1" indent="-285750">
              <a:lnSpc>
                <a:spcPct val="150000"/>
              </a:lnSpc>
              <a:buFont typeface="Arial" panose="020B0604020202020204" pitchFamily="34" charset="0"/>
              <a:buChar char="•"/>
            </a:pPr>
            <a:r>
              <a:rPr lang="en-US" altLang="ko-KR" dirty="0"/>
              <a:t>Spring Data </a:t>
            </a:r>
            <a:r>
              <a:rPr lang="en-US" altLang="ko-KR" dirty="0" err="1"/>
              <a:t>Jpa</a:t>
            </a:r>
            <a:endParaRPr lang="en-US" altLang="ko-KR" dirty="0"/>
          </a:p>
          <a:p>
            <a:pPr marL="742939" lvl="1" indent="-285750">
              <a:lnSpc>
                <a:spcPct val="150000"/>
              </a:lnSpc>
              <a:buFont typeface="Arial" panose="020B0604020202020204" pitchFamily="34" charset="0"/>
              <a:buChar char="•"/>
            </a:pPr>
            <a:r>
              <a:rPr lang="en-US" altLang="ko-KR" dirty="0"/>
              <a:t>PostgreSQL</a:t>
            </a:r>
          </a:p>
          <a:p>
            <a:pPr marL="742939" lvl="1" indent="-285750">
              <a:lnSpc>
                <a:spcPct val="150000"/>
              </a:lnSpc>
              <a:buFont typeface="Arial" panose="020B0604020202020204" pitchFamily="34" charset="0"/>
              <a:buChar char="•"/>
            </a:pPr>
            <a:r>
              <a:rPr lang="en-US" altLang="ko-KR" dirty="0"/>
              <a:t>Flyway</a:t>
            </a:r>
          </a:p>
          <a:p>
            <a:endParaRPr lang="en-US" altLang="ko-KR" dirty="0"/>
          </a:p>
        </p:txBody>
      </p:sp>
      <p:sp>
        <p:nvSpPr>
          <p:cNvPr id="12" name="Rectangle 6">
            <a:extLst>
              <a:ext uri="{FF2B5EF4-FFF2-40B4-BE49-F238E27FC236}">
                <a16:creationId xmlns:a16="http://schemas.microsoft.com/office/drawing/2014/main" id="{A874DCB3-74DB-B1C5-C037-79539050EDE8}"/>
              </a:ext>
            </a:extLst>
          </p:cNvPr>
          <p:cNvSpPr>
            <a:spLocks noChangeArrowheads="1"/>
          </p:cNvSpPr>
          <p:nvPr/>
        </p:nvSpPr>
        <p:spPr bwMode="auto">
          <a:xfrm>
            <a:off x="5337313" y="1628800"/>
            <a:ext cx="6604923" cy="2031325"/>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err="1">
                <a:ln>
                  <a:noFill/>
                </a:ln>
                <a:solidFill>
                  <a:srgbClr val="34D3FB"/>
                </a:solidFill>
                <a:effectLst/>
                <a:latin typeface="Arial Unicode MS"/>
                <a:ea typeface="JetBrains Mono"/>
              </a:rPr>
              <a:t>dependencies</a:t>
            </a:r>
            <a:r>
              <a:rPr kumimoji="0" lang="ko-KR" altLang="ko-KR" sz="1050" b="0" i="0" u="none" strike="noStrike" cap="none" normalizeH="0" baseline="0" dirty="0">
                <a:ln>
                  <a:noFill/>
                </a:ln>
                <a:solidFill>
                  <a:srgbClr val="34D3FB"/>
                </a:solidFill>
                <a:effectLst/>
                <a:latin typeface="Arial Unicode MS"/>
                <a:ea typeface="JetBrains Mono"/>
              </a:rPr>
              <a:t> </a:t>
            </a:r>
            <a:r>
              <a:rPr kumimoji="0" lang="ko-KR" altLang="ko-KR" sz="1050" b="0" i="0" u="none" strike="noStrike" cap="none" normalizeH="0" baseline="0" dirty="0">
                <a:ln>
                  <a:noFill/>
                </a:ln>
                <a:solidFill>
                  <a:srgbClr val="F97E72"/>
                </a:solidFill>
                <a:effectLst/>
                <a:latin typeface="Arial Unicode MS"/>
                <a:ea typeface="JetBrains Mono"/>
              </a:rPr>
              <a:t>{</a:t>
            </a:r>
            <a:br>
              <a:rPr kumimoji="0" lang="ko-KR" altLang="ko-KR" sz="1050" b="0" i="0" u="none" strike="noStrike" cap="none" normalizeH="0" baseline="0" dirty="0">
                <a:ln>
                  <a:noFill/>
                </a:ln>
                <a:solidFill>
                  <a:srgbClr val="F97E72"/>
                </a:solidFill>
                <a:effectLst/>
                <a:latin typeface="Arial Unicode MS"/>
                <a:ea typeface="JetBrains Mono"/>
              </a:rPr>
            </a:br>
            <a:r>
              <a:rPr kumimoji="0" lang="ko-KR" altLang="ko-KR" sz="1050" b="0" i="0" u="none" strike="noStrike" cap="none" normalizeH="0" baseline="0" dirty="0">
                <a:ln>
                  <a:noFill/>
                </a:ln>
                <a:solidFill>
                  <a:srgbClr val="F97E72"/>
                </a:solidFill>
                <a:effectLst/>
                <a:latin typeface="Arial Unicode MS"/>
                <a:ea typeface="JetBrains Mono"/>
              </a:rPr>
              <a:t>    </a:t>
            </a:r>
            <a:r>
              <a:rPr kumimoji="0" lang="ko-KR" altLang="ko-KR" sz="1050" b="0" i="0" u="none" strike="noStrike" cap="none" normalizeH="0" baseline="0" dirty="0" err="1">
                <a:ln>
                  <a:noFill/>
                </a:ln>
                <a:solidFill>
                  <a:srgbClr val="36F9F6"/>
                </a:solidFill>
                <a:effectLst/>
                <a:latin typeface="Arial Unicode MS"/>
                <a:ea typeface="JetBrains Mono"/>
              </a:rPr>
              <a:t>implementation</a:t>
            </a:r>
            <a:r>
              <a:rPr kumimoji="0" lang="ko-KR" altLang="ko-KR" sz="1050" b="0" i="0" u="none" strike="noStrike" cap="none" normalizeH="0" baseline="0" dirty="0">
                <a:ln>
                  <a:noFill/>
                </a:ln>
                <a:solidFill>
                  <a:srgbClr val="36F9F6"/>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org.springframework.boot:spring-boot-starter-data-jdbc</a:t>
            </a:r>
            <a:r>
              <a:rPr kumimoji="0" lang="ko-KR" altLang="ko-KR" sz="1050" b="0" i="0" u="none" strike="noStrike" cap="none" normalizeH="0" baseline="0" dirty="0">
                <a:ln>
                  <a:noFill/>
                </a:ln>
                <a:solidFill>
                  <a:srgbClr val="FF8B39"/>
                </a:solidFill>
                <a:effectLst/>
                <a:latin typeface="Arial Unicode MS"/>
                <a:ea typeface="JetBrains Mono"/>
              </a:rPr>
              <a:t>'</a:t>
            </a:r>
            <a:br>
              <a:rPr kumimoji="0" lang="ko-KR" altLang="ko-KR" sz="1050" b="0" i="0" u="none" strike="noStrike" cap="none" normalizeH="0" baseline="0" dirty="0">
                <a:ln>
                  <a:noFill/>
                </a:ln>
                <a:solidFill>
                  <a:srgbClr val="FF8B39"/>
                </a:solidFill>
                <a:effectLst/>
                <a:latin typeface="Arial Unicode MS"/>
                <a:ea typeface="JetBrains Mono"/>
              </a:rPr>
            </a:br>
            <a:r>
              <a:rPr kumimoji="0" lang="ko-KR" altLang="ko-KR" sz="1050" b="0" i="0" u="none" strike="noStrike" cap="none" normalizeH="0" baseline="0" dirty="0">
                <a:ln>
                  <a:noFill/>
                </a:ln>
                <a:solidFill>
                  <a:srgbClr val="FF8B39"/>
                </a:solidFill>
                <a:effectLst/>
                <a:latin typeface="Arial Unicode MS"/>
                <a:ea typeface="JetBrains Mono"/>
              </a:rPr>
              <a:t>    </a:t>
            </a:r>
            <a:r>
              <a:rPr kumimoji="0" lang="ko-KR" altLang="ko-KR" sz="1050" b="0" i="0" u="none" strike="noStrike" cap="none" normalizeH="0" baseline="0" dirty="0" err="1">
                <a:ln>
                  <a:noFill/>
                </a:ln>
                <a:solidFill>
                  <a:srgbClr val="36F9F6"/>
                </a:solidFill>
                <a:effectLst/>
                <a:latin typeface="Arial Unicode MS"/>
                <a:ea typeface="JetBrains Mono"/>
              </a:rPr>
              <a:t>implementation</a:t>
            </a:r>
            <a:r>
              <a:rPr kumimoji="0" lang="ko-KR" altLang="ko-KR" sz="1050" b="0" i="0" u="none" strike="noStrike" cap="none" normalizeH="0" baseline="0" dirty="0">
                <a:ln>
                  <a:noFill/>
                </a:ln>
                <a:solidFill>
                  <a:srgbClr val="36F9F6"/>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org.springframework.boot:spring-boot-starter-data-jpa</a:t>
            </a:r>
            <a:r>
              <a:rPr kumimoji="0" lang="ko-KR" altLang="ko-KR" sz="1050" b="0" i="0" u="none" strike="noStrike" cap="none" normalizeH="0" baseline="0" dirty="0">
                <a:ln>
                  <a:noFill/>
                </a:ln>
                <a:solidFill>
                  <a:srgbClr val="FF8B39"/>
                </a:solidFill>
                <a:effectLst/>
                <a:latin typeface="Arial Unicode MS"/>
                <a:ea typeface="JetBrains Mono"/>
              </a:rPr>
              <a:t>’</a:t>
            </a:r>
            <a:endParaRPr kumimoji="0" lang="en-US" altLang="ko-KR" sz="1050" b="0" i="0" u="none" strike="noStrike" cap="none" normalizeH="0" baseline="0" dirty="0">
              <a:ln>
                <a:noFill/>
              </a:ln>
              <a:solidFill>
                <a:srgbClr val="FF8B39"/>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050" b="0" i="0" u="none" strike="noStrike" cap="none" normalizeH="0" baseline="0" dirty="0">
              <a:ln>
                <a:noFill/>
              </a:ln>
              <a:solidFill>
                <a:srgbClr val="FF8B39"/>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a:ln>
                  <a:noFill/>
                </a:ln>
                <a:solidFill>
                  <a:srgbClr val="FF8B39"/>
                </a:solidFill>
                <a:effectLst/>
                <a:latin typeface="Arial Unicode MS"/>
                <a:ea typeface="JetBrains Mono"/>
              </a:rPr>
              <a:t>    </a:t>
            </a:r>
            <a:r>
              <a:rPr kumimoji="0" lang="ko-KR" altLang="ko-KR" sz="1050" b="0" i="1" u="none" strike="noStrike" cap="none" normalizeH="0" baseline="0" dirty="0">
                <a:ln>
                  <a:noFill/>
                </a:ln>
                <a:solidFill>
                  <a:srgbClr val="848BBD"/>
                </a:solidFill>
                <a:effectLst/>
                <a:latin typeface="Arial Unicode MS"/>
                <a:ea typeface="JetBrains Mono"/>
              </a:rPr>
              <a:t>// ....</a:t>
            </a:r>
            <a:br>
              <a:rPr kumimoji="0" lang="ko-KR" altLang="ko-KR" sz="1050" b="0" i="1" u="none" strike="noStrike" cap="none" normalizeH="0" baseline="0" dirty="0">
                <a:ln>
                  <a:noFill/>
                </a:ln>
                <a:solidFill>
                  <a:srgbClr val="848BBD"/>
                </a:solidFill>
                <a:effectLst/>
                <a:latin typeface="Arial Unicode MS"/>
                <a:ea typeface="JetBrains Mono"/>
              </a:rPr>
            </a:br>
            <a:r>
              <a:rPr kumimoji="0" lang="ko-KR" altLang="ko-KR" sz="1050" b="0" i="1" u="none" strike="noStrike" cap="none" normalizeH="0" baseline="0" dirty="0">
                <a:ln>
                  <a:noFill/>
                </a:ln>
                <a:solidFill>
                  <a:srgbClr val="848BBD"/>
                </a:solidFill>
                <a:effectLst/>
                <a:latin typeface="Arial Unicode MS"/>
                <a:ea typeface="JetBrains Mono"/>
              </a:rPr>
              <a:t>    </a:t>
            </a:r>
            <a:r>
              <a:rPr kumimoji="0" lang="ko-KR" altLang="ko-KR" sz="1050" b="0" i="0" u="none" strike="noStrike" cap="none" normalizeH="0" baseline="0" dirty="0" err="1">
                <a:ln>
                  <a:noFill/>
                </a:ln>
                <a:solidFill>
                  <a:srgbClr val="36F9F6"/>
                </a:solidFill>
                <a:effectLst/>
                <a:latin typeface="Arial Unicode MS"/>
                <a:ea typeface="JetBrains Mono"/>
              </a:rPr>
              <a:t>implementation</a:t>
            </a:r>
            <a:r>
              <a:rPr kumimoji="0" lang="ko-KR" altLang="ko-KR" sz="1050" b="0" i="0" u="none" strike="noStrike" cap="none" normalizeH="0" baseline="0" dirty="0">
                <a:ln>
                  <a:noFill/>
                </a:ln>
                <a:solidFill>
                  <a:srgbClr val="36F9F6"/>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org.flywaydb:flyway-core</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a:ln>
                  <a:noFill/>
                </a:ln>
                <a:solidFill>
                  <a:srgbClr val="36F9F6"/>
                </a:solidFill>
                <a:effectLst/>
                <a:latin typeface="Arial Unicode MS"/>
                <a:ea typeface="JetBrains Mono"/>
              </a:rPr>
              <a:t> </a:t>
            </a:r>
            <a:endParaRPr kumimoji="0" lang="en-US" altLang="ko-KR" sz="1050" b="0" i="0" u="none" strike="noStrike" cap="none" normalizeH="0" baseline="0" dirty="0">
              <a:ln>
                <a:noFill/>
              </a:ln>
              <a:solidFill>
                <a:srgbClr val="36F9F6"/>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50" dirty="0">
                <a:solidFill>
                  <a:srgbClr val="36F9F6"/>
                </a:solidFill>
                <a:latin typeface="Arial Unicode MS"/>
                <a:ea typeface="JetBrains Mono"/>
              </a:rPr>
              <a:t>    </a:t>
            </a:r>
            <a:r>
              <a:rPr kumimoji="0" lang="ko-KR" altLang="ko-KR" sz="1050" b="0" i="0" u="none" strike="noStrike" cap="none" normalizeH="0" baseline="0" dirty="0" err="1">
                <a:ln>
                  <a:noFill/>
                </a:ln>
                <a:solidFill>
                  <a:srgbClr val="36F9F6"/>
                </a:solidFill>
                <a:effectLst/>
                <a:latin typeface="Arial Unicode MS"/>
                <a:ea typeface="JetBrains Mono"/>
              </a:rPr>
              <a:t>implementation</a:t>
            </a:r>
            <a:r>
              <a:rPr kumimoji="0" lang="ko-KR" altLang="ko-KR" sz="1050" b="0" i="0" u="none" strike="noStrike" cap="none" normalizeH="0" baseline="0" dirty="0">
                <a:ln>
                  <a:noFill/>
                </a:ln>
                <a:solidFill>
                  <a:srgbClr val="36F9F6"/>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org.flywaydb:flyway-mysql</a:t>
            </a:r>
            <a:r>
              <a:rPr kumimoji="0" lang="ko-KR" altLang="ko-KR" sz="1050" b="0" i="0" u="none" strike="noStrike" cap="none" normalizeH="0" baseline="0" dirty="0">
                <a:ln>
                  <a:noFill/>
                </a:ln>
                <a:solidFill>
                  <a:srgbClr val="FF8B39"/>
                </a:solidFill>
                <a:effectLst/>
                <a:latin typeface="Arial Unicode MS"/>
                <a:ea typeface="JetBrains Mono"/>
              </a:rPr>
              <a:t>' </a:t>
            </a:r>
            <a:r>
              <a:rPr kumimoji="0" lang="ko-KR" altLang="ko-KR" sz="1050" b="0" i="1" u="none" strike="noStrike" cap="none" normalizeH="0" baseline="0" dirty="0">
                <a:ln>
                  <a:noFill/>
                </a:ln>
                <a:solidFill>
                  <a:srgbClr val="848BBD"/>
                </a:solidFill>
                <a:effectLst/>
                <a:latin typeface="Arial Unicode MS"/>
                <a:ea typeface="JetBrains Mono"/>
              </a:rPr>
              <a:t>// </a:t>
            </a:r>
            <a:r>
              <a:rPr kumimoji="0" lang="ko-KR" altLang="ko-KR" sz="1050" b="0" i="1" u="none" strike="noStrike" cap="none" normalizeH="0" baseline="0" dirty="0" err="1">
                <a:ln>
                  <a:noFill/>
                </a:ln>
                <a:solidFill>
                  <a:srgbClr val="848BBD"/>
                </a:solidFill>
                <a:effectLst/>
                <a:latin typeface="Arial Unicode MS"/>
                <a:ea typeface="JetBrains Mono"/>
              </a:rPr>
              <a:t>DB</a:t>
            </a:r>
            <a:r>
              <a:rPr kumimoji="0" lang="ko-KR" altLang="ko-KR" sz="1050" b="0" i="1" u="none" strike="noStrike" cap="none" normalizeH="0" baseline="0" dirty="0" err="1">
                <a:ln>
                  <a:noFill/>
                </a:ln>
                <a:solidFill>
                  <a:srgbClr val="848BBD"/>
                </a:solidFill>
                <a:effectLst/>
                <a:latin typeface="Courier New" panose="02070309020205020404" pitchFamily="49" charset="0"/>
                <a:ea typeface="JetBrains Mono"/>
                <a:cs typeface="Courier New" panose="02070309020205020404" pitchFamily="49" charset="0"/>
              </a:rPr>
              <a:t>가</a:t>
            </a:r>
            <a:r>
              <a:rPr kumimoji="0" lang="ko-KR" altLang="ko-KR" sz="1050" b="0" i="1" u="none" strike="noStrike" cap="none" normalizeH="0" baseline="0" dirty="0">
                <a:ln>
                  <a:noFill/>
                </a:ln>
                <a:solidFill>
                  <a:srgbClr val="848BBD"/>
                </a:solidFill>
                <a:effectLst/>
                <a:latin typeface="Arial Unicode MS"/>
                <a:ea typeface="JetBrains Mono"/>
              </a:rPr>
              <a:t> </a:t>
            </a:r>
            <a:r>
              <a:rPr kumimoji="0" lang="ko-KR" altLang="ko-KR" sz="1050" b="0" i="1" u="none" strike="noStrike" cap="none" normalizeH="0" baseline="0" dirty="0" err="1">
                <a:ln>
                  <a:noFill/>
                </a:ln>
                <a:solidFill>
                  <a:srgbClr val="848BBD"/>
                </a:solidFill>
                <a:effectLst/>
                <a:latin typeface="Arial Unicode MS"/>
                <a:ea typeface="JetBrains Mono"/>
              </a:rPr>
              <a:t>MySQL</a:t>
            </a:r>
            <a:r>
              <a:rPr kumimoji="0" lang="ko-KR" altLang="ko-KR" sz="1050" b="0" i="1" u="none" strike="noStrike" cap="none" normalizeH="0" baseline="0" dirty="0">
                <a:ln>
                  <a:noFill/>
                </a:ln>
                <a:solidFill>
                  <a:srgbClr val="848BBD"/>
                </a:solidFill>
                <a:effectLst/>
                <a:latin typeface="Arial Unicode MS"/>
                <a:ea typeface="JetBrains Mono"/>
              </a:rPr>
              <a:t> 8.xx </a:t>
            </a:r>
            <a:r>
              <a:rPr kumimoji="0" lang="ko-KR" altLang="ko-KR" sz="1050" b="0" i="1" u="none" strike="noStrike" cap="none" normalizeH="0" baseline="0" dirty="0">
                <a:ln>
                  <a:noFill/>
                </a:ln>
                <a:solidFill>
                  <a:srgbClr val="848BBD"/>
                </a:solidFill>
                <a:effectLst/>
                <a:latin typeface="Courier New" panose="02070309020205020404" pitchFamily="49" charset="0"/>
                <a:ea typeface="JetBrains Mono"/>
                <a:cs typeface="Courier New" panose="02070309020205020404" pitchFamily="49" charset="0"/>
              </a:rPr>
              <a:t>버전이거나</a:t>
            </a:r>
            <a:r>
              <a:rPr kumimoji="0" lang="ko-KR" altLang="ko-KR" sz="1050" b="0" i="1" u="none" strike="noStrike" cap="none" normalizeH="0" baseline="0" dirty="0">
                <a:ln>
                  <a:noFill/>
                </a:ln>
                <a:solidFill>
                  <a:srgbClr val="848BBD"/>
                </a:solidFill>
                <a:effectLst/>
                <a:latin typeface="Arial Unicode MS"/>
                <a:ea typeface="JetBrains Mono"/>
              </a:rPr>
              <a:t>, </a:t>
            </a:r>
            <a:r>
              <a:rPr kumimoji="0" lang="ko-KR" altLang="ko-KR" sz="1050" b="0" i="1" u="none" strike="noStrike" cap="none" normalizeH="0" baseline="0" dirty="0" err="1">
                <a:ln>
                  <a:noFill/>
                </a:ln>
                <a:solidFill>
                  <a:srgbClr val="848BBD"/>
                </a:solidFill>
                <a:effectLst/>
                <a:latin typeface="Arial Unicode MS"/>
                <a:ea typeface="JetBrains Mono"/>
              </a:rPr>
              <a:t>MariaDB</a:t>
            </a:r>
            <a:r>
              <a:rPr kumimoji="0" lang="ko-KR" altLang="ko-KR" sz="1050" b="0" i="1" u="none" strike="noStrike" cap="none" normalizeH="0" baseline="0" dirty="0" err="1">
                <a:ln>
                  <a:noFill/>
                </a:ln>
                <a:solidFill>
                  <a:srgbClr val="848BBD"/>
                </a:solidFill>
                <a:effectLst/>
                <a:latin typeface="Courier New" panose="02070309020205020404" pitchFamily="49" charset="0"/>
                <a:ea typeface="JetBrains Mono"/>
                <a:cs typeface="Courier New" panose="02070309020205020404" pitchFamily="49" charset="0"/>
              </a:rPr>
              <a:t>를</a:t>
            </a:r>
            <a:r>
              <a:rPr kumimoji="0" lang="ko-KR" altLang="ko-KR" sz="1050" b="0" i="1" u="none" strike="noStrike" cap="none" normalizeH="0" baseline="0" dirty="0">
                <a:ln>
                  <a:noFill/>
                </a:ln>
                <a:solidFill>
                  <a:srgbClr val="848BBD"/>
                </a:solidFill>
                <a:effectLst/>
                <a:latin typeface="Courier New" panose="02070309020205020404" pitchFamily="49" charset="0"/>
                <a:ea typeface="JetBrains Mono"/>
                <a:cs typeface="Courier New" panose="02070309020205020404" pitchFamily="49" charset="0"/>
              </a:rPr>
              <a:t> 사용하는 경우</a:t>
            </a:r>
            <a:br>
              <a:rPr kumimoji="0" lang="ko-KR" altLang="ko-KR" sz="1050" b="0" i="0" u="none" strike="noStrike" cap="none" normalizeH="0" baseline="0" dirty="0">
                <a:ln>
                  <a:noFill/>
                </a:ln>
                <a:solidFill>
                  <a:srgbClr val="FF8B39"/>
                </a:solidFill>
                <a:effectLst/>
                <a:latin typeface="Arial Unicode MS"/>
                <a:ea typeface="JetBrains Mono"/>
              </a:rPr>
            </a:br>
            <a:br>
              <a:rPr kumimoji="0" lang="ko-KR" altLang="ko-KR" sz="1050" b="0" i="0" u="none" strike="noStrike" cap="none" normalizeH="0" baseline="0" dirty="0">
                <a:ln>
                  <a:noFill/>
                </a:ln>
                <a:solidFill>
                  <a:srgbClr val="FF8B39"/>
                </a:solidFill>
                <a:effectLst/>
                <a:latin typeface="Arial Unicode MS"/>
                <a:ea typeface="JetBrains Mono"/>
              </a:rPr>
            </a:br>
            <a:r>
              <a:rPr kumimoji="0" lang="ko-KR" altLang="ko-KR" sz="1050" b="0" i="0" u="none" strike="noStrike" cap="none" normalizeH="0" baseline="0" dirty="0">
                <a:ln>
                  <a:noFill/>
                </a:ln>
                <a:solidFill>
                  <a:srgbClr val="FF8B39"/>
                </a:solidFill>
                <a:effectLst/>
                <a:latin typeface="Arial Unicode MS"/>
                <a:ea typeface="JetBrains Mono"/>
              </a:rPr>
              <a:t>    </a:t>
            </a:r>
            <a:r>
              <a:rPr kumimoji="0" lang="ko-KR" altLang="ko-KR" sz="1050" b="0" i="1" u="none" strike="noStrike" cap="none" normalizeH="0" baseline="0" dirty="0">
                <a:ln>
                  <a:noFill/>
                </a:ln>
                <a:solidFill>
                  <a:srgbClr val="848BBD"/>
                </a:solidFill>
                <a:effectLst/>
                <a:latin typeface="Arial Unicode MS"/>
                <a:ea typeface="JetBrains Mono"/>
              </a:rPr>
              <a:t>//....</a:t>
            </a:r>
            <a:br>
              <a:rPr kumimoji="0" lang="ko-KR" altLang="ko-KR" sz="1050" b="0" i="1" u="none" strike="noStrike" cap="none" normalizeH="0" baseline="0" dirty="0">
                <a:ln>
                  <a:noFill/>
                </a:ln>
                <a:solidFill>
                  <a:srgbClr val="848BBD"/>
                </a:solidFill>
                <a:effectLst/>
                <a:latin typeface="Arial Unicode MS"/>
                <a:ea typeface="JetBrains Mono"/>
              </a:rPr>
            </a:br>
            <a:r>
              <a:rPr kumimoji="0" lang="ko-KR" altLang="ko-KR" sz="1050" b="0" i="1" u="none" strike="noStrike" cap="none" normalizeH="0" baseline="0" dirty="0">
                <a:ln>
                  <a:noFill/>
                </a:ln>
                <a:solidFill>
                  <a:srgbClr val="848BBD"/>
                </a:solidFill>
                <a:effectLst/>
                <a:latin typeface="Arial Unicode MS"/>
                <a:ea typeface="JetBrains Mono"/>
              </a:rPr>
              <a:t>    </a:t>
            </a:r>
            <a:r>
              <a:rPr kumimoji="0" lang="ko-KR" altLang="ko-KR" sz="1050" b="0" i="0" u="none" strike="noStrike" cap="none" normalizeH="0" baseline="0" dirty="0" err="1">
                <a:ln>
                  <a:noFill/>
                </a:ln>
                <a:solidFill>
                  <a:srgbClr val="36F9F6"/>
                </a:solidFill>
                <a:effectLst/>
                <a:latin typeface="Arial Unicode MS"/>
                <a:ea typeface="JetBrains Mono"/>
              </a:rPr>
              <a:t>implementation</a:t>
            </a:r>
            <a:r>
              <a:rPr kumimoji="0" lang="ko-KR" altLang="ko-KR" sz="1050" b="0" i="0" u="none" strike="noStrike" cap="none" normalizeH="0" baseline="0" dirty="0">
                <a:ln>
                  <a:noFill/>
                </a:ln>
                <a:solidFill>
                  <a:srgbClr val="36F9F6"/>
                </a:solidFill>
                <a:effectLst/>
                <a:latin typeface="Arial Unicode MS"/>
                <a:ea typeface="JetBrains Mono"/>
              </a:rPr>
              <a:t> </a:t>
            </a:r>
            <a:r>
              <a:rPr kumimoji="0" lang="ko-KR" altLang="ko-KR" sz="1050" b="0" i="0" u="none" strike="noStrike" cap="none" normalizeH="0" baseline="0" dirty="0" err="1">
                <a:ln>
                  <a:noFill/>
                </a:ln>
                <a:solidFill>
                  <a:srgbClr val="FF8B39"/>
                </a:solidFill>
                <a:effectLst/>
                <a:latin typeface="Arial Unicode MS"/>
                <a:ea typeface="JetBrains Mono"/>
              </a:rPr>
              <a:t>group</a:t>
            </a:r>
            <a:r>
              <a:rPr kumimoji="0" lang="ko-KR" altLang="ko-KR" sz="1050" b="0" i="0" u="none" strike="noStrike" cap="none" normalizeH="0" baseline="0" dirty="0">
                <a:ln>
                  <a:noFill/>
                </a:ln>
                <a:solidFill>
                  <a:srgbClr val="FFFFFF"/>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org.postgresql</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a:ln>
                  <a:noFill/>
                </a:ln>
                <a:solidFill>
                  <a:srgbClr val="FFFFFF"/>
                </a:solidFill>
                <a:effectLst/>
                <a:latin typeface="Arial Unicode MS"/>
                <a:ea typeface="JetBrains Mono"/>
              </a:rPr>
              <a:t>, </a:t>
            </a:r>
            <a:r>
              <a:rPr kumimoji="0" lang="ko-KR" altLang="ko-KR" sz="1050" b="0" i="0" u="none" strike="noStrike" cap="none" normalizeH="0" baseline="0" dirty="0" err="1">
                <a:ln>
                  <a:noFill/>
                </a:ln>
                <a:solidFill>
                  <a:srgbClr val="FF8B39"/>
                </a:solidFill>
                <a:effectLst/>
                <a:latin typeface="Arial Unicode MS"/>
                <a:ea typeface="JetBrains Mono"/>
              </a:rPr>
              <a:t>name</a:t>
            </a:r>
            <a:r>
              <a:rPr kumimoji="0" lang="ko-KR" altLang="ko-KR" sz="1050" b="0" i="0" u="none" strike="noStrike" cap="none" normalizeH="0" baseline="0" dirty="0">
                <a:ln>
                  <a:noFill/>
                </a:ln>
                <a:solidFill>
                  <a:srgbClr val="FFFFFF"/>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postgresql</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a:ln>
                  <a:noFill/>
                </a:ln>
                <a:solidFill>
                  <a:srgbClr val="FFFFFF"/>
                </a:solidFill>
                <a:effectLst/>
                <a:latin typeface="Arial Unicode MS"/>
                <a:ea typeface="JetBrains Mono"/>
              </a:rPr>
              <a:t>, </a:t>
            </a:r>
            <a:r>
              <a:rPr kumimoji="0" lang="ko-KR" altLang="ko-KR" sz="1050" b="0" i="0" u="none" strike="noStrike" cap="none" normalizeH="0" baseline="0" dirty="0" err="1">
                <a:ln>
                  <a:noFill/>
                </a:ln>
                <a:solidFill>
                  <a:srgbClr val="FF8B39"/>
                </a:solidFill>
                <a:effectLst/>
                <a:latin typeface="Arial Unicode MS"/>
                <a:ea typeface="JetBrains Mono"/>
              </a:rPr>
              <a:t>version</a:t>
            </a:r>
            <a:r>
              <a:rPr kumimoji="0" lang="ko-KR" altLang="ko-KR" sz="1050" b="0" i="0" u="none" strike="noStrike" cap="none" normalizeH="0" baseline="0" dirty="0">
                <a:ln>
                  <a:noFill/>
                </a:ln>
                <a:solidFill>
                  <a:srgbClr val="FFFFFF"/>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'42.2.23' </a:t>
            </a:r>
            <a:br>
              <a:rPr kumimoji="0" lang="ko-KR" altLang="ko-KR" sz="1050" b="0" i="0" u="none" strike="noStrike" cap="none" normalizeH="0" baseline="0" dirty="0">
                <a:ln>
                  <a:noFill/>
                </a:ln>
                <a:solidFill>
                  <a:srgbClr val="FF8B39"/>
                </a:solidFill>
                <a:effectLst/>
                <a:latin typeface="Arial Unicode MS"/>
                <a:ea typeface="JetBrains Mono"/>
              </a:rPr>
            </a:br>
            <a:r>
              <a:rPr kumimoji="0" lang="ko-KR" altLang="ko-KR" sz="1050" b="0" i="0" u="none" strike="noStrike" cap="none" normalizeH="0" baseline="0" dirty="0">
                <a:ln>
                  <a:noFill/>
                </a:ln>
                <a:solidFill>
                  <a:srgbClr val="FF8B39"/>
                </a:solidFill>
                <a:effectLst/>
                <a:latin typeface="Arial Unicode MS"/>
                <a:ea typeface="JetBrains Mono"/>
              </a:rPr>
              <a:t>    </a:t>
            </a:r>
            <a:r>
              <a:rPr kumimoji="0" lang="ko-KR" altLang="ko-KR" sz="1050" b="0" i="0" u="none" strike="noStrike" cap="none" normalizeH="0" baseline="0" dirty="0" err="1">
                <a:ln>
                  <a:noFill/>
                </a:ln>
                <a:solidFill>
                  <a:srgbClr val="36F9F6"/>
                </a:solidFill>
                <a:effectLst/>
                <a:latin typeface="Arial Unicode MS"/>
                <a:ea typeface="JetBrains Mono"/>
              </a:rPr>
              <a:t>runtimeOnly</a:t>
            </a:r>
            <a:r>
              <a:rPr kumimoji="0" lang="ko-KR" altLang="ko-KR" sz="1050" b="0" i="0" u="none" strike="noStrike" cap="none" normalizeH="0" baseline="0" dirty="0">
                <a:ln>
                  <a:noFill/>
                </a:ln>
                <a:solidFill>
                  <a:srgbClr val="36F9F6"/>
                </a:solidFill>
                <a:effectLst/>
                <a:latin typeface="Arial Unicode MS"/>
                <a:ea typeface="JetBrains Mono"/>
              </a:rPr>
              <a:t> </a:t>
            </a:r>
            <a:r>
              <a:rPr kumimoji="0" lang="ko-KR" altLang="ko-KR" sz="1050" b="0" i="0" u="none" strike="noStrike" cap="none" normalizeH="0" baseline="0" dirty="0">
                <a:ln>
                  <a:noFill/>
                </a:ln>
                <a:solidFill>
                  <a:srgbClr val="FF8B39"/>
                </a:solidFill>
                <a:effectLst/>
                <a:latin typeface="Arial Unicode MS"/>
                <a:ea typeface="JetBrains Mono"/>
              </a:rPr>
              <a:t>'</a:t>
            </a:r>
            <a:r>
              <a:rPr kumimoji="0" lang="ko-KR" altLang="ko-KR" sz="1050" b="0" i="0" u="none" strike="noStrike" cap="none" normalizeH="0" baseline="0" dirty="0" err="1">
                <a:ln>
                  <a:noFill/>
                </a:ln>
                <a:solidFill>
                  <a:srgbClr val="FF8B39"/>
                </a:solidFill>
                <a:effectLst/>
                <a:latin typeface="Arial Unicode MS"/>
                <a:ea typeface="JetBrains Mono"/>
              </a:rPr>
              <a:t>org.postgresql:postgresql</a:t>
            </a:r>
            <a:r>
              <a:rPr kumimoji="0" lang="ko-KR" altLang="ko-KR" sz="1050" b="0" i="0" u="none" strike="noStrike" cap="none" normalizeH="0" baseline="0" dirty="0">
                <a:ln>
                  <a:noFill/>
                </a:ln>
                <a:solidFill>
                  <a:srgbClr val="FF8B39"/>
                </a:solidFill>
                <a:effectLst/>
                <a:latin typeface="Arial Unicode MS"/>
                <a:ea typeface="JetBrains Mono"/>
              </a:rPr>
              <a:t>'</a:t>
            </a:r>
            <a:br>
              <a:rPr kumimoji="0" lang="ko-KR" altLang="ko-KR" sz="1050" b="0" i="0" u="none" strike="noStrike" cap="none" normalizeH="0" baseline="0" dirty="0">
                <a:ln>
                  <a:noFill/>
                </a:ln>
                <a:solidFill>
                  <a:srgbClr val="FF8B39"/>
                </a:solidFill>
                <a:effectLst/>
                <a:latin typeface="Arial Unicode MS"/>
                <a:ea typeface="JetBrains Mono"/>
              </a:rPr>
            </a:br>
            <a:r>
              <a:rPr kumimoji="0" lang="ko-KR" altLang="ko-KR" sz="1050" b="0" i="0" u="none" strike="noStrike" cap="none" normalizeH="0" baseline="0" dirty="0">
                <a:ln>
                  <a:noFill/>
                </a:ln>
                <a:solidFill>
                  <a:srgbClr val="F97E72"/>
                </a:solidFill>
                <a:effectLst/>
                <a:latin typeface="Arial Unicode MS"/>
                <a:ea typeface="JetBrains Mono"/>
              </a:rPr>
              <a:t>}</a:t>
            </a:r>
            <a:endParaRPr kumimoji="0" lang="ko-KR" altLang="ko-KR"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013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2CADE-AB2D-4BBF-A0EE-CBB6BC35AC77}"/>
              </a:ext>
            </a:extLst>
          </p:cNvPr>
          <p:cNvSpPr>
            <a:spLocks noGrp="1"/>
          </p:cNvSpPr>
          <p:nvPr>
            <p:ph type="title"/>
          </p:nvPr>
        </p:nvSpPr>
        <p:spPr/>
        <p:txBody>
          <a:bodyPr/>
          <a:lstStyle/>
          <a:p>
            <a:r>
              <a:rPr lang="en-US" altLang="ko-KR" dirty="0">
                <a:ea typeface="나눔고딕 ExtraBold" panose="020D0904000000000000" pitchFamily="50" charset="-127"/>
              </a:rPr>
              <a:t>Flyway </a:t>
            </a:r>
            <a:r>
              <a:rPr lang="ko-KR" altLang="en-US" dirty="0">
                <a:ea typeface="나눔고딕 ExtraBold" panose="020D0904000000000000" pitchFamily="50" charset="-127"/>
              </a:rPr>
              <a:t>적용 방법</a:t>
            </a:r>
            <a:endParaRPr lang="ko-KR" altLang="en-US" dirty="0"/>
          </a:p>
        </p:txBody>
      </p:sp>
      <p:sp>
        <p:nvSpPr>
          <p:cNvPr id="4" name="TextBox 3">
            <a:extLst>
              <a:ext uri="{FF2B5EF4-FFF2-40B4-BE49-F238E27FC236}">
                <a16:creationId xmlns:a16="http://schemas.microsoft.com/office/drawing/2014/main" id="{CE6B031B-ED7E-91FB-40D9-3ADFF7B4B950}"/>
              </a:ext>
            </a:extLst>
          </p:cNvPr>
          <p:cNvSpPr txBox="1"/>
          <p:nvPr/>
        </p:nvSpPr>
        <p:spPr>
          <a:xfrm>
            <a:off x="249769" y="980728"/>
            <a:ext cx="5990247" cy="1810945"/>
          </a:xfrm>
          <a:prstGeom prst="rect">
            <a:avLst/>
          </a:prstGeom>
          <a:noFill/>
        </p:spPr>
        <p:txBody>
          <a:bodyPr wrap="square" rtlCol="0">
            <a:spAutoFit/>
          </a:bodyPr>
          <a:lstStyle/>
          <a:p>
            <a:pPr>
              <a:lnSpc>
                <a:spcPct val="150000"/>
              </a:lnSpc>
            </a:pPr>
            <a:r>
              <a:rPr lang="en-US" altLang="ko-KR" b="1" dirty="0" err="1"/>
              <a:t>application.yaml</a:t>
            </a:r>
            <a:r>
              <a:rPr lang="en-US" altLang="ko-KR" b="1" dirty="0"/>
              <a:t> (</a:t>
            </a:r>
            <a:r>
              <a:rPr lang="ko-KR" altLang="en-US" b="1" dirty="0"/>
              <a:t>또는</a:t>
            </a:r>
            <a:r>
              <a:rPr lang="en-US" altLang="ko-KR" b="1" dirty="0"/>
              <a:t>, </a:t>
            </a:r>
            <a:r>
              <a:rPr lang="en-US" altLang="ko-KR" b="1" dirty="0" err="1"/>
              <a:t>application.properties</a:t>
            </a:r>
            <a:r>
              <a:rPr lang="en-US" altLang="ko-KR" b="1" dirty="0"/>
              <a:t>) </a:t>
            </a:r>
            <a:r>
              <a:rPr lang="ko-KR" altLang="en-US" b="1" dirty="0"/>
              <a:t>설정</a:t>
            </a:r>
            <a:endParaRPr lang="en-US" altLang="ko-KR" b="1" dirty="0"/>
          </a:p>
          <a:p>
            <a:pPr>
              <a:lnSpc>
                <a:spcPct val="150000"/>
              </a:lnSpc>
            </a:pPr>
            <a:endParaRPr lang="en-US" altLang="ko-KR" b="1" dirty="0"/>
          </a:p>
          <a:p>
            <a:pPr marL="285750" indent="-285750">
              <a:lnSpc>
                <a:spcPct val="150000"/>
              </a:lnSpc>
              <a:buFont typeface="Arial" panose="020B0604020202020204" pitchFamily="34" charset="0"/>
              <a:buChar char="•"/>
            </a:pPr>
            <a:r>
              <a:rPr lang="en-US" altLang="ko-KR" sz="1200" dirty="0"/>
              <a:t>Spring Boot</a:t>
            </a:r>
            <a:r>
              <a:rPr lang="ko-KR" altLang="en-US" sz="1200" dirty="0"/>
              <a:t>에서 </a:t>
            </a:r>
            <a:r>
              <a:rPr lang="en-US" altLang="ko-KR" sz="1200" dirty="0" err="1"/>
              <a:t>Datasource</a:t>
            </a:r>
            <a:r>
              <a:rPr lang="en-US" altLang="ko-KR" sz="1200" dirty="0"/>
              <a:t> </a:t>
            </a:r>
            <a:r>
              <a:rPr lang="ko-KR" altLang="en-US" sz="1200" dirty="0"/>
              <a:t>설정으로 </a:t>
            </a:r>
            <a:r>
              <a:rPr lang="en-US" altLang="ko-KR" sz="1200" dirty="0"/>
              <a:t>Flyway</a:t>
            </a:r>
            <a:r>
              <a:rPr lang="ko-KR" altLang="en-US" sz="1200" dirty="0"/>
              <a:t>를 자동으로 연결하기 때문에 </a:t>
            </a:r>
            <a:r>
              <a:rPr lang="en-US" altLang="ko-KR" sz="1200" dirty="0" err="1"/>
              <a:t>Datasource</a:t>
            </a:r>
            <a:r>
              <a:rPr lang="ko-KR" altLang="en-US" sz="1200" dirty="0"/>
              <a:t>를 </a:t>
            </a:r>
            <a:r>
              <a:rPr lang="ko-KR" altLang="en-US" sz="1200" dirty="0" err="1"/>
              <a:t>정의해야한다</a:t>
            </a:r>
            <a:r>
              <a:rPr lang="en-US" altLang="ko-KR" sz="1200" dirty="0"/>
              <a:t>.</a:t>
            </a:r>
          </a:p>
          <a:p>
            <a:pPr marL="285750" indent="-285750">
              <a:lnSpc>
                <a:spcPct val="150000"/>
              </a:lnSpc>
              <a:buFont typeface="Arial" panose="020B0604020202020204" pitchFamily="34" charset="0"/>
              <a:buChar char="•"/>
            </a:pPr>
            <a:r>
              <a:rPr lang="en-US" altLang="ko-KR" sz="1200" dirty="0"/>
              <a:t>Flyway </a:t>
            </a:r>
            <a:r>
              <a:rPr lang="ko-KR" altLang="en-US" sz="1200" dirty="0"/>
              <a:t>설정</a:t>
            </a:r>
            <a:endParaRPr lang="en-US" altLang="ko-KR" sz="1200" dirty="0"/>
          </a:p>
          <a:p>
            <a:pPr marL="742939" lvl="1" indent="-285750">
              <a:lnSpc>
                <a:spcPct val="150000"/>
              </a:lnSpc>
              <a:buFont typeface="Arial" panose="020B0604020202020204" pitchFamily="34" charset="0"/>
              <a:buChar char="•"/>
            </a:pPr>
            <a:r>
              <a:rPr lang="en-US" altLang="ko-KR" sz="1200" dirty="0" err="1"/>
              <a:t>spring.flyway.enabled</a:t>
            </a:r>
            <a:r>
              <a:rPr lang="en-US" altLang="ko-KR" sz="1200" dirty="0"/>
              <a:t> : </a:t>
            </a:r>
          </a:p>
        </p:txBody>
      </p:sp>
      <p:sp>
        <p:nvSpPr>
          <p:cNvPr id="6" name="Rectangle 3">
            <a:extLst>
              <a:ext uri="{FF2B5EF4-FFF2-40B4-BE49-F238E27FC236}">
                <a16:creationId xmlns:a16="http://schemas.microsoft.com/office/drawing/2014/main" id="{62CE93D7-4647-A93D-E636-754E45DA642E}"/>
              </a:ext>
            </a:extLst>
          </p:cNvPr>
          <p:cNvSpPr>
            <a:spLocks noChangeArrowheads="1"/>
          </p:cNvSpPr>
          <p:nvPr/>
        </p:nvSpPr>
        <p:spPr bwMode="auto">
          <a:xfrm>
            <a:off x="6384032" y="1628800"/>
            <a:ext cx="5558204" cy="5047536"/>
          </a:xfrm>
          <a:prstGeom prst="rect">
            <a:avLst/>
          </a:prstGeom>
          <a:solidFill>
            <a:srgbClr val="2623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ko-KR" altLang="ko-KR" b="0" i="0" u="none" strike="noStrike" cap="none" normalizeH="0" baseline="0" dirty="0" err="1">
                <a:ln>
                  <a:noFill/>
                </a:ln>
                <a:solidFill>
                  <a:srgbClr val="FF6363"/>
                </a:solidFill>
                <a:effectLst/>
                <a:latin typeface="Arial Unicode MS"/>
                <a:ea typeface="JetBrains Mono"/>
              </a:rPr>
              <a:t>spring</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datasource</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a:ln>
                  <a:noFill/>
                </a:ln>
                <a:solidFill>
                  <a:srgbClr val="FF6363"/>
                </a:solidFill>
                <a:effectLst/>
                <a:latin typeface="Arial Unicode MS"/>
                <a:ea typeface="JetBrains Mono"/>
              </a:rPr>
              <a:t>url</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FFFF"/>
                </a:solidFill>
                <a:effectLst/>
                <a:latin typeface="Arial Unicode MS"/>
                <a:ea typeface="JetBrains Mono"/>
              </a:rPr>
              <a:t>jdbc:postgresql</a:t>
            </a:r>
            <a:r>
              <a:rPr kumimoji="0" lang="ko-KR" altLang="ko-KR" b="0" i="0" u="none" strike="noStrike" cap="none" normalizeH="0" baseline="0" dirty="0">
                <a:ln>
                  <a:noFill/>
                </a:ln>
                <a:solidFill>
                  <a:srgbClr val="FFFFFF"/>
                </a:solidFill>
                <a:effectLst/>
                <a:latin typeface="Arial Unicode MS"/>
                <a:ea typeface="JetBrains Mono"/>
              </a:rPr>
              <a:t>://</a:t>
            </a:r>
            <a:r>
              <a:rPr kumimoji="0" lang="en-US" altLang="ko-KR" b="0" i="0" u="none" strike="noStrike" cap="none" normalizeH="0" baseline="0" dirty="0" err="1">
                <a:ln>
                  <a:noFill/>
                </a:ln>
                <a:solidFill>
                  <a:srgbClr val="FFFFFF"/>
                </a:solidFill>
                <a:effectLst/>
                <a:latin typeface="Arial Unicode MS"/>
                <a:ea typeface="JetBrains Mono"/>
              </a:rPr>
              <a:t>db</a:t>
            </a:r>
            <a:r>
              <a:rPr kumimoji="0" lang="ko-KR" altLang="ko-KR" b="0" i="0" u="none" strike="noStrike" cap="none" normalizeH="0" baseline="0" dirty="0">
                <a:ln>
                  <a:noFill/>
                </a:ln>
                <a:solidFill>
                  <a:srgbClr val="FFFFFF"/>
                </a:solidFill>
                <a:effectLst/>
                <a:latin typeface="Arial Unicode MS"/>
                <a:ea typeface="JetBrains Mono"/>
              </a:rPr>
              <a:t>:5432/</a:t>
            </a:r>
            <a:r>
              <a:rPr kumimoji="0" lang="ko-KR" altLang="ko-KR" b="0" i="0" u="none" strike="noStrike" cap="none" normalizeH="0" baseline="0" dirty="0" err="1">
                <a:ln>
                  <a:noFill/>
                </a:ln>
                <a:solidFill>
                  <a:srgbClr val="FFFFFF"/>
                </a:solidFill>
                <a:effectLst/>
                <a:latin typeface="Arial Unicode MS"/>
                <a:ea typeface="JetBrains Mono"/>
              </a:rPr>
              <a:t>postgres</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driver-class-name</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92AAD"/>
                </a:solidFill>
                <a:effectLst/>
                <a:latin typeface="Arial Unicode MS"/>
                <a:ea typeface="JetBrains Mono"/>
              </a:rPr>
              <a:t>org</a:t>
            </a:r>
            <a:r>
              <a:rPr kumimoji="0" lang="ko-KR" altLang="ko-KR" b="0" i="0" u="none" strike="noStrike" cap="none" normalizeH="0" baseline="0" dirty="0" err="1">
                <a:ln>
                  <a:noFill/>
                </a:ln>
                <a:solidFill>
                  <a:srgbClr val="FFFFFF"/>
                </a:solidFill>
                <a:effectLst/>
                <a:latin typeface="Arial Unicode MS"/>
                <a:ea typeface="JetBrains Mono"/>
              </a:rPr>
              <a:t>.</a:t>
            </a:r>
            <a:r>
              <a:rPr kumimoji="0" lang="ko-KR" altLang="ko-KR" b="0" i="0" u="none" strike="noStrike" cap="none" normalizeH="0" baseline="0" dirty="0" err="1">
                <a:ln>
                  <a:noFill/>
                </a:ln>
                <a:solidFill>
                  <a:srgbClr val="F92AAD"/>
                </a:solidFill>
                <a:effectLst/>
                <a:latin typeface="Arial Unicode MS"/>
                <a:ea typeface="JetBrains Mono"/>
              </a:rPr>
              <a:t>postgresql</a:t>
            </a:r>
            <a:r>
              <a:rPr kumimoji="0" lang="ko-KR" altLang="ko-KR" b="0" i="0" u="none" strike="noStrike" cap="none" normalizeH="0" baseline="0" dirty="0" err="1">
                <a:ln>
                  <a:noFill/>
                </a:ln>
                <a:solidFill>
                  <a:srgbClr val="FFFFFF"/>
                </a:solidFill>
                <a:effectLst/>
                <a:latin typeface="Arial Unicode MS"/>
                <a:ea typeface="JetBrains Mono"/>
              </a:rPr>
              <a:t>.</a:t>
            </a:r>
            <a:r>
              <a:rPr kumimoji="0" lang="ko-KR" altLang="ko-KR" b="0" i="0" u="none" strike="noStrike" cap="none" normalizeH="0" baseline="0" dirty="0" err="1">
                <a:ln>
                  <a:noFill/>
                </a:ln>
                <a:solidFill>
                  <a:srgbClr val="F92AAD"/>
                </a:solidFill>
                <a:effectLst/>
                <a:latin typeface="Arial Unicode MS"/>
                <a:ea typeface="JetBrains Mono"/>
              </a:rPr>
              <a:t>Driver</a:t>
            </a:r>
            <a:br>
              <a:rPr kumimoji="0" lang="ko-KR" altLang="ko-KR" b="0" i="0" u="none" strike="noStrike" cap="none" normalizeH="0" baseline="0" dirty="0">
                <a:ln>
                  <a:noFill/>
                </a:ln>
                <a:solidFill>
                  <a:srgbClr val="F92AAD"/>
                </a:solidFill>
                <a:effectLst/>
                <a:latin typeface="Arial Unicode MS"/>
                <a:ea typeface="JetBrains Mono"/>
              </a:rPr>
            </a:br>
            <a:r>
              <a:rPr kumimoji="0" lang="ko-KR" altLang="ko-KR" b="0" i="0" u="none" strike="noStrike" cap="none" normalizeH="0" baseline="0" dirty="0">
                <a:ln>
                  <a:noFill/>
                </a:ln>
                <a:solidFill>
                  <a:srgbClr val="F92AA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username</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FFFF"/>
                </a:solidFill>
                <a:effectLst/>
                <a:latin typeface="Arial Unicode MS"/>
                <a:ea typeface="JetBrains Mono"/>
              </a:rPr>
              <a:t>postgres</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password</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a:ln>
                  <a:noFill/>
                </a:ln>
                <a:solidFill>
                  <a:srgbClr val="FFFFFF"/>
                </a:solidFill>
                <a:effectLst/>
                <a:latin typeface="Arial Unicode MS"/>
                <a:ea typeface="JetBrains Mono"/>
              </a:rPr>
              <a:t>tmax1234</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flyway</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enabled</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1" u="none" strike="noStrike" cap="none" normalizeH="0" baseline="0" dirty="0" err="1">
                <a:ln>
                  <a:noFill/>
                </a:ln>
                <a:solidFill>
                  <a:srgbClr val="FEDE5D"/>
                </a:solidFill>
                <a:effectLst/>
                <a:latin typeface="Arial Unicode MS"/>
                <a:ea typeface="JetBrains Mono"/>
              </a:rPr>
              <a:t>true</a:t>
            </a:r>
            <a:br>
              <a:rPr kumimoji="0" lang="ko-KR" altLang="ko-KR" b="0" i="1" u="none" strike="noStrike" cap="none" normalizeH="0" baseline="0" dirty="0">
                <a:ln>
                  <a:noFill/>
                </a:ln>
                <a:solidFill>
                  <a:srgbClr val="FEDE5D"/>
                </a:solidFill>
                <a:effectLst/>
                <a:latin typeface="Arial Unicode MS"/>
                <a:ea typeface="JetBrains Mono"/>
              </a:rPr>
            </a:br>
            <a:r>
              <a:rPr kumimoji="0" lang="ko-KR" altLang="ko-KR" b="0" i="1"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baseline-on-migrate</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1" u="none" strike="noStrike" cap="none" normalizeH="0" baseline="0" dirty="0" err="1">
                <a:ln>
                  <a:noFill/>
                </a:ln>
                <a:solidFill>
                  <a:srgbClr val="FEDE5D"/>
                </a:solidFill>
                <a:effectLst/>
                <a:latin typeface="Arial Unicode MS"/>
                <a:ea typeface="JetBrains Mono"/>
              </a:rPr>
              <a:t>true</a:t>
            </a:r>
            <a:br>
              <a:rPr kumimoji="0" lang="ko-KR" altLang="ko-KR" b="0" i="1" u="none" strike="noStrike" cap="none" normalizeH="0" baseline="0" dirty="0">
                <a:ln>
                  <a:noFill/>
                </a:ln>
                <a:solidFill>
                  <a:srgbClr val="FEDE5D"/>
                </a:solidFill>
                <a:effectLst/>
                <a:latin typeface="Arial Unicode MS"/>
                <a:ea typeface="JetBrains Mono"/>
              </a:rPr>
            </a:br>
            <a:r>
              <a:rPr kumimoji="0" lang="ko-KR" altLang="ko-KR" b="0" i="1"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locations</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FFFF"/>
                </a:solidFill>
                <a:effectLst/>
                <a:latin typeface="Arial Unicode MS"/>
                <a:ea typeface="JetBrains Mono"/>
              </a:rPr>
              <a:t>classpath</a:t>
            </a:r>
            <a:r>
              <a:rPr kumimoji="0" lang="ko-KR" altLang="ko-KR" b="0" i="0" u="none" strike="noStrike" cap="none" normalizeH="0" baseline="0" dirty="0">
                <a:ln>
                  <a:noFill/>
                </a:ln>
                <a:solidFill>
                  <a:srgbClr val="FFFFFF"/>
                </a:solidFill>
                <a:effectLst/>
                <a:latin typeface="Arial Unicode MS"/>
                <a:ea typeface="JetBrains Mono"/>
              </a:rPr>
              <a:t>:/</a:t>
            </a:r>
            <a:r>
              <a:rPr kumimoji="0" lang="ko-KR" altLang="ko-KR" b="0" i="0" u="none" strike="noStrike" cap="none" normalizeH="0" baseline="0" dirty="0" err="1">
                <a:ln>
                  <a:noFill/>
                </a:ln>
                <a:solidFill>
                  <a:srgbClr val="FFFFFF"/>
                </a:solidFill>
                <a:effectLst/>
                <a:latin typeface="Arial Unicode MS"/>
                <a:ea typeface="JetBrains Mono"/>
              </a:rPr>
              <a:t>db</a:t>
            </a:r>
            <a:r>
              <a:rPr kumimoji="0" lang="ko-KR" altLang="ko-KR" b="0" i="0" u="none" strike="noStrike" cap="none" normalizeH="0" baseline="0" dirty="0">
                <a:ln>
                  <a:noFill/>
                </a:ln>
                <a:solidFill>
                  <a:srgbClr val="FFFFFF"/>
                </a:solidFill>
                <a:effectLst/>
                <a:latin typeface="Arial Unicode MS"/>
                <a:ea typeface="JetBrains Mono"/>
              </a:rPr>
              <a:t>/</a:t>
            </a:r>
            <a:r>
              <a:rPr kumimoji="0" lang="ko-KR" altLang="ko-KR" b="0" i="0" u="none" strike="noStrike" cap="none" normalizeH="0" baseline="0" dirty="0" err="1">
                <a:ln>
                  <a:noFill/>
                </a:ln>
                <a:solidFill>
                  <a:srgbClr val="FFFFFF"/>
                </a:solidFill>
                <a:effectLst/>
                <a:latin typeface="Arial Unicode MS"/>
                <a:ea typeface="JetBrains Mono"/>
              </a:rPr>
              <a:t>migration</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jpa</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hibernate</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ddl-auto</a:t>
            </a:r>
            <a:r>
              <a:rPr kumimoji="0" lang="ko-KR" altLang="ko-KR" b="0" i="0" u="none" strike="noStrike" cap="none" normalizeH="0" baseline="0" dirty="0">
                <a:ln>
                  <a:noFill/>
                </a:ln>
                <a:solidFill>
                  <a:srgbClr val="FEDE5D"/>
                </a:solidFill>
                <a:effectLst/>
                <a:latin typeface="Arial Unicode MS"/>
                <a:ea typeface="JetBrains Mono"/>
              </a:rPr>
              <a:t>: </a:t>
            </a:r>
            <a:r>
              <a:rPr kumimoji="0" lang="en-US" altLang="ko-KR" dirty="0">
                <a:solidFill>
                  <a:srgbClr val="36F9F6"/>
                </a:solidFill>
                <a:latin typeface="Arial Unicode MS"/>
                <a:ea typeface="JetBrains Mono"/>
              </a:rPr>
              <a:t>validate</a:t>
            </a:r>
            <a:br>
              <a:rPr kumimoji="0" lang="ko-KR" altLang="ko-KR" b="0" i="0" u="none" strike="noStrike" cap="none" normalizeH="0" baseline="0" dirty="0">
                <a:ln>
                  <a:noFill/>
                </a:ln>
                <a:solidFill>
                  <a:srgbClr val="36F9F6"/>
                </a:solidFill>
                <a:effectLst/>
                <a:latin typeface="Arial Unicode MS"/>
                <a:ea typeface="JetBrains Mono"/>
              </a:rPr>
            </a:br>
            <a:r>
              <a:rPr kumimoji="0" lang="ko-KR" altLang="ko-KR" b="0" i="0" u="none" strike="noStrike" cap="none" normalizeH="0" baseline="0" dirty="0">
                <a:ln>
                  <a:noFill/>
                </a:ln>
                <a:solidFill>
                  <a:srgbClr val="36F9F6"/>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database</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1" u="none" strike="noStrike" cap="none" normalizeH="0" baseline="0" dirty="0" err="1">
                <a:ln>
                  <a:noFill/>
                </a:ln>
                <a:solidFill>
                  <a:srgbClr val="34D3FB"/>
                </a:solidFill>
                <a:effectLst/>
                <a:latin typeface="Arial Unicode MS"/>
                <a:ea typeface="JetBrains Mono"/>
              </a:rPr>
              <a:t>postgresql</a:t>
            </a:r>
            <a:br>
              <a:rPr kumimoji="0" lang="ko-KR" altLang="ko-KR" b="0" i="1" u="none" strike="noStrike" cap="none" normalizeH="0" baseline="0" dirty="0">
                <a:ln>
                  <a:noFill/>
                </a:ln>
                <a:solidFill>
                  <a:srgbClr val="34D3FB"/>
                </a:solidFill>
                <a:effectLst/>
                <a:latin typeface="Arial Unicode MS"/>
                <a:ea typeface="JetBrains Mono"/>
              </a:rPr>
            </a:br>
            <a:r>
              <a:rPr kumimoji="0" lang="ko-KR" altLang="ko-KR" b="0" i="1" u="none" strike="noStrike" cap="none" normalizeH="0" baseline="0" dirty="0">
                <a:ln>
                  <a:noFill/>
                </a:ln>
                <a:solidFill>
                  <a:srgbClr val="34D3FB"/>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database-platform</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a:ln>
                  <a:noFill/>
                </a:ln>
                <a:solidFill>
                  <a:srgbClr val="FFFFFF"/>
                </a:solidFill>
                <a:effectLst/>
                <a:latin typeface="Arial Unicode MS"/>
                <a:ea typeface="JetBrains Mono"/>
              </a:rPr>
              <a:t>org.hibernate.dialect.PostgreSQL10Dialect</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show-sql</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1" u="none" strike="noStrike" cap="none" normalizeH="0" baseline="0" dirty="0" err="1">
                <a:ln>
                  <a:noFill/>
                </a:ln>
                <a:solidFill>
                  <a:srgbClr val="FEDE5D"/>
                </a:solidFill>
                <a:effectLst/>
                <a:latin typeface="Arial Unicode MS"/>
                <a:ea typeface="JetBrains Mono"/>
              </a:rPr>
              <a:t>true</a:t>
            </a:r>
            <a:br>
              <a:rPr kumimoji="0" lang="ko-KR" altLang="ko-KR" b="0" i="1" u="none" strike="noStrike" cap="none" normalizeH="0" baseline="0" dirty="0">
                <a:ln>
                  <a:noFill/>
                </a:ln>
                <a:solidFill>
                  <a:srgbClr val="FEDE5D"/>
                </a:solidFill>
                <a:effectLst/>
                <a:latin typeface="Arial Unicode MS"/>
                <a:ea typeface="JetBrains Mono"/>
              </a:rPr>
            </a:br>
            <a:r>
              <a:rPr kumimoji="0" lang="ko-KR" altLang="ko-KR" b="0" i="1"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properties</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hibernate</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jdbc</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lob</a:t>
            </a:r>
            <a:r>
              <a:rPr kumimoji="0" lang="ko-KR" altLang="ko-KR" b="0" i="0" u="none" strike="noStrike" cap="none" normalizeH="0" baseline="0" dirty="0">
                <a:ln>
                  <a:noFill/>
                </a:ln>
                <a:solidFill>
                  <a:srgbClr val="FEDE5D"/>
                </a:solidFill>
                <a:effectLst/>
                <a:latin typeface="Arial Unicode MS"/>
                <a:ea typeface="JetBrains Mono"/>
              </a:rPr>
              <a:t>:</a:t>
            </a:r>
            <a:br>
              <a:rPr kumimoji="0" lang="ko-KR" altLang="ko-KR" b="0" i="0" u="none" strike="noStrike" cap="none" normalizeH="0" baseline="0" dirty="0">
                <a:ln>
                  <a:noFill/>
                </a:ln>
                <a:solidFill>
                  <a:srgbClr val="FEDE5D"/>
                </a:solidFill>
                <a:effectLst/>
                <a:latin typeface="Arial Unicode MS"/>
                <a:ea typeface="JetBrains Mono"/>
              </a:rPr>
            </a:b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non_contextual_creation</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FFFF"/>
                </a:solidFill>
                <a:effectLst/>
                <a:latin typeface="Arial Unicode MS"/>
                <a:ea typeface="JetBrains Mono"/>
              </a:rPr>
              <a:t>true</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format_sql</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0" u="none" strike="noStrike" cap="none" normalizeH="0" baseline="0" dirty="0" err="1">
                <a:ln>
                  <a:noFill/>
                </a:ln>
                <a:solidFill>
                  <a:srgbClr val="FFFFFF"/>
                </a:solidFill>
                <a:effectLst/>
                <a:latin typeface="Arial Unicode MS"/>
                <a:ea typeface="JetBrains Mono"/>
              </a:rPr>
              <a:t>true</a:t>
            </a:r>
            <a:br>
              <a:rPr kumimoji="0" lang="ko-KR" altLang="ko-KR" b="0" i="0" u="none" strike="noStrike" cap="none" normalizeH="0" baseline="0" dirty="0">
                <a:ln>
                  <a:noFill/>
                </a:ln>
                <a:solidFill>
                  <a:srgbClr val="FFFFFF"/>
                </a:solidFill>
                <a:effectLst/>
                <a:latin typeface="Arial Unicode MS"/>
                <a:ea typeface="JetBrains Mono"/>
              </a:rPr>
            </a:br>
            <a:r>
              <a:rPr kumimoji="0" lang="ko-KR" altLang="ko-KR" b="0" i="0" u="none" strike="noStrike" cap="none" normalizeH="0" baseline="0" dirty="0">
                <a:ln>
                  <a:noFill/>
                </a:ln>
                <a:solidFill>
                  <a:srgbClr val="FFFFFF"/>
                </a:solidFill>
                <a:effectLst/>
                <a:latin typeface="Arial Unicode MS"/>
                <a:ea typeface="JetBrains Mono"/>
              </a:rPr>
              <a:t>    </a:t>
            </a:r>
            <a:r>
              <a:rPr kumimoji="0" lang="ko-KR" altLang="ko-KR" b="0" i="0" u="none" strike="noStrike" cap="none" normalizeH="0" baseline="0" dirty="0" err="1">
                <a:ln>
                  <a:noFill/>
                </a:ln>
                <a:solidFill>
                  <a:srgbClr val="FF6363"/>
                </a:solidFill>
                <a:effectLst/>
                <a:latin typeface="Arial Unicode MS"/>
                <a:ea typeface="JetBrains Mono"/>
              </a:rPr>
              <a:t>generate-ddl</a:t>
            </a:r>
            <a:r>
              <a:rPr kumimoji="0" lang="ko-KR" altLang="ko-KR" b="0" i="0" u="none" strike="noStrike" cap="none" normalizeH="0" baseline="0" dirty="0">
                <a:ln>
                  <a:noFill/>
                </a:ln>
                <a:solidFill>
                  <a:srgbClr val="FEDE5D"/>
                </a:solidFill>
                <a:effectLst/>
                <a:latin typeface="Arial Unicode MS"/>
                <a:ea typeface="JetBrains Mono"/>
              </a:rPr>
              <a:t>: </a:t>
            </a:r>
            <a:r>
              <a:rPr kumimoji="0" lang="ko-KR" altLang="ko-KR" b="0" i="1" u="none" strike="noStrike" cap="none" normalizeH="0" baseline="0" dirty="0" err="1">
                <a:ln>
                  <a:noFill/>
                </a:ln>
                <a:solidFill>
                  <a:srgbClr val="FEDE5D"/>
                </a:solidFill>
                <a:effectLst/>
                <a:latin typeface="Arial Unicode MS"/>
                <a:ea typeface="JetBrains Mono"/>
              </a:rPr>
              <a:t>false</a:t>
            </a:r>
            <a:endParaRPr kumimoji="0" lang="ko-KR" altLang="ko-K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820419"/>
      </p:ext>
    </p:extLst>
  </p:cSld>
  <p:clrMapOvr>
    <a:masterClrMapping/>
  </p:clrMapOvr>
  <p:transition>
    <p:fade/>
  </p:transition>
</p:sld>
</file>

<file path=ppt/theme/theme1.xml><?xml version="1.0" encoding="utf-8"?>
<a:theme xmlns:a="http://schemas.openxmlformats.org/drawingml/2006/main" name="tmax">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기본 디자인">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34925" cap="flat" cmpd="sng" algn="ctr">
          <a:noFill/>
          <a:prstDash val="solid"/>
          <a:round/>
          <a:headEnd type="none" w="med" len="med"/>
          <a:tailEnd type="triangle" w="med" len="med"/>
        </a:ln>
        <a:effectLst/>
      </a:spPr>
      <a:bodyPr vert="horz" wrap="none" lIns="0" tIns="0" rIns="0" bIns="0" numCol="1" rtlCol="0" anchor="ctr" anchorCtr="0" compatLnSpc="1">
        <a:prstTxWarp prst="textNoShape">
          <a:avLst/>
        </a:prstTxWarp>
      </a:bodyPr>
      <a:lstStyle>
        <a:defPPr algn="ctr">
          <a:defRPr sz="1051" b="1" dirty="0" smtClean="0"/>
        </a:defPPr>
      </a:lstStyle>
    </a:spDef>
    <a:lnDef>
      <a:spPr bwMode="auto">
        <a:gradFill rotWithShape="1">
          <a:gsLst>
            <a:gs pos="0">
              <a:srgbClr val="8EAECC"/>
            </a:gs>
            <a:gs pos="100000">
              <a:srgbClr val="7199BD"/>
            </a:gs>
          </a:gsLst>
          <a:lin ang="5400000" scaled="1"/>
        </a:gradFill>
        <a:ln w="25400" cap="flat" cmpd="sng" algn="ctr">
          <a:solidFill>
            <a:schemeClr val="bg1">
              <a:lumMod val="75000"/>
            </a:schemeClr>
          </a:solidFill>
          <a:prstDash val="solid"/>
          <a:round/>
          <a:headEnd type="none" w="med" len="med"/>
          <a:tailEnd type="none" w="med" len="med"/>
        </a:ln>
        <a:effectLst/>
      </a:spPr>
      <a:body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max" id="{23D6F6B9-ECB7-E04A-998E-F6E53381290F}" vid="{672536E7-B371-374C-B0F9-9228BB4BD50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16840</TotalTime>
  <Words>1250</Words>
  <Application>Microsoft Office PowerPoint</Application>
  <PresentationFormat>와이드스크린</PresentationFormat>
  <Paragraphs>110</Paragraphs>
  <Slides>14</Slides>
  <Notes>8</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14</vt:i4>
      </vt:variant>
    </vt:vector>
  </HeadingPairs>
  <TitlesOfParts>
    <vt:vector size="24" baseType="lpstr">
      <vt:lpstr>-apple-system</vt:lpstr>
      <vt:lpstr>Arial Unicode MS</vt:lpstr>
      <vt:lpstr>나눔고딕</vt:lpstr>
      <vt:lpstr>나눔고딕 ExtraBold</vt:lpstr>
      <vt:lpstr>맑은 고딕</vt:lpstr>
      <vt:lpstr>Arial</vt:lpstr>
      <vt:lpstr>Calibri</vt:lpstr>
      <vt:lpstr>Courier New</vt:lpstr>
      <vt:lpstr>Georgia</vt:lpstr>
      <vt:lpstr>tmax</vt:lpstr>
      <vt:lpstr>PowerPoint 프레젠테이션</vt:lpstr>
      <vt:lpstr>PowerPoint 프레젠테이션</vt:lpstr>
      <vt:lpstr>개요</vt:lpstr>
      <vt:lpstr>개요</vt:lpstr>
      <vt:lpstr>코드로 데이터베이스 스키마를 관리하는 방법</vt:lpstr>
      <vt:lpstr>Database Migration Tool</vt:lpstr>
      <vt:lpstr>Database Migration Tool</vt:lpstr>
      <vt:lpstr>Flyway 적용 방법</vt:lpstr>
      <vt:lpstr>Flyway 적용 방법</vt:lpstr>
      <vt:lpstr>Flyway 적용 방법</vt:lpstr>
      <vt:lpstr>Flyway</vt:lpstr>
      <vt:lpstr>Flyway</vt:lpstr>
      <vt:lpstr>Flyway</vt:lpstr>
      <vt:lpstr>Flyway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BAEKSU JIN</dc:creator>
  <cp:lastModifiedBy>박 승훈</cp:lastModifiedBy>
  <cp:revision>217</cp:revision>
  <dcterms:created xsi:type="dcterms:W3CDTF">2020-09-12T05:02:35Z</dcterms:created>
  <dcterms:modified xsi:type="dcterms:W3CDTF">2022-11-15T14:46:40Z</dcterms:modified>
</cp:coreProperties>
</file>