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7"/>
  </p:notesMasterIdLst>
  <p:handoutMasterIdLst>
    <p:handoutMasterId r:id="rId18"/>
  </p:handoutMasterIdLst>
  <p:sldIdLst>
    <p:sldId id="608" r:id="rId2"/>
    <p:sldId id="729" r:id="rId3"/>
    <p:sldId id="763" r:id="rId4"/>
    <p:sldId id="795" r:id="rId5"/>
    <p:sldId id="793" r:id="rId6"/>
    <p:sldId id="794" r:id="rId7"/>
    <p:sldId id="779" r:id="rId8"/>
    <p:sldId id="787" r:id="rId9"/>
    <p:sldId id="786" r:id="rId10"/>
    <p:sldId id="788" r:id="rId11"/>
    <p:sldId id="789" r:id="rId12"/>
    <p:sldId id="790" r:id="rId13"/>
    <p:sldId id="791" r:id="rId14"/>
    <p:sldId id="792" r:id="rId15"/>
    <p:sldId id="785" r:id="rId16"/>
  </p:sldIdLst>
  <p:sldSz cx="12192000" cy="6858000"/>
  <p:notesSz cx="6858000" cy="9144000"/>
  <p:defaultTextStyle>
    <a:defPPr>
      <a:defRPr lang="ko-KR"/>
    </a:defPPr>
    <a:lvl1pPr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1pPr>
    <a:lvl2pPr marL="457189"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2pPr>
    <a:lvl3pPr marL="914377"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3pPr>
    <a:lvl4pPr marL="1371566"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4pPr>
    <a:lvl5pPr marL="1828754"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5pPr>
    <a:lvl6pPr marL="2285943" algn="l" defTabSz="914377" rtl="0" eaLnBrk="1" latinLnBrk="1" hangingPunct="1">
      <a:defRPr kumimoji="1" sz="1400" kern="1200">
        <a:solidFill>
          <a:schemeClr val="tx1"/>
        </a:solidFill>
        <a:latin typeface="맑은 고딕" pitchFamily="50" charset="-127"/>
        <a:ea typeface="맑은 고딕" pitchFamily="50" charset="-127"/>
        <a:cs typeface="+mn-cs"/>
      </a:defRPr>
    </a:lvl6pPr>
    <a:lvl7pPr marL="2743131" algn="l" defTabSz="914377" rtl="0" eaLnBrk="1" latinLnBrk="1" hangingPunct="1">
      <a:defRPr kumimoji="1" sz="1400" kern="1200">
        <a:solidFill>
          <a:schemeClr val="tx1"/>
        </a:solidFill>
        <a:latin typeface="맑은 고딕" pitchFamily="50" charset="-127"/>
        <a:ea typeface="맑은 고딕" pitchFamily="50" charset="-127"/>
        <a:cs typeface="+mn-cs"/>
      </a:defRPr>
    </a:lvl7pPr>
    <a:lvl8pPr marL="3200320" algn="l" defTabSz="914377" rtl="0" eaLnBrk="1" latinLnBrk="1" hangingPunct="1">
      <a:defRPr kumimoji="1" sz="1400" kern="1200">
        <a:solidFill>
          <a:schemeClr val="tx1"/>
        </a:solidFill>
        <a:latin typeface="맑은 고딕" pitchFamily="50" charset="-127"/>
        <a:ea typeface="맑은 고딕" pitchFamily="50" charset="-127"/>
        <a:cs typeface="+mn-cs"/>
      </a:defRPr>
    </a:lvl8pPr>
    <a:lvl9pPr marL="3657509" algn="l" defTabSz="914377" rtl="0" eaLnBrk="1" latinLnBrk="1" hangingPunct="1">
      <a:defRPr kumimoji="1" sz="1400" kern="1200">
        <a:solidFill>
          <a:schemeClr val="tx1"/>
        </a:solidFill>
        <a:latin typeface="맑은 고딕" pitchFamily="50" charset="-127"/>
        <a:ea typeface="맑은 고딕" pitchFamily="50" charset="-127"/>
        <a:cs typeface="+mn-cs"/>
      </a:defRPr>
    </a:lvl9pPr>
  </p:defaultTextStyle>
  <p:extLst>
    <p:ext uri="{521415D9-36F7-43E2-AB2F-B90AF26B5E84}">
      <p14:sectionLst xmlns:p14="http://schemas.microsoft.com/office/powerpoint/2010/main">
        <p14:section name="기본 구역" id="{1012333A-C67C-4871-93B0-57CFC8E42253}">
          <p14:sldIdLst>
            <p14:sldId id="608"/>
            <p14:sldId id="729"/>
          </p14:sldIdLst>
        </p14:section>
        <p14:section name="제목 없는 구역" id="{069386E5-78B8-4D49-A59F-E43E8CBFCA5C}">
          <p14:sldIdLst>
            <p14:sldId id="763"/>
            <p14:sldId id="795"/>
            <p14:sldId id="793"/>
            <p14:sldId id="794"/>
            <p14:sldId id="779"/>
            <p14:sldId id="787"/>
            <p14:sldId id="786"/>
            <p14:sldId id="788"/>
            <p14:sldId id="789"/>
            <p14:sldId id="790"/>
            <p14:sldId id="791"/>
            <p14:sldId id="792"/>
            <p14:sldId id="7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9994E1-AC0C-2C39-B492-6A69D8D30EBF}" name="박 승훈" initials="박승" userId="d3c47550b23a76e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박 승훈" initials="박승" lastIdx="1" clrIdx="0">
    <p:extLst>
      <p:ext uri="{19B8F6BF-5375-455C-9EA6-DF929625EA0E}">
        <p15:presenceInfo xmlns:p15="http://schemas.microsoft.com/office/powerpoint/2012/main" userId="d3c47550b23a76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959" autoAdjust="0"/>
  </p:normalViewPr>
  <p:slideViewPr>
    <p:cSldViewPr snapToObjects="1">
      <p:cViewPr varScale="1">
        <p:scale>
          <a:sx n="111" d="100"/>
          <a:sy n="111" d="100"/>
        </p:scale>
        <p:origin x="594" y="114"/>
      </p:cViewPr>
      <p:guideLst>
        <p:guide orient="horz" pos="2160"/>
        <p:guide pos="3840"/>
      </p:guideLst>
    </p:cSldViewPr>
  </p:slideViewPr>
  <p:notesTextViewPr>
    <p:cViewPr>
      <p:scale>
        <a:sx n="1" d="1"/>
        <a:sy n="1" d="1"/>
      </p:scale>
      <p:origin x="0" y="0"/>
    </p:cViewPr>
  </p:notesTextViewPr>
  <p:notesViewPr>
    <p:cSldViewPr snapToObject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2248257-2519-4ED2-868F-3F754FF668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02A7FBB-DF7D-4748-9A30-34CC319322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E67405-22BC-478E-B0E6-2273A8F7994F}" type="datetimeFigureOut">
              <a:rPr lang="ko-KR" altLang="en-US" smtClean="0"/>
              <a:t>2022-11-15</a:t>
            </a:fld>
            <a:endParaRPr lang="ko-KR" altLang="en-US"/>
          </a:p>
        </p:txBody>
      </p:sp>
      <p:sp>
        <p:nvSpPr>
          <p:cNvPr id="4" name="바닥글 개체 틀 3">
            <a:extLst>
              <a:ext uri="{FF2B5EF4-FFF2-40B4-BE49-F238E27FC236}">
                <a16:creationId xmlns:a16="http://schemas.microsoft.com/office/drawing/2014/main" id="{1547E9DD-DF7E-4F61-B03F-78FF31C59C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06FDEAC-3502-408C-A164-7ACF1B94B8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CAB794-7D2F-4175-8754-3EA87898DF5C}" type="slidenum">
              <a:rPr lang="ko-KR" altLang="en-US" smtClean="0"/>
              <a:t>‹#›</a:t>
            </a:fld>
            <a:endParaRPr lang="ko-KR" altLang="en-US"/>
          </a:p>
        </p:txBody>
      </p:sp>
    </p:spTree>
    <p:extLst>
      <p:ext uri="{BB962C8B-B14F-4D97-AF65-F5344CB8AC3E}">
        <p14:creationId xmlns:p14="http://schemas.microsoft.com/office/powerpoint/2010/main" val="341160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1572-CE95-C749-944A-B9EDF1333CB2}" type="datetimeFigureOut">
              <a:rPr kumimoji="1" lang="ko-Kore-KR" altLang="en-US" smtClean="0"/>
              <a:t>11/15/2022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96D02-54B6-5A4E-9620-AFC64E8EB873}" type="slidenum">
              <a:rPr kumimoji="1" lang="ko-Kore-KR" altLang="en-US" smtClean="0"/>
              <a:t>‹#›</a:t>
            </a:fld>
            <a:endParaRPr kumimoji="1" lang="ko-Kore-KR" altLang="en-US"/>
          </a:p>
        </p:txBody>
      </p:sp>
    </p:spTree>
    <p:extLst>
      <p:ext uri="{BB962C8B-B14F-4D97-AF65-F5344CB8AC3E}">
        <p14:creationId xmlns:p14="http://schemas.microsoft.com/office/powerpoint/2010/main" val="41650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a:t>
            </a:fld>
            <a:endParaRPr kumimoji="1" lang="ko-Kore-KR" altLang="en-US"/>
          </a:p>
        </p:txBody>
      </p:sp>
    </p:spTree>
    <p:extLst>
      <p:ext uri="{BB962C8B-B14F-4D97-AF65-F5344CB8AC3E}">
        <p14:creationId xmlns:p14="http://schemas.microsoft.com/office/powerpoint/2010/main" val="1705680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15</a:t>
            </a:fld>
            <a:endParaRPr kumimoji="1" lang="ko-Kore-KR" altLang="en-US"/>
          </a:p>
        </p:txBody>
      </p:sp>
    </p:spTree>
    <p:extLst>
      <p:ext uri="{BB962C8B-B14F-4D97-AF65-F5344CB8AC3E}">
        <p14:creationId xmlns:p14="http://schemas.microsoft.com/office/powerpoint/2010/main" val="86557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7</a:t>
            </a:fld>
            <a:endParaRPr kumimoji="1" lang="ko-Kore-KR" altLang="en-US"/>
          </a:p>
        </p:txBody>
      </p:sp>
    </p:spTree>
    <p:extLst>
      <p:ext uri="{BB962C8B-B14F-4D97-AF65-F5344CB8AC3E}">
        <p14:creationId xmlns:p14="http://schemas.microsoft.com/office/powerpoint/2010/main" val="293084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8</a:t>
            </a:fld>
            <a:endParaRPr kumimoji="1" lang="ko-Kore-KR" altLang="en-US"/>
          </a:p>
        </p:txBody>
      </p:sp>
    </p:spTree>
    <p:extLst>
      <p:ext uri="{BB962C8B-B14F-4D97-AF65-F5344CB8AC3E}">
        <p14:creationId xmlns:p14="http://schemas.microsoft.com/office/powerpoint/2010/main" val="222669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9</a:t>
            </a:fld>
            <a:endParaRPr kumimoji="1" lang="ko-Kore-KR" altLang="en-US"/>
          </a:p>
        </p:txBody>
      </p:sp>
    </p:spTree>
    <p:extLst>
      <p:ext uri="{BB962C8B-B14F-4D97-AF65-F5344CB8AC3E}">
        <p14:creationId xmlns:p14="http://schemas.microsoft.com/office/powerpoint/2010/main" val="9543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10</a:t>
            </a:fld>
            <a:endParaRPr kumimoji="1" lang="ko-Kore-KR" altLang="en-US"/>
          </a:p>
        </p:txBody>
      </p:sp>
    </p:spTree>
    <p:extLst>
      <p:ext uri="{BB962C8B-B14F-4D97-AF65-F5344CB8AC3E}">
        <p14:creationId xmlns:p14="http://schemas.microsoft.com/office/powerpoint/2010/main" val="268898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11</a:t>
            </a:fld>
            <a:endParaRPr kumimoji="1" lang="ko-Kore-KR" altLang="en-US"/>
          </a:p>
        </p:txBody>
      </p:sp>
    </p:spTree>
    <p:extLst>
      <p:ext uri="{BB962C8B-B14F-4D97-AF65-F5344CB8AC3E}">
        <p14:creationId xmlns:p14="http://schemas.microsoft.com/office/powerpoint/2010/main" val="256143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12</a:t>
            </a:fld>
            <a:endParaRPr kumimoji="1" lang="ko-Kore-KR" altLang="en-US"/>
          </a:p>
        </p:txBody>
      </p:sp>
    </p:spTree>
    <p:extLst>
      <p:ext uri="{BB962C8B-B14F-4D97-AF65-F5344CB8AC3E}">
        <p14:creationId xmlns:p14="http://schemas.microsoft.com/office/powerpoint/2010/main" val="364396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13</a:t>
            </a:fld>
            <a:endParaRPr kumimoji="1" lang="ko-Kore-KR" altLang="en-US"/>
          </a:p>
        </p:txBody>
      </p:sp>
    </p:spTree>
    <p:extLst>
      <p:ext uri="{BB962C8B-B14F-4D97-AF65-F5344CB8AC3E}">
        <p14:creationId xmlns:p14="http://schemas.microsoft.com/office/powerpoint/2010/main" val="341631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14</a:t>
            </a:fld>
            <a:endParaRPr kumimoji="1" lang="ko-Kore-KR" altLang="en-US"/>
          </a:p>
        </p:txBody>
      </p:sp>
    </p:spTree>
    <p:extLst>
      <p:ext uri="{BB962C8B-B14F-4D97-AF65-F5344CB8AC3E}">
        <p14:creationId xmlns:p14="http://schemas.microsoft.com/office/powerpoint/2010/main" val="3973051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grpSp>
        <p:nvGrpSpPr>
          <p:cNvPr id="4" name="그룹 5"/>
          <p:cNvGrpSpPr>
            <a:grpSpLocks/>
          </p:cNvGrpSpPr>
          <p:nvPr/>
        </p:nvGrpSpPr>
        <p:grpSpPr bwMode="auto">
          <a:xfrm>
            <a:off x="0" y="0"/>
            <a:ext cx="12192000" cy="6858000"/>
            <a:chOff x="0" y="0"/>
            <a:chExt cx="9144000" cy="6858000"/>
          </a:xfrm>
        </p:grpSpPr>
        <p:pic>
          <p:nvPicPr>
            <p:cNvPr id="5" name="Picture 57" descr="PT contents(C)최종 copy"/>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 name="Picture 1" descr="PT contents(C)최종 -2"/>
            <p:cNvPicPr>
              <a:picLocks noChangeAspect="1" noChangeArrowheads="1"/>
            </p:cNvPicPr>
            <p:nvPr/>
          </p:nvPicPr>
          <p:blipFill>
            <a:blip r:embed="rId3" cstate="print"/>
            <a:srcRect t="77779"/>
            <a:stretch>
              <a:fillRect/>
            </a:stretch>
          </p:blipFill>
          <p:spPr bwMode="auto">
            <a:xfrm>
              <a:off x="0" y="5334000"/>
              <a:ext cx="9144000" cy="1524000"/>
            </a:xfrm>
            <a:prstGeom prst="rect">
              <a:avLst/>
            </a:prstGeom>
            <a:noFill/>
            <a:ln w="9525">
              <a:noFill/>
              <a:miter lim="800000"/>
              <a:headEnd/>
              <a:tailEnd/>
            </a:ln>
          </p:spPr>
        </p:pic>
      </p:grpSp>
      <p:sp>
        <p:nvSpPr>
          <p:cNvPr id="19459" name="Rectangle 3"/>
          <p:cNvSpPr>
            <a:spLocks noGrp="1" noChangeArrowheads="1"/>
          </p:cNvSpPr>
          <p:nvPr>
            <p:ph type="ctrTitle"/>
          </p:nvPr>
        </p:nvSpPr>
        <p:spPr>
          <a:xfrm>
            <a:off x="853020" y="1462089"/>
            <a:ext cx="10888133" cy="755651"/>
          </a:xfrm>
          <a:ln w="3175"/>
        </p:spPr>
        <p:txBody>
          <a:bodyPr wrap="none" tIns="45720" bIns="0" anchor="ctr"/>
          <a:lstStyle>
            <a:lvl1pPr>
              <a:lnSpc>
                <a:spcPct val="100000"/>
              </a:lnSpc>
              <a:defRPr sz="3200">
                <a:solidFill>
                  <a:srgbClr val="18476D"/>
                </a:solidFill>
              </a:defRPr>
            </a:lvl1pPr>
          </a:lstStyle>
          <a:p>
            <a:r>
              <a:rPr lang="ko-KR" altLang="en-US"/>
              <a:t>마스터 제목 스타일 편집</a:t>
            </a:r>
          </a:p>
        </p:txBody>
      </p:sp>
      <p:sp>
        <p:nvSpPr>
          <p:cNvPr id="19460" name="Rectangle 4"/>
          <p:cNvSpPr>
            <a:spLocks noGrp="1" noChangeArrowheads="1"/>
          </p:cNvSpPr>
          <p:nvPr>
            <p:ph type="subTitle" idx="1"/>
          </p:nvPr>
        </p:nvSpPr>
        <p:spPr>
          <a:xfrm>
            <a:off x="2366436" y="2370143"/>
            <a:ext cx="9476317" cy="377825"/>
          </a:xfrm>
          <a:ln w="3175"/>
        </p:spPr>
        <p:txBody>
          <a:bodyPr lIns="91440" tIns="45720" rIns="91440" bIns="45720"/>
          <a:lstStyle>
            <a:lvl1pPr marL="265100" indent="-265100" algn="l" latinLnBrk="1">
              <a:lnSpc>
                <a:spcPct val="125000"/>
              </a:lnSpc>
              <a:spcAft>
                <a:spcPct val="40000"/>
              </a:spcAft>
              <a:buClr>
                <a:srgbClr val="969696"/>
              </a:buClr>
              <a:buFontTx/>
              <a:buChar char="•"/>
              <a:defRPr sz="1800">
                <a:solidFill>
                  <a:srgbClr val="292929"/>
                </a:solidFill>
              </a:defRPr>
            </a:lvl1pPr>
          </a:lstStyle>
          <a:p>
            <a:r>
              <a:rPr lang="ko-KR" altLang="en-US"/>
              <a:t>클릭하여 마스터 부제목 스타일 편집</a:t>
            </a:r>
          </a:p>
        </p:txBody>
      </p:sp>
    </p:spTree>
    <p:extLst>
      <p:ext uri="{BB962C8B-B14F-4D97-AF65-F5344CB8AC3E}">
        <p14:creationId xmlns:p14="http://schemas.microsoft.com/office/powerpoint/2010/main" val="2411106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2" name="Rectangle 117"/>
          <p:cNvSpPr>
            <a:spLocks noChangeArrowheads="1"/>
          </p:cNvSpPr>
          <p:nvPr/>
        </p:nvSpPr>
        <p:spPr bwMode="auto">
          <a:xfrm>
            <a:off x="0" y="4"/>
            <a:ext cx="12192000" cy="74613"/>
          </a:xfrm>
          <a:prstGeom prst="rect">
            <a:avLst/>
          </a:prstGeom>
          <a:gradFill rotWithShape="1">
            <a:gsLst>
              <a:gs pos="0">
                <a:srgbClr val="22598E">
                  <a:gamma/>
                  <a:shade val="76078"/>
                  <a:invGamma/>
                </a:srgbClr>
              </a:gs>
              <a:gs pos="100000">
                <a:srgbClr val="22598E"/>
              </a:gs>
            </a:gsLst>
            <a:lin ang="5400000" scaled="1"/>
          </a:gradFill>
          <a:ln w="9525" algn="ctr">
            <a:noFill/>
            <a:miter lim="800000"/>
            <a:headEnd/>
            <a:tailEnd/>
          </a:ln>
          <a:effectLst/>
        </p:spPr>
        <p:txBody>
          <a:bodyPr wrap="none"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3" name="Rectangle 106"/>
          <p:cNvSpPr>
            <a:spLocks noChangeArrowheads="1"/>
          </p:cNvSpPr>
          <p:nvPr/>
        </p:nvSpPr>
        <p:spPr bwMode="auto">
          <a:xfrm>
            <a:off x="0" y="6792917"/>
            <a:ext cx="12192000" cy="65087"/>
          </a:xfrm>
          <a:prstGeom prst="rect">
            <a:avLst/>
          </a:prstGeom>
          <a:gradFill rotWithShape="1">
            <a:gsLst>
              <a:gs pos="0">
                <a:srgbClr val="29496D">
                  <a:gamma/>
                  <a:tint val="76078"/>
                  <a:invGamma/>
                </a:srgbClr>
              </a:gs>
              <a:gs pos="100000">
                <a:srgbClr val="29496D"/>
              </a:gs>
            </a:gsLst>
            <a:lin ang="5400000" scaled="1"/>
          </a:gradFill>
          <a:ln w="28575" algn="ctr">
            <a:noFill/>
            <a:miter lim="800000"/>
            <a:headEnd/>
            <a:tailEnd/>
          </a:ln>
          <a:effectLst/>
        </p:spPr>
        <p:txBody>
          <a:bodyPr lIns="36000" tIns="36000" rIns="36000" bIns="36000"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6" name="Rectangle 118"/>
          <p:cNvSpPr>
            <a:spLocks noChangeArrowheads="1"/>
          </p:cNvSpPr>
          <p:nvPr/>
        </p:nvSpPr>
        <p:spPr bwMode="auto">
          <a:xfrm>
            <a:off x="249767" y="711204"/>
            <a:ext cx="11694584" cy="36513"/>
          </a:xfrm>
          <a:prstGeom prst="rect">
            <a:avLst/>
          </a:prstGeom>
          <a:solidFill>
            <a:srgbClr val="C0C0C0"/>
          </a:solidFill>
          <a:ln w="9525" algn="ctr">
            <a:noFill/>
            <a:miter lim="800000"/>
            <a:headEnd/>
            <a:tailEnd/>
          </a:ln>
          <a:effectLst/>
        </p:spPr>
        <p:txBody>
          <a:bodyP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6150115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5A3406-D38E-4E43-BFCA-61809B8EFB10}"/>
              </a:ext>
            </a:extLst>
          </p:cNvPr>
          <p:cNvSpPr>
            <a:spLocks noGrp="1"/>
          </p:cNvSpPr>
          <p:nvPr>
            <p:ph type="title"/>
          </p:nvPr>
        </p:nvSpPr>
        <p:spPr/>
        <p:txBody>
          <a:bodyPr/>
          <a:lstStyle/>
          <a:p>
            <a:r>
              <a:rPr lang="ko-KR" altLang="en-US"/>
              <a:t>마스터 제목 스타일 편집</a:t>
            </a:r>
          </a:p>
        </p:txBody>
      </p:sp>
      <p:sp>
        <p:nvSpPr>
          <p:cNvPr id="3" name="Rectangle 118">
            <a:extLst>
              <a:ext uri="{FF2B5EF4-FFF2-40B4-BE49-F238E27FC236}">
                <a16:creationId xmlns:a16="http://schemas.microsoft.com/office/drawing/2014/main" id="{BBFB549D-78CF-4C8D-817E-DD2D027681A6}"/>
              </a:ext>
            </a:extLst>
          </p:cNvPr>
          <p:cNvSpPr>
            <a:spLocks noChangeArrowheads="1"/>
          </p:cNvSpPr>
          <p:nvPr userDrawn="1"/>
        </p:nvSpPr>
        <p:spPr bwMode="auto">
          <a:xfrm>
            <a:off x="249767" y="711204"/>
            <a:ext cx="11694584" cy="36513"/>
          </a:xfrm>
          <a:prstGeom prst="rect">
            <a:avLst/>
          </a:prstGeom>
          <a:solidFill>
            <a:srgbClr val="C0C0C0"/>
          </a:solidFill>
          <a:ln w="9525" algn="ctr">
            <a:noFill/>
            <a:miter lim="800000"/>
            <a:headEnd/>
            <a:tailEnd/>
          </a:ln>
          <a:effectLst/>
        </p:spPr>
        <p:txBody>
          <a:bodyP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4" name="Rectangle 117">
            <a:extLst>
              <a:ext uri="{FF2B5EF4-FFF2-40B4-BE49-F238E27FC236}">
                <a16:creationId xmlns:a16="http://schemas.microsoft.com/office/drawing/2014/main" id="{9E929C9A-F1FA-45B6-A718-1B32FF30F9EF}"/>
              </a:ext>
            </a:extLst>
          </p:cNvPr>
          <p:cNvSpPr>
            <a:spLocks noChangeArrowheads="1"/>
          </p:cNvSpPr>
          <p:nvPr userDrawn="1"/>
        </p:nvSpPr>
        <p:spPr bwMode="auto">
          <a:xfrm>
            <a:off x="0" y="4"/>
            <a:ext cx="12192000" cy="74613"/>
          </a:xfrm>
          <a:prstGeom prst="rect">
            <a:avLst/>
          </a:prstGeom>
          <a:gradFill rotWithShape="1">
            <a:gsLst>
              <a:gs pos="0">
                <a:srgbClr val="22598E">
                  <a:gamma/>
                  <a:shade val="76078"/>
                  <a:invGamma/>
                </a:srgbClr>
              </a:gs>
              <a:gs pos="100000">
                <a:srgbClr val="22598E"/>
              </a:gs>
            </a:gsLst>
            <a:lin ang="5400000" scaled="1"/>
          </a:gradFill>
          <a:ln w="9525" algn="ctr">
            <a:noFill/>
            <a:miter lim="800000"/>
            <a:headEnd/>
            <a:tailEnd/>
          </a:ln>
          <a:effectLst/>
        </p:spPr>
        <p:txBody>
          <a:bodyPr wrap="none"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5" name="Rectangle 106">
            <a:extLst>
              <a:ext uri="{FF2B5EF4-FFF2-40B4-BE49-F238E27FC236}">
                <a16:creationId xmlns:a16="http://schemas.microsoft.com/office/drawing/2014/main" id="{959E1FAD-EF8D-4244-AD47-3B540C71E443}"/>
              </a:ext>
            </a:extLst>
          </p:cNvPr>
          <p:cNvSpPr>
            <a:spLocks noChangeArrowheads="1"/>
          </p:cNvSpPr>
          <p:nvPr userDrawn="1"/>
        </p:nvSpPr>
        <p:spPr bwMode="auto">
          <a:xfrm>
            <a:off x="0" y="6792917"/>
            <a:ext cx="12192000" cy="65087"/>
          </a:xfrm>
          <a:prstGeom prst="rect">
            <a:avLst/>
          </a:prstGeom>
          <a:gradFill rotWithShape="1">
            <a:gsLst>
              <a:gs pos="0">
                <a:srgbClr val="29496D">
                  <a:gamma/>
                  <a:tint val="76078"/>
                  <a:invGamma/>
                </a:srgbClr>
              </a:gs>
              <a:gs pos="100000">
                <a:srgbClr val="29496D"/>
              </a:gs>
            </a:gsLst>
            <a:lin ang="5400000" scaled="1"/>
          </a:gradFill>
          <a:ln w="28575" algn="ctr">
            <a:noFill/>
            <a:miter lim="800000"/>
            <a:headEnd/>
            <a:tailEnd/>
          </a:ln>
          <a:effectLst/>
        </p:spPr>
        <p:txBody>
          <a:bodyPr lIns="36000" tIns="36000" rIns="36000" bIns="36000"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5474102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9769" y="58739"/>
            <a:ext cx="11692467" cy="647700"/>
          </a:xfrm>
          <a:prstGeom prst="rect">
            <a:avLst/>
          </a:prstGeom>
          <a:noFill/>
          <a:ln w="9525" algn="ctr">
            <a:noFill/>
            <a:miter lim="800000"/>
            <a:headEnd/>
            <a:tailEnd/>
          </a:ln>
        </p:spPr>
        <p:txBody>
          <a:bodyPr vert="horz" wrap="square" lIns="0" tIns="0" rIns="0" bIns="72000" numCol="1" anchor="b" anchorCtr="0" compatLnSpc="1">
            <a:prstTxWarp prst="textNoShape">
              <a:avLst/>
            </a:prstTxWarp>
          </a:bodyPr>
          <a:lstStyle/>
          <a:p>
            <a:pPr lvl="0"/>
            <a:r>
              <a:rPr lang="ko-KR" altLang="en-US" dirty="0"/>
              <a:t>마스터 제목 스타일 편집</a:t>
            </a:r>
          </a:p>
        </p:txBody>
      </p:sp>
      <p:sp>
        <p:nvSpPr>
          <p:cNvPr id="2051" name="Rectangle 3"/>
          <p:cNvSpPr>
            <a:spLocks noGrp="1" noChangeArrowheads="1"/>
          </p:cNvSpPr>
          <p:nvPr>
            <p:ph type="body" idx="1"/>
          </p:nvPr>
        </p:nvSpPr>
        <p:spPr bwMode="auto">
          <a:xfrm>
            <a:off x="249767" y="782641"/>
            <a:ext cx="11709400" cy="907355"/>
          </a:xfrm>
          <a:prstGeom prst="rect">
            <a:avLst/>
          </a:prstGeom>
          <a:noFill/>
          <a:ln w="3175" algn="ctr">
            <a:noFill/>
            <a:miter lim="800000"/>
            <a:headEnd/>
            <a:tailEnd/>
          </a:ln>
        </p:spPr>
        <p:txBody>
          <a:bodyPr vert="horz" wrap="square" lIns="0" tIns="0" rIns="43200" bIns="36000" numCol="1" anchor="t" anchorCtr="0" compatLnSpc="1">
            <a:prstTxWarp prst="textNoShape">
              <a:avLst/>
            </a:prstTxWarp>
          </a:bodyPr>
          <a:lstStyle/>
          <a:p>
            <a:pPr lvl="0"/>
            <a:r>
              <a:rPr lang="ko-KR" altLang="en-US" dirty="0" err="1"/>
              <a:t>ㅇㅇㅇㅇㅇㅇㅇㅇㅇㅇㅇㅇㅇㅇㅇㅇㅇㅇㅇㅇㅇㅇㅇㅇㅇㅇㅇㅇㅇㅇㅇㅇㅇㅇㅇㅇㅇㅇㅇㅇㅇㅇㅇㅇㅇㅇㅇㅇ마스터</a:t>
            </a:r>
            <a:r>
              <a:rPr lang="ko-KR" altLang="en-US" dirty="0"/>
              <a:t> 텍스트 스타일을</a:t>
            </a:r>
          </a:p>
        </p:txBody>
      </p:sp>
      <p:sp>
        <p:nvSpPr>
          <p:cNvPr id="6" name="TextBox 5"/>
          <p:cNvSpPr txBox="1"/>
          <p:nvPr/>
        </p:nvSpPr>
        <p:spPr>
          <a:xfrm>
            <a:off x="-61411" y="6561682"/>
            <a:ext cx="2743200" cy="276999"/>
          </a:xfrm>
          <a:prstGeom prst="rect">
            <a:avLst/>
          </a:prstGeom>
          <a:noFill/>
        </p:spPr>
        <p:txBody>
          <a:bodyPr>
            <a:spAutoFit/>
          </a:bodyPr>
          <a:lstStyle/>
          <a:p>
            <a:pPr algn="l">
              <a:defRPr/>
            </a:pPr>
            <a:r>
              <a:rPr lang="en-US" altLang="ko-KR" sz="1200" b="1" dirty="0">
                <a:solidFill>
                  <a:srgbClr val="FF0000"/>
                </a:solidFill>
                <a:latin typeface="나눔고딕 ExtraBold" panose="020D0904000000000000" pitchFamily="50" charset="-127"/>
                <a:ea typeface="나눔고딕 ExtraBold" panose="020D0904000000000000" pitchFamily="50" charset="-127"/>
              </a:rPr>
              <a:t>Confidential</a:t>
            </a:r>
            <a:endParaRPr lang="ko-KR" altLang="en-US" sz="1200" b="1" dirty="0">
              <a:solidFill>
                <a:srgbClr val="FF0000"/>
              </a:solidFill>
              <a:latin typeface="나눔고딕 ExtraBold" panose="020D0904000000000000" pitchFamily="50" charset="-127"/>
              <a:ea typeface="나눔고딕 ExtraBold" panose="020D0904000000000000" pitchFamily="50" charset="-127"/>
            </a:endParaRPr>
          </a:p>
        </p:txBody>
      </p:sp>
      <p:pic>
        <p:nvPicPr>
          <p:cNvPr id="7" name="그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9745" y="6552564"/>
            <a:ext cx="853776" cy="222097"/>
          </a:xfrm>
          <a:prstGeom prst="rect">
            <a:avLst/>
          </a:prstGeom>
        </p:spPr>
      </p:pic>
      <p:sp>
        <p:nvSpPr>
          <p:cNvPr id="8" name="Rectangle 107"/>
          <p:cNvSpPr>
            <a:spLocks noChangeArrowheads="1"/>
          </p:cNvSpPr>
          <p:nvPr/>
        </p:nvSpPr>
        <p:spPr bwMode="auto">
          <a:xfrm>
            <a:off x="5981703" y="6516689"/>
            <a:ext cx="419100" cy="328612"/>
          </a:xfrm>
          <a:prstGeom prst="rect">
            <a:avLst/>
          </a:prstGeom>
          <a:noFill/>
          <a:ln w="9525">
            <a:noFill/>
            <a:miter lim="800000"/>
            <a:headEnd/>
            <a:tailEnd/>
          </a:ln>
          <a:effectLst/>
        </p:spPr>
        <p:txBody>
          <a:bodyPr wrap="none" lIns="0" rIns="0" anchor="ctr"/>
          <a:lstStyle/>
          <a:p>
            <a:pPr algn="ctr">
              <a:defRPr/>
            </a:pPr>
            <a:fld id="{3D742382-59B2-4ABB-AC6F-7FFA610B8B11}" type="slidenum">
              <a:rPr lang="en-US" altLang="ko-KR" sz="1200" b="1" smtClean="0">
                <a:solidFill>
                  <a:srgbClr val="18476D"/>
                </a:solidFill>
                <a:latin typeface="나눔고딕 ExtraBold" panose="020D0904000000000000" pitchFamily="50" charset="-127"/>
                <a:ea typeface="나눔고딕 ExtraBold" panose="020D0904000000000000" pitchFamily="50" charset="-127"/>
              </a:rPr>
              <a:pPr algn="ctr">
                <a:defRPr/>
              </a:pPr>
              <a:t>‹#›</a:t>
            </a:fld>
            <a:r>
              <a:rPr lang="en-US" altLang="ko-KR" sz="1200" b="1" dirty="0">
                <a:solidFill>
                  <a:srgbClr val="18476D"/>
                </a:solidFill>
                <a:latin typeface="나눔고딕 ExtraBold" panose="020D0904000000000000" pitchFamily="50" charset="-127"/>
                <a:ea typeface="나눔고딕 ExtraBold" panose="020D0904000000000000" pitchFamily="50" charset="-127"/>
              </a:rPr>
              <a:t>/13</a:t>
            </a:r>
            <a:endParaRPr lang="en-US" altLang="ko-KR" sz="800" dirty="0">
              <a:solidFill>
                <a:srgbClr val="292929"/>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4877078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ransition>
    <p:fade/>
  </p:transition>
  <p:txStyles>
    <p:titleStyle>
      <a:lvl1pPr algn="l" rtl="0" eaLnBrk="1" fontAlgn="base" latinLnBrk="1" hangingPunct="1">
        <a:lnSpc>
          <a:spcPct val="125000"/>
        </a:lnSpc>
        <a:spcBef>
          <a:spcPct val="0"/>
        </a:spcBef>
        <a:spcAft>
          <a:spcPct val="0"/>
        </a:spcAft>
        <a:defRPr kumimoji="1" sz="2800" b="1">
          <a:solidFill>
            <a:srgbClr val="001122"/>
          </a:solidFill>
          <a:latin typeface="나눔고딕 ExtraBold" panose="020D0904000000000000" pitchFamily="50" charset="-127"/>
          <a:ea typeface="+mj-ea"/>
          <a:cs typeface="+mj-cs"/>
        </a:defRPr>
      </a:lvl1pPr>
      <a:lvl2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2pPr>
      <a:lvl3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3pPr>
      <a:lvl4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4pPr>
      <a:lvl5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5pPr>
      <a:lvl6pPr marL="457178"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6pPr>
      <a:lvl7pPr marL="914354"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7pPr>
      <a:lvl8pPr marL="1371532"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8pPr>
      <a:lvl9pPr marL="1828709"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9pPr>
    </p:titleStyle>
    <p:bodyStyle>
      <a:lvl1pPr marL="342882" indent="-342882" algn="just" rtl="0" eaLnBrk="1" fontAlgn="base" hangingPunct="1">
        <a:lnSpc>
          <a:spcPct val="125000"/>
        </a:lnSpc>
        <a:spcBef>
          <a:spcPct val="0"/>
        </a:spcBef>
        <a:spcAft>
          <a:spcPct val="0"/>
        </a:spcAft>
        <a:buClr>
          <a:srgbClr val="336699"/>
        </a:buClr>
        <a:buFont typeface="Arial" pitchFamily="34" charset="0"/>
        <a:buChar char="•"/>
        <a:defRPr kumimoji="1" lang="ko-KR" altLang="en-US" sz="1600" b="1" dirty="0">
          <a:solidFill>
            <a:srgbClr val="111111"/>
          </a:solidFill>
          <a:latin typeface="나눔고딕 ExtraBold" panose="020D0904000000000000" pitchFamily="50" charset="-127"/>
          <a:ea typeface="+mn-ea"/>
          <a:cs typeface="+mn-cs"/>
        </a:defRPr>
      </a:lvl1pPr>
      <a:lvl2pPr marL="296847" indent="-144455" algn="just" rtl="0" eaLnBrk="1" fontAlgn="base" hangingPunct="1">
        <a:lnSpc>
          <a:spcPct val="115000"/>
        </a:lnSpc>
        <a:spcBef>
          <a:spcPct val="0"/>
        </a:spcBef>
        <a:spcAft>
          <a:spcPct val="0"/>
        </a:spcAft>
        <a:buClr>
          <a:srgbClr val="638CAD"/>
        </a:buClr>
        <a:buChar char="•"/>
        <a:defRPr kumimoji="1" sz="1400" b="1">
          <a:solidFill>
            <a:srgbClr val="111111"/>
          </a:solidFill>
          <a:latin typeface="Arial" pitchFamily="34" charset="0"/>
          <a:ea typeface="+mn-ea"/>
        </a:defRPr>
      </a:lvl2pPr>
      <a:lvl3pPr marL="641319" indent="-165092" algn="just" rtl="0" eaLnBrk="1" fontAlgn="base" hangingPunct="1">
        <a:lnSpc>
          <a:spcPct val="115000"/>
        </a:lnSpc>
        <a:spcBef>
          <a:spcPct val="0"/>
        </a:spcBef>
        <a:spcAft>
          <a:spcPct val="0"/>
        </a:spcAft>
        <a:buClr>
          <a:srgbClr val="638CAD"/>
        </a:buClr>
        <a:buFont typeface="맑은 고딕" pitchFamily="50" charset="-127"/>
        <a:buChar char="-"/>
        <a:defRPr kumimoji="1" sz="1200" b="1">
          <a:solidFill>
            <a:srgbClr val="111111"/>
          </a:solidFill>
          <a:latin typeface="Arial" pitchFamily="34" charset="0"/>
          <a:ea typeface="+mn-ea"/>
        </a:defRPr>
      </a:lvl3pPr>
      <a:lvl4pPr marL="925468" indent="-176205" algn="just" rtl="0" eaLnBrk="1" fontAlgn="base" hangingPunct="1">
        <a:lnSpc>
          <a:spcPct val="115000"/>
        </a:lnSpc>
        <a:spcBef>
          <a:spcPct val="0"/>
        </a:spcBef>
        <a:spcAft>
          <a:spcPct val="0"/>
        </a:spcAft>
        <a:buClr>
          <a:srgbClr val="638CAD"/>
        </a:buClr>
        <a:buFont typeface="맑은 고딕" pitchFamily="50" charset="-127"/>
        <a:buChar char="-"/>
        <a:defRPr kumimoji="1" sz="1100" b="1">
          <a:solidFill>
            <a:srgbClr val="111111"/>
          </a:solidFill>
          <a:latin typeface="Arial" pitchFamily="34" charset="0"/>
          <a:ea typeface="+mn-ea"/>
        </a:defRPr>
      </a:lvl4pPr>
      <a:lvl5pPr marL="1244538"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Arial" pitchFamily="34" charset="0"/>
          <a:ea typeface="+mn-ea"/>
        </a:defRPr>
      </a:lvl5pPr>
      <a:lvl6pPr marL="1701715"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6pPr>
      <a:lvl7pPr marL="2158893"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7pPr>
      <a:lvl8pPr marL="2616069"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8pPr>
      <a:lvl9pPr marL="3073246"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9pPr>
    </p:bodyStyle>
    <p:otherStyle>
      <a:defPPr>
        <a:defRPr lang="ko-KR"/>
      </a:defPPr>
      <a:lvl1pPr marL="0" algn="l" defTabSz="914354" rtl="0" eaLnBrk="1" latinLnBrk="1" hangingPunct="1">
        <a:defRPr sz="1800" kern="1200">
          <a:solidFill>
            <a:schemeClr val="tx1"/>
          </a:solidFill>
          <a:latin typeface="+mn-lt"/>
          <a:ea typeface="+mn-ea"/>
          <a:cs typeface="+mn-cs"/>
        </a:defRPr>
      </a:lvl1pPr>
      <a:lvl2pPr marL="457178" algn="l" defTabSz="914354" rtl="0" eaLnBrk="1" latinLnBrk="1" hangingPunct="1">
        <a:defRPr sz="1800" kern="1200">
          <a:solidFill>
            <a:schemeClr val="tx1"/>
          </a:solidFill>
          <a:latin typeface="+mn-lt"/>
          <a:ea typeface="+mn-ea"/>
          <a:cs typeface="+mn-cs"/>
        </a:defRPr>
      </a:lvl2pPr>
      <a:lvl3pPr marL="914354" algn="l" defTabSz="914354" rtl="0" eaLnBrk="1" latinLnBrk="1" hangingPunct="1">
        <a:defRPr sz="1800" kern="1200">
          <a:solidFill>
            <a:schemeClr val="tx1"/>
          </a:solidFill>
          <a:latin typeface="+mn-lt"/>
          <a:ea typeface="+mn-ea"/>
          <a:cs typeface="+mn-cs"/>
        </a:defRPr>
      </a:lvl3pPr>
      <a:lvl4pPr marL="1371532" algn="l" defTabSz="914354" rtl="0" eaLnBrk="1" latinLnBrk="1" hangingPunct="1">
        <a:defRPr sz="1800" kern="1200">
          <a:solidFill>
            <a:schemeClr val="tx1"/>
          </a:solidFill>
          <a:latin typeface="+mn-lt"/>
          <a:ea typeface="+mn-ea"/>
          <a:cs typeface="+mn-cs"/>
        </a:defRPr>
      </a:lvl4pPr>
      <a:lvl5pPr marL="1828709" algn="l" defTabSz="914354" rtl="0" eaLnBrk="1" latinLnBrk="1" hangingPunct="1">
        <a:defRPr sz="1800" kern="1200">
          <a:solidFill>
            <a:schemeClr val="tx1"/>
          </a:solidFill>
          <a:latin typeface="+mn-lt"/>
          <a:ea typeface="+mn-ea"/>
          <a:cs typeface="+mn-cs"/>
        </a:defRPr>
      </a:lvl5pPr>
      <a:lvl6pPr marL="2285886" algn="l" defTabSz="914354" rtl="0" eaLnBrk="1" latinLnBrk="1" hangingPunct="1">
        <a:defRPr sz="1800" kern="1200">
          <a:solidFill>
            <a:schemeClr val="tx1"/>
          </a:solidFill>
          <a:latin typeface="+mn-lt"/>
          <a:ea typeface="+mn-ea"/>
          <a:cs typeface="+mn-cs"/>
        </a:defRPr>
      </a:lvl6pPr>
      <a:lvl7pPr marL="2743062" algn="l" defTabSz="914354" rtl="0" eaLnBrk="1" latinLnBrk="1" hangingPunct="1">
        <a:defRPr sz="1800" kern="1200">
          <a:solidFill>
            <a:schemeClr val="tx1"/>
          </a:solidFill>
          <a:latin typeface="+mn-lt"/>
          <a:ea typeface="+mn-ea"/>
          <a:cs typeface="+mn-cs"/>
        </a:defRPr>
      </a:lvl7pPr>
      <a:lvl8pPr marL="3200240" algn="l" defTabSz="914354" rtl="0" eaLnBrk="1" latinLnBrk="1" hangingPunct="1">
        <a:defRPr sz="1800" kern="1200">
          <a:solidFill>
            <a:schemeClr val="tx1"/>
          </a:solidFill>
          <a:latin typeface="+mn-lt"/>
          <a:ea typeface="+mn-ea"/>
          <a:cs typeface="+mn-cs"/>
        </a:defRPr>
      </a:lvl8pPr>
      <a:lvl9pPr marL="3657418" algn="l" defTabSz="914354"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 y="-7211"/>
            <a:ext cx="12192715" cy="68578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2" name="Picture 3" descr="D:\▶아리\로고\Tmax Group 로고\Tma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7591" y="5818606"/>
            <a:ext cx="936104" cy="3222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B68DAD-6578-4FFE-B335-68B8201846A2}"/>
              </a:ext>
            </a:extLst>
          </p:cNvPr>
          <p:cNvSpPr txBox="1"/>
          <p:nvPr/>
        </p:nvSpPr>
        <p:spPr>
          <a:xfrm>
            <a:off x="774676" y="2551755"/>
            <a:ext cx="6264696" cy="707886"/>
          </a:xfrm>
          <a:prstGeom prst="rect">
            <a:avLst/>
          </a:prstGeom>
          <a:noFill/>
        </p:spPr>
        <p:txBody>
          <a:bodyPr wrap="square" rtlCol="0">
            <a:spAutoFit/>
          </a:bodyPr>
          <a:lstStyle/>
          <a:p>
            <a:r>
              <a:rPr lang="en-US" altLang="ko-KR" sz="4000" b="1" dirty="0"/>
              <a:t>Database</a:t>
            </a:r>
            <a:r>
              <a:rPr lang="ko-KR" altLang="en-US" sz="4000" b="1" dirty="0"/>
              <a:t> </a:t>
            </a:r>
            <a:r>
              <a:rPr lang="en-US" altLang="ko-KR" sz="4000" b="1" dirty="0"/>
              <a:t>Migration</a:t>
            </a:r>
            <a:r>
              <a:rPr lang="ko-KR" altLang="en-US" sz="4000" b="1" dirty="0"/>
              <a:t> </a:t>
            </a:r>
            <a:r>
              <a:rPr lang="en-US" altLang="ko-KR" sz="4000" b="1" dirty="0"/>
              <a:t>Tool</a:t>
            </a:r>
            <a:endParaRPr lang="ko-KR" altLang="en-US" sz="4000" b="1" dirty="0"/>
          </a:p>
        </p:txBody>
      </p:sp>
    </p:spTree>
    <p:extLst>
      <p:ext uri="{BB962C8B-B14F-4D97-AF65-F5344CB8AC3E}">
        <p14:creationId xmlns:p14="http://schemas.microsoft.com/office/powerpoint/2010/main" val="199977480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15" name="TextBox 14">
            <a:extLst>
              <a:ext uri="{FF2B5EF4-FFF2-40B4-BE49-F238E27FC236}">
                <a16:creationId xmlns:a16="http://schemas.microsoft.com/office/drawing/2014/main" id="{4F318D85-44B8-D64B-3DCB-CC3AF8644589}"/>
              </a:ext>
            </a:extLst>
          </p:cNvPr>
          <p:cNvSpPr txBox="1"/>
          <p:nvPr/>
        </p:nvSpPr>
        <p:spPr>
          <a:xfrm>
            <a:off x="335360" y="908720"/>
            <a:ext cx="6336704" cy="738664"/>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첫번쨰 </a:t>
            </a:r>
            <a:r>
              <a:rPr lang="en-US" altLang="ko-KR" dirty="0"/>
              <a:t>Migration Script </a:t>
            </a:r>
            <a:r>
              <a:rPr lang="ko-KR" altLang="en-US" dirty="0"/>
              <a:t>작성</a:t>
            </a:r>
            <a:endParaRPr lang="en-US" altLang="ko-KR" dirty="0"/>
          </a:p>
          <a:p>
            <a:pPr marL="742939" lvl="1" indent="-285750">
              <a:buFont typeface="Arial" panose="020B0604020202020204" pitchFamily="34" charset="0"/>
              <a:buChar char="•"/>
            </a:pPr>
            <a:r>
              <a:rPr lang="en-US" altLang="ko-KR" dirty="0"/>
              <a:t>Flyway</a:t>
            </a:r>
          </a:p>
          <a:p>
            <a:endParaRPr lang="ko-KR" altLang="en-US" dirty="0"/>
          </a:p>
        </p:txBody>
      </p:sp>
      <p:sp>
        <p:nvSpPr>
          <p:cNvPr id="3" name="Rectangle 2">
            <a:extLst>
              <a:ext uri="{FF2B5EF4-FFF2-40B4-BE49-F238E27FC236}">
                <a16:creationId xmlns:a16="http://schemas.microsoft.com/office/drawing/2014/main" id="{14400360-D5C9-A81F-1349-94D3EF3424D8}"/>
              </a:ext>
            </a:extLst>
          </p:cNvPr>
          <p:cNvSpPr>
            <a:spLocks noChangeArrowheads="1"/>
          </p:cNvSpPr>
          <p:nvPr/>
        </p:nvSpPr>
        <p:spPr bwMode="auto">
          <a:xfrm>
            <a:off x="243809" y="1822106"/>
            <a:ext cx="5633128" cy="1892826"/>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1" u="none" strike="noStrike" cap="none" normalizeH="0" baseline="0" dirty="0">
                <a:ln>
                  <a:noFill/>
                </a:ln>
                <a:solidFill>
                  <a:srgbClr val="FEDE5D"/>
                </a:solidFill>
                <a:effectLst/>
                <a:latin typeface="Arial Unicode MS"/>
                <a:ea typeface="JetBrains Mono"/>
              </a:rPr>
              <a:t>CREATE SEQUENCE IF NOT EXISTS </a:t>
            </a:r>
            <a:r>
              <a:rPr kumimoji="0" lang="ko-KR" altLang="ko-KR" sz="900" b="0" i="0" u="none" strike="noStrike" cap="none" normalizeH="0" baseline="0" dirty="0" err="1">
                <a:ln>
                  <a:noFill/>
                </a:ln>
                <a:solidFill>
                  <a:srgbClr val="FFFFFF"/>
                </a:solidFill>
                <a:effectLst/>
                <a:latin typeface="Arial Unicode MS"/>
                <a:ea typeface="JetBrains Mono"/>
              </a:rPr>
              <a:t>member_seq</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START WITH </a:t>
            </a:r>
            <a:r>
              <a:rPr kumimoji="0" lang="ko-KR" altLang="ko-KR" sz="900" b="0" i="0" u="none" strike="noStrike" cap="none" normalizeH="0" baseline="0" dirty="0">
                <a:ln>
                  <a:noFill/>
                </a:ln>
                <a:solidFill>
                  <a:srgbClr val="F97E72"/>
                </a:solidFill>
                <a:effectLst/>
                <a:latin typeface="Arial Unicode MS"/>
                <a:ea typeface="JetBrains Mono"/>
              </a:rPr>
              <a:t>1 </a:t>
            </a:r>
            <a:r>
              <a:rPr kumimoji="0" lang="ko-KR" altLang="ko-KR" sz="900" b="0" i="1" u="none" strike="noStrike" cap="none" normalizeH="0" baseline="0" dirty="0">
                <a:ln>
                  <a:noFill/>
                </a:ln>
                <a:solidFill>
                  <a:srgbClr val="FEDE5D"/>
                </a:solidFill>
                <a:effectLst/>
                <a:latin typeface="Arial Unicode MS"/>
                <a:ea typeface="JetBrains Mono"/>
              </a:rPr>
              <a:t>INCREMENT BY </a:t>
            </a:r>
            <a:r>
              <a:rPr kumimoji="0" lang="ko-KR" altLang="ko-KR" sz="900" b="0" i="0" u="none" strike="noStrike" cap="none" normalizeH="0" baseline="0" dirty="0">
                <a:ln>
                  <a:noFill/>
                </a:ln>
                <a:solidFill>
                  <a:srgbClr val="F97E72"/>
                </a:solidFill>
                <a:effectLst/>
                <a:latin typeface="Arial Unicode MS"/>
                <a:ea typeface="JetBrains Mono"/>
              </a:rPr>
              <a:t>50</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1" u="none" strike="noStrike" cap="none" normalizeH="0" baseline="0" dirty="0">
                <a:ln>
                  <a:noFill/>
                </a:ln>
                <a:solidFill>
                  <a:srgbClr val="FEDE5D"/>
                </a:solidFill>
                <a:effectLst/>
                <a:latin typeface="Arial Unicode MS"/>
                <a:ea typeface="JetBrains Mono"/>
              </a:rPr>
              <a:t>CREATE TABLE </a:t>
            </a:r>
            <a:r>
              <a:rPr kumimoji="0" lang="ko-KR" altLang="ko-KR" sz="900" b="0" i="0" u="none" strike="noStrike" cap="none" normalizeH="0" baseline="0" dirty="0" err="1">
                <a:ln>
                  <a:noFill/>
                </a:ln>
                <a:solidFill>
                  <a:srgbClr val="F92AAD"/>
                </a:solidFill>
                <a:effectLst/>
                <a:latin typeface="Arial Unicode MS"/>
                <a:ea typeface="JetBrains Mono"/>
              </a:rPr>
              <a:t>member</a:t>
            </a:r>
            <a:br>
              <a:rPr kumimoji="0" lang="ko-KR" altLang="ko-KR" sz="900" b="0" i="0" u="none" strike="noStrike" cap="none" normalizeH="0" baseline="0" dirty="0">
                <a:ln>
                  <a:noFill/>
                </a:ln>
                <a:solidFill>
                  <a:srgbClr val="F92AAD"/>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a:t>
            </a:r>
            <a:br>
              <a:rPr kumimoji="0" lang="ko-KR" altLang="ko-KR" sz="900" b="0" i="0" u="none" strike="noStrike" cap="none" normalizeH="0" baseline="0" dirty="0">
                <a:ln>
                  <a:noFill/>
                </a:ln>
                <a:solidFill>
                  <a:srgbClr val="F97E72"/>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    </a:t>
            </a:r>
            <a:r>
              <a:rPr kumimoji="0" lang="ko-KR" altLang="ko-KR" sz="900" b="0" i="0" u="none" strike="noStrike" cap="none" normalizeH="0" baseline="0" dirty="0" err="1">
                <a:ln>
                  <a:noFill/>
                </a:ln>
                <a:solidFill>
                  <a:srgbClr val="34D3FB"/>
                </a:solidFill>
                <a:effectLst/>
                <a:latin typeface="Arial Unicode MS"/>
                <a:ea typeface="JetBrains Mono"/>
              </a:rPr>
              <a:t>id</a:t>
            </a:r>
            <a:r>
              <a:rPr kumimoji="0" lang="ko-KR" altLang="ko-KR" sz="900" b="0" i="0" u="none" strike="noStrike" cap="none" normalizeH="0" baseline="0" dirty="0">
                <a:ln>
                  <a:noFill/>
                </a:ln>
                <a:solidFill>
                  <a:srgbClr val="34D3FB"/>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BIGINT NOT NULL</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0" u="none" strike="noStrike" cap="none" normalizeH="0" baseline="0" dirty="0">
                <a:ln>
                  <a:noFill/>
                </a:ln>
                <a:solidFill>
                  <a:srgbClr val="B6B1B1"/>
                </a:solidFill>
                <a:effectLst/>
                <a:latin typeface="Arial Unicode MS"/>
                <a:ea typeface="JetBrains Mono"/>
              </a:rPr>
              <a:t>    </a:t>
            </a:r>
            <a:r>
              <a:rPr kumimoji="0" lang="ko-KR" altLang="ko-KR" sz="900" b="0" i="1" u="none" strike="noStrike" cap="none" normalizeH="0" baseline="0" dirty="0" err="1">
                <a:ln>
                  <a:noFill/>
                </a:ln>
                <a:solidFill>
                  <a:srgbClr val="34D3FB"/>
                </a:solidFill>
                <a:effectLst/>
                <a:latin typeface="Arial Unicode MS"/>
                <a:ea typeface="JetBrains Mono"/>
              </a:rPr>
              <a:t>name</a:t>
            </a:r>
            <a:r>
              <a:rPr kumimoji="0" lang="ko-KR" altLang="ko-KR" sz="900" b="0" i="1" u="none" strike="noStrike" cap="none" normalizeH="0" baseline="0" dirty="0">
                <a:ln>
                  <a:noFill/>
                </a:ln>
                <a:solidFill>
                  <a:srgbClr val="34D3FB"/>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VARCHAR</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a:ln>
                  <a:noFill/>
                </a:ln>
                <a:solidFill>
                  <a:srgbClr val="F97E72"/>
                </a:solidFill>
                <a:effectLst/>
                <a:latin typeface="Arial Unicode MS"/>
                <a:ea typeface="JetBrains Mono"/>
              </a:rPr>
              <a:t>255</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0" u="none" strike="noStrike" cap="none" normalizeH="0" baseline="0" dirty="0">
                <a:ln>
                  <a:noFill/>
                </a:ln>
                <a:solidFill>
                  <a:srgbClr val="B6B1B1"/>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CONSTRAINT </a:t>
            </a:r>
            <a:r>
              <a:rPr kumimoji="0" lang="ko-KR" altLang="ko-KR" sz="900" b="0" i="0" u="none" strike="noStrike" cap="none" normalizeH="0" baseline="0" dirty="0" err="1">
                <a:ln>
                  <a:noFill/>
                </a:ln>
                <a:solidFill>
                  <a:srgbClr val="FFFFFF"/>
                </a:solidFill>
                <a:effectLst/>
                <a:latin typeface="Arial Unicode MS"/>
                <a:ea typeface="JetBrains Mono"/>
              </a:rPr>
              <a:t>pk_member</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PRIMARY KEY </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err="1">
                <a:ln>
                  <a:noFill/>
                </a:ln>
                <a:solidFill>
                  <a:srgbClr val="34D3FB"/>
                </a:solidFill>
                <a:effectLst/>
                <a:latin typeface="Arial Unicode MS"/>
                <a:ea typeface="JetBrains Mono"/>
              </a:rPr>
              <a:t>id</a:t>
            </a:r>
            <a:r>
              <a:rPr kumimoji="0" lang="ko-KR" altLang="ko-KR" sz="900" b="0" i="0" u="none" strike="noStrike" cap="none" normalizeH="0" baseline="0" dirty="0">
                <a:ln>
                  <a:noFill/>
                </a:ln>
                <a:solidFill>
                  <a:srgbClr val="FE4450"/>
                </a:solidFill>
                <a:effectLst/>
                <a:latin typeface="Arial Unicode MS"/>
                <a:ea typeface="JetBrains Mono"/>
              </a:rPr>
              <a:t>)</a:t>
            </a:r>
            <a:br>
              <a:rPr kumimoji="0" lang="ko-KR" altLang="ko-KR" sz="900" b="0" i="0" u="none" strike="noStrike" cap="none" normalizeH="0" baseline="0" dirty="0">
                <a:ln>
                  <a:noFill/>
                </a:ln>
                <a:solidFill>
                  <a:srgbClr val="FE4450"/>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1" u="none" strike="noStrike" cap="none" normalizeH="0" baseline="0" dirty="0">
                <a:ln>
                  <a:noFill/>
                </a:ln>
                <a:solidFill>
                  <a:srgbClr val="FEDE5D"/>
                </a:solidFill>
                <a:effectLst/>
                <a:latin typeface="Arial Unicode MS"/>
                <a:ea typeface="JetBrains Mono"/>
              </a:rPr>
              <a:t>ALTER TABLE </a:t>
            </a:r>
            <a:r>
              <a:rPr kumimoji="0" lang="ko-KR" altLang="ko-KR" sz="900" b="0" i="0" u="none" strike="noStrike" cap="none" normalizeH="0" baseline="0" dirty="0" err="1">
                <a:ln>
                  <a:noFill/>
                </a:ln>
                <a:solidFill>
                  <a:srgbClr val="F92AAD"/>
                </a:solidFill>
                <a:effectLst/>
                <a:latin typeface="Arial Unicode MS"/>
                <a:ea typeface="JetBrains Mono"/>
              </a:rPr>
              <a:t>member</a:t>
            </a:r>
            <a:br>
              <a:rPr kumimoji="0" lang="ko-KR" altLang="ko-KR" sz="900" b="0" i="0" u="none" strike="noStrike" cap="none" normalizeH="0" baseline="0" dirty="0">
                <a:ln>
                  <a:noFill/>
                </a:ln>
                <a:solidFill>
                  <a:srgbClr val="F92AAD"/>
                </a:solidFill>
                <a:effectLst/>
                <a:latin typeface="Arial Unicode MS"/>
                <a:ea typeface="JetBrains Mono"/>
              </a:rPr>
            </a:br>
            <a:r>
              <a:rPr kumimoji="0" lang="ko-KR" altLang="ko-KR" sz="900" b="0" i="0" u="none" strike="noStrike" cap="none" normalizeH="0" baseline="0" dirty="0">
                <a:ln>
                  <a:noFill/>
                </a:ln>
                <a:solidFill>
                  <a:srgbClr val="F92AAD"/>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ADD CONSTRAINT </a:t>
            </a:r>
            <a:r>
              <a:rPr kumimoji="0" lang="ko-KR" altLang="ko-KR" sz="900" b="0" i="0" u="none" strike="noStrike" cap="none" normalizeH="0" baseline="0" dirty="0" err="1">
                <a:ln>
                  <a:noFill/>
                </a:ln>
                <a:solidFill>
                  <a:srgbClr val="FFFFFF"/>
                </a:solidFill>
                <a:effectLst/>
                <a:latin typeface="Arial Unicode MS"/>
                <a:ea typeface="JetBrains Mono"/>
              </a:rPr>
              <a:t>uc_member_name</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UNIQUE </a:t>
            </a: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1" u="none" strike="noStrike" cap="none" normalizeH="0" baseline="0" dirty="0" err="1">
                <a:ln>
                  <a:noFill/>
                </a:ln>
                <a:solidFill>
                  <a:srgbClr val="34D3FB"/>
                </a:solidFill>
                <a:effectLst/>
                <a:latin typeface="Arial Unicode MS"/>
                <a:ea typeface="JetBrains Mono"/>
              </a:rPr>
              <a:t>name</a:t>
            </a: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4AEC661D-BB97-013A-EA2B-6A3595177EE3}"/>
              </a:ext>
            </a:extLst>
          </p:cNvPr>
          <p:cNvPicPr>
            <a:picLocks noChangeAspect="1"/>
          </p:cNvPicPr>
          <p:nvPr/>
        </p:nvPicPr>
        <p:blipFill>
          <a:blip r:embed="rId3"/>
          <a:stretch>
            <a:fillRect/>
          </a:stretch>
        </p:blipFill>
        <p:spPr>
          <a:xfrm>
            <a:off x="8572911" y="875894"/>
            <a:ext cx="3369325" cy="5805264"/>
          </a:xfrm>
          <a:prstGeom prst="rect">
            <a:avLst/>
          </a:prstGeom>
        </p:spPr>
      </p:pic>
    </p:spTree>
    <p:extLst>
      <p:ext uri="{BB962C8B-B14F-4D97-AF65-F5344CB8AC3E}">
        <p14:creationId xmlns:p14="http://schemas.microsoft.com/office/powerpoint/2010/main" val="14600408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pic>
        <p:nvPicPr>
          <p:cNvPr id="7" name="그림 6">
            <a:extLst>
              <a:ext uri="{FF2B5EF4-FFF2-40B4-BE49-F238E27FC236}">
                <a16:creationId xmlns:a16="http://schemas.microsoft.com/office/drawing/2014/main" id="{19D6C5AD-B439-671E-BEBC-2190D0DF5580}"/>
              </a:ext>
            </a:extLst>
          </p:cNvPr>
          <p:cNvPicPr>
            <a:picLocks noChangeAspect="1"/>
          </p:cNvPicPr>
          <p:nvPr/>
        </p:nvPicPr>
        <p:blipFill>
          <a:blip r:embed="rId3"/>
          <a:stretch>
            <a:fillRect/>
          </a:stretch>
        </p:blipFill>
        <p:spPr>
          <a:xfrm>
            <a:off x="119336" y="4746106"/>
            <a:ext cx="12192000" cy="2274577"/>
          </a:xfrm>
          <a:prstGeom prst="rect">
            <a:avLst/>
          </a:prstGeom>
        </p:spPr>
      </p:pic>
      <p:pic>
        <p:nvPicPr>
          <p:cNvPr id="8" name="그림 7">
            <a:extLst>
              <a:ext uri="{FF2B5EF4-FFF2-40B4-BE49-F238E27FC236}">
                <a16:creationId xmlns:a16="http://schemas.microsoft.com/office/drawing/2014/main" id="{1FAC630E-C0DD-796A-4A3C-21BA07977558}"/>
              </a:ext>
            </a:extLst>
          </p:cNvPr>
          <p:cNvPicPr>
            <a:picLocks noChangeAspect="1"/>
          </p:cNvPicPr>
          <p:nvPr/>
        </p:nvPicPr>
        <p:blipFill>
          <a:blip r:embed="rId4"/>
          <a:stretch>
            <a:fillRect/>
          </a:stretch>
        </p:blipFill>
        <p:spPr>
          <a:xfrm>
            <a:off x="2207568" y="3258057"/>
            <a:ext cx="6528048" cy="3762400"/>
          </a:xfrm>
          <a:prstGeom prst="rect">
            <a:avLst/>
          </a:prstGeom>
        </p:spPr>
      </p:pic>
      <p:pic>
        <p:nvPicPr>
          <p:cNvPr id="9" name="그림 8">
            <a:extLst>
              <a:ext uri="{FF2B5EF4-FFF2-40B4-BE49-F238E27FC236}">
                <a16:creationId xmlns:a16="http://schemas.microsoft.com/office/drawing/2014/main" id="{B5A4359B-FD3B-2419-88F4-A086E080D674}"/>
              </a:ext>
            </a:extLst>
          </p:cNvPr>
          <p:cNvPicPr>
            <a:picLocks noChangeAspect="1"/>
          </p:cNvPicPr>
          <p:nvPr/>
        </p:nvPicPr>
        <p:blipFill>
          <a:blip r:embed="rId5"/>
          <a:stretch>
            <a:fillRect/>
          </a:stretch>
        </p:blipFill>
        <p:spPr>
          <a:xfrm>
            <a:off x="475464" y="1925728"/>
            <a:ext cx="11750887" cy="1258202"/>
          </a:xfrm>
          <a:prstGeom prst="rect">
            <a:avLst/>
          </a:prstGeom>
        </p:spPr>
      </p:pic>
    </p:spTree>
    <p:extLst>
      <p:ext uri="{BB962C8B-B14F-4D97-AF65-F5344CB8AC3E}">
        <p14:creationId xmlns:p14="http://schemas.microsoft.com/office/powerpoint/2010/main" val="29978690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540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1851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0856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t>Liquibase</a:t>
            </a:r>
            <a:endParaRPr lang="ko-KR" altLang="en-US" dirty="0"/>
          </a:p>
        </p:txBody>
      </p:sp>
    </p:spTree>
    <p:extLst>
      <p:ext uri="{BB962C8B-B14F-4D97-AF65-F5344CB8AC3E}">
        <p14:creationId xmlns:p14="http://schemas.microsoft.com/office/powerpoint/2010/main" val="4115899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B19A6C40-F123-AE4A-BC28-887BAF5642DC}"/>
              </a:ext>
              <a:ext uri="{C183D7F6-B498-43B3-948B-1728B52AA6E4}">
                <adec:decorative xmlns:adec="http://schemas.microsoft.com/office/drawing/2017/decorative" val="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 y="-26260"/>
            <a:ext cx="12192715" cy="68578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0">
            <a:extLst>
              <a:ext uri="{FF2B5EF4-FFF2-40B4-BE49-F238E27FC236}">
                <a16:creationId xmlns:a16="http://schemas.microsoft.com/office/drawing/2014/main" id="{2303544A-7978-9245-AB11-76E37D8360B5}"/>
              </a:ext>
            </a:extLst>
          </p:cNvPr>
          <p:cNvSpPr>
            <a:spLocks noChangeArrowheads="1"/>
          </p:cNvSpPr>
          <p:nvPr/>
        </p:nvSpPr>
        <p:spPr bwMode="auto">
          <a:xfrm>
            <a:off x="2124077" y="3106739"/>
            <a:ext cx="6530975" cy="446087"/>
          </a:xfrm>
          <a:prstGeom prst="roundRect">
            <a:avLst>
              <a:gd name="adj" fmla="val 16667"/>
            </a:avLst>
          </a:prstGeom>
          <a:noFill/>
          <a:ln w="19050" algn="ctr">
            <a:noFill/>
            <a:round/>
            <a:headEnd/>
            <a:tailEnd/>
          </a:ln>
          <a:effectLst>
            <a:outerShdw dist="17961" dir="18900000" algn="ctr" rotWithShape="0">
              <a:srgbClr val="C0C0C0"/>
            </a:outerShdw>
          </a:effectLst>
        </p:spPr>
        <p:txBody>
          <a:bodyPr lIns="683629" tIns="45696" rIns="91391" bIns="45696" anchor="ctr"/>
          <a:lstStyle/>
          <a:p>
            <a:pPr>
              <a:defRPr/>
            </a:pPr>
            <a:r>
              <a:rPr lang="en-US" altLang="ko-KR" sz="1800" b="1" dirty="0">
                <a:solidFill>
                  <a:srgbClr val="142C44"/>
                </a:solidFill>
              </a:rPr>
              <a:t>2. Flyway	</a:t>
            </a:r>
            <a:endParaRPr lang="ko-KR" altLang="en-US" sz="1800" b="1" dirty="0">
              <a:solidFill>
                <a:srgbClr val="142C44"/>
              </a:solidFill>
            </a:endParaRPr>
          </a:p>
        </p:txBody>
      </p:sp>
      <p:sp>
        <p:nvSpPr>
          <p:cNvPr id="6" name="Rectangle 63">
            <a:extLst>
              <a:ext uri="{FF2B5EF4-FFF2-40B4-BE49-F238E27FC236}">
                <a16:creationId xmlns:a16="http://schemas.microsoft.com/office/drawing/2014/main" id="{3ABFDD6B-D754-D14F-9941-2981516B231D}"/>
              </a:ext>
            </a:extLst>
          </p:cNvPr>
          <p:cNvSpPr>
            <a:spLocks noChangeArrowheads="1"/>
          </p:cNvSpPr>
          <p:nvPr/>
        </p:nvSpPr>
        <p:spPr bwMode="auto">
          <a:xfrm>
            <a:off x="2124075" y="2474914"/>
            <a:ext cx="6527800" cy="446087"/>
          </a:xfrm>
          <a:prstGeom prst="roundRect">
            <a:avLst>
              <a:gd name="adj" fmla="val 16667"/>
            </a:avLst>
          </a:prstGeom>
          <a:noFill/>
          <a:ln w="19050" algn="ctr">
            <a:noFill/>
            <a:round/>
            <a:headEnd/>
            <a:tailEnd/>
          </a:ln>
          <a:effectLst>
            <a:outerShdw dist="17961" dir="18900000" algn="ctr" rotWithShape="0">
              <a:srgbClr val="C0C0C0"/>
            </a:outerShdw>
          </a:effectLst>
        </p:spPr>
        <p:txBody>
          <a:bodyPr lIns="683629" tIns="45696" rIns="91391" bIns="45696" anchor="ctr"/>
          <a:lstStyle/>
          <a:p>
            <a:pPr>
              <a:defRPr/>
            </a:pPr>
            <a:r>
              <a:rPr lang="en-US" altLang="ko-KR" sz="1800" b="1" dirty="0">
                <a:solidFill>
                  <a:srgbClr val="142C44"/>
                </a:solidFill>
              </a:rPr>
              <a:t>1. </a:t>
            </a:r>
            <a:r>
              <a:rPr lang="ko-KR" altLang="en-US" sz="1800" b="1" dirty="0">
                <a:solidFill>
                  <a:srgbClr val="142C44"/>
                </a:solidFill>
              </a:rPr>
              <a:t>개요</a:t>
            </a:r>
            <a:r>
              <a:rPr lang="en-US" altLang="ko-KR" sz="1800" b="1" dirty="0">
                <a:solidFill>
                  <a:srgbClr val="142C44"/>
                </a:solidFill>
              </a:rPr>
              <a:t> </a:t>
            </a:r>
            <a:endParaRPr lang="ko-KR" altLang="en-US" sz="1800" b="1" dirty="0">
              <a:solidFill>
                <a:srgbClr val="142C44"/>
              </a:solidFill>
            </a:endParaRPr>
          </a:p>
        </p:txBody>
      </p:sp>
      <p:pic>
        <p:nvPicPr>
          <p:cNvPr id="8" name="Picture 140" descr="무제-2">
            <a:extLst>
              <a:ext uri="{FF2B5EF4-FFF2-40B4-BE49-F238E27FC236}">
                <a16:creationId xmlns:a16="http://schemas.microsoft.com/office/drawing/2014/main" id="{07A704E9-A4C6-7F4A-A40A-C79DF813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188" b="37587"/>
          <a:stretch>
            <a:fillRect/>
          </a:stretch>
        </p:blipFill>
        <p:spPr bwMode="auto">
          <a:xfrm rot="10800000" flipV="1">
            <a:off x="8180389" y="1755776"/>
            <a:ext cx="9064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39">
            <a:extLst>
              <a:ext uri="{FF2B5EF4-FFF2-40B4-BE49-F238E27FC236}">
                <a16:creationId xmlns:a16="http://schemas.microsoft.com/office/drawing/2014/main" id="{7B28ED1F-3C80-AC41-AC9E-C632938847D8}"/>
              </a:ext>
            </a:extLst>
          </p:cNvPr>
          <p:cNvSpPr>
            <a:spLocks noChangeShapeType="1"/>
          </p:cNvSpPr>
          <p:nvPr/>
        </p:nvSpPr>
        <p:spPr bwMode="auto">
          <a:xfrm flipH="1">
            <a:off x="338138" y="2120900"/>
            <a:ext cx="8693151" cy="0"/>
          </a:xfrm>
          <a:prstGeom prst="line">
            <a:avLst/>
          </a:prstGeom>
          <a:noFill/>
          <a:ln w="28575">
            <a:solidFill>
              <a:srgbClr val="4788C8"/>
            </a:solidFill>
            <a:round/>
            <a:headEnd/>
            <a:tailEnd/>
          </a:ln>
          <a:extLst>
            <a:ext uri="{909E8E84-426E-40DD-AFC4-6F175D3DCCD1}">
              <a14:hiddenFill xmlns:a14="http://schemas.microsoft.com/office/drawing/2010/main">
                <a:noFill/>
              </a14:hiddenFill>
            </a:ext>
          </a:extLst>
        </p:spPr>
        <p:txBody>
          <a:bodyPr rIns="36000">
            <a:spAutoFit/>
          </a:bodyPr>
          <a:lstStyle/>
          <a:p>
            <a:endParaRPr lang="ko-Kore-KR" altLang="en-US"/>
          </a:p>
        </p:txBody>
      </p:sp>
      <p:sp>
        <p:nvSpPr>
          <p:cNvPr id="19" name="Rectangle 61">
            <a:extLst>
              <a:ext uri="{FF2B5EF4-FFF2-40B4-BE49-F238E27FC236}">
                <a16:creationId xmlns:a16="http://schemas.microsoft.com/office/drawing/2014/main" id="{0E38913E-EE21-434F-ADD3-054F4C4F0F25}"/>
              </a:ext>
            </a:extLst>
          </p:cNvPr>
          <p:cNvSpPr>
            <a:spLocks noChangeArrowheads="1"/>
          </p:cNvSpPr>
          <p:nvPr/>
        </p:nvSpPr>
        <p:spPr bwMode="auto">
          <a:xfrm>
            <a:off x="2130426" y="3740151"/>
            <a:ext cx="6530975" cy="446088"/>
          </a:xfrm>
          <a:prstGeom prst="roundRect">
            <a:avLst>
              <a:gd name="adj" fmla="val 16667"/>
            </a:avLst>
          </a:prstGeom>
          <a:noFill/>
          <a:ln w="19050" algn="ctr">
            <a:noFill/>
            <a:round/>
            <a:headEnd/>
            <a:tailEnd/>
          </a:ln>
          <a:effectLst>
            <a:outerShdw dist="17961" dir="18900000" algn="ctr" rotWithShape="0">
              <a:srgbClr val="C0C0C0"/>
            </a:outerShdw>
          </a:effectLst>
        </p:spPr>
        <p:txBody>
          <a:bodyPr lIns="683629" tIns="45696" rIns="91391" bIns="45696" anchor="ctr"/>
          <a:lstStyle/>
          <a:p>
            <a:pPr>
              <a:defRPr/>
            </a:pPr>
            <a:r>
              <a:rPr lang="en-US" altLang="ko-KR" sz="1800" b="1" dirty="0">
                <a:solidFill>
                  <a:srgbClr val="142C44"/>
                </a:solidFill>
              </a:rPr>
              <a:t>3. </a:t>
            </a:r>
            <a:r>
              <a:rPr lang="en-US" altLang="ko-KR" sz="1800" b="1" dirty="0" err="1">
                <a:solidFill>
                  <a:srgbClr val="142C44"/>
                </a:solidFill>
              </a:rPr>
              <a:t>LiquiBase</a:t>
            </a:r>
            <a:r>
              <a:rPr lang="en-US" altLang="ko-KR" sz="1800" b="1" dirty="0">
                <a:solidFill>
                  <a:srgbClr val="142C44"/>
                </a:solidFill>
              </a:rPr>
              <a:t> </a:t>
            </a:r>
            <a:r>
              <a:rPr lang="ko-KR" altLang="en-US" sz="1800" b="1" dirty="0">
                <a:solidFill>
                  <a:srgbClr val="142C44"/>
                </a:solidFill>
              </a:rPr>
              <a:t>  </a:t>
            </a:r>
          </a:p>
        </p:txBody>
      </p:sp>
      <p:sp>
        <p:nvSpPr>
          <p:cNvPr id="25" name="TextBox 24">
            <a:extLst>
              <a:ext uri="{FF2B5EF4-FFF2-40B4-BE49-F238E27FC236}">
                <a16:creationId xmlns:a16="http://schemas.microsoft.com/office/drawing/2014/main" id="{927092D6-7776-479B-9586-66B46D97F431}"/>
              </a:ext>
            </a:extLst>
          </p:cNvPr>
          <p:cNvSpPr txBox="1"/>
          <p:nvPr/>
        </p:nvSpPr>
        <p:spPr>
          <a:xfrm>
            <a:off x="338138" y="1234440"/>
            <a:ext cx="4736782" cy="769441"/>
          </a:xfrm>
          <a:prstGeom prst="rect">
            <a:avLst/>
          </a:prstGeom>
          <a:noFill/>
        </p:spPr>
        <p:txBody>
          <a:bodyPr wrap="square" rtlCol="0">
            <a:spAutoFit/>
          </a:bodyPr>
          <a:lstStyle/>
          <a:p>
            <a:r>
              <a:rPr lang="ko-KR" altLang="en-US" sz="4400" dirty="0"/>
              <a:t>목차</a:t>
            </a:r>
            <a:endParaRPr lang="ko-KR" altLang="en-US" dirty="0"/>
          </a:p>
        </p:txBody>
      </p:sp>
    </p:spTree>
    <p:extLst>
      <p:ext uri="{BB962C8B-B14F-4D97-AF65-F5344CB8AC3E}">
        <p14:creationId xmlns:p14="http://schemas.microsoft.com/office/powerpoint/2010/main" val="3547645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개요</a:t>
            </a:r>
          </a:p>
        </p:txBody>
      </p:sp>
      <p:sp>
        <p:nvSpPr>
          <p:cNvPr id="3" name="TextBox 2">
            <a:extLst>
              <a:ext uri="{FF2B5EF4-FFF2-40B4-BE49-F238E27FC236}">
                <a16:creationId xmlns:a16="http://schemas.microsoft.com/office/drawing/2014/main" id="{B23732D0-BC5D-92CC-CE00-596500F5ED2B}"/>
              </a:ext>
            </a:extLst>
          </p:cNvPr>
          <p:cNvSpPr txBox="1"/>
          <p:nvPr/>
        </p:nvSpPr>
        <p:spPr>
          <a:xfrm>
            <a:off x="249769" y="1052736"/>
            <a:ext cx="11606876" cy="1877437"/>
          </a:xfrm>
          <a:prstGeom prst="rect">
            <a:avLst/>
          </a:prstGeom>
          <a:noFill/>
        </p:spPr>
        <p:txBody>
          <a:bodyPr wrap="square" rtlCol="0">
            <a:spAutoFit/>
          </a:bodyPr>
          <a:lstStyle/>
          <a:p>
            <a:pPr>
              <a:lnSpc>
                <a:spcPct val="150000"/>
              </a:lnSpc>
            </a:pPr>
            <a:r>
              <a:rPr lang="ko-KR" altLang="en-US" sz="2400" b="1" dirty="0">
                <a:latin typeface="나눔고딕" panose="020D0604000000000000" pitchFamily="50" charset="-127"/>
                <a:ea typeface="나눔고딕" panose="020D0604000000000000" pitchFamily="50" charset="-127"/>
              </a:rPr>
              <a:t>문제 상황</a:t>
            </a:r>
            <a:endParaRPr lang="en-US" altLang="ko-KR" sz="2400" b="1" dirty="0">
              <a:latin typeface="나눔고딕" panose="020D0604000000000000" pitchFamily="50" charset="-127"/>
              <a:ea typeface="나눔고딕" panose="020D0604000000000000" pitchFamily="50" charset="-127"/>
            </a:endParaRPr>
          </a:p>
          <a:p>
            <a:endParaRPr lang="en-US" altLang="ko-KR" sz="1600" dirty="0">
              <a:latin typeface="나눔고딕" panose="020D0604000000000000" pitchFamily="50" charset="-127"/>
              <a:ea typeface="나눔고딕" panose="020D0604000000000000" pitchFamily="50" charset="-127"/>
            </a:endParaRPr>
          </a:p>
          <a:p>
            <a:r>
              <a:rPr lang="en-US" altLang="ko-KR" sz="1600" dirty="0">
                <a:latin typeface="나눔고딕" panose="020D0604000000000000" pitchFamily="50" charset="-127"/>
                <a:ea typeface="나눔고딕" panose="020D0604000000000000" pitchFamily="50" charset="-127"/>
              </a:rPr>
              <a:t>A </a:t>
            </a:r>
            <a:r>
              <a:rPr lang="ko-KR" altLang="en-US" sz="1600" dirty="0">
                <a:latin typeface="나눔고딕" panose="020D0604000000000000" pitchFamily="50" charset="-127"/>
                <a:ea typeface="나눔고딕" panose="020D0604000000000000" pitchFamily="50" charset="-127"/>
              </a:rPr>
              <a:t>회사에서 </a:t>
            </a:r>
            <a:r>
              <a:rPr lang="en-US" altLang="ko-KR" sz="1600" dirty="0">
                <a:latin typeface="나눔고딕" panose="020D0604000000000000" pitchFamily="50" charset="-127"/>
                <a:ea typeface="나눔고딕" panose="020D0604000000000000" pitchFamily="50" charset="-127"/>
              </a:rPr>
              <a:t>Spring Boot</a:t>
            </a:r>
            <a:r>
              <a:rPr lang="ko-KR" altLang="en-US" sz="1600" dirty="0">
                <a:latin typeface="나눔고딕" panose="020D0604000000000000" pitchFamily="50" charset="-127"/>
                <a:ea typeface="나눔고딕" panose="020D0604000000000000" pitchFamily="50" charset="-127"/>
              </a:rPr>
              <a:t>와 </a:t>
            </a:r>
            <a:r>
              <a:rPr lang="en-US" altLang="ko-KR" sz="1600" dirty="0">
                <a:latin typeface="나눔고딕" panose="020D0604000000000000" pitchFamily="50" charset="-127"/>
                <a:ea typeface="나눔고딕" panose="020D0604000000000000" pitchFamily="50" charset="-127"/>
              </a:rPr>
              <a:t>JPA</a:t>
            </a:r>
            <a:r>
              <a:rPr lang="ko-KR" altLang="en-US" sz="1600" dirty="0">
                <a:latin typeface="나눔고딕" panose="020D0604000000000000" pitchFamily="50" charset="-127"/>
                <a:ea typeface="나눔고딕" panose="020D0604000000000000" pitchFamily="50" charset="-127"/>
              </a:rPr>
              <a:t>로 개발된 서비스가 존재하는데</a:t>
            </a:r>
            <a:r>
              <a:rPr lang="en-US" altLang="ko-KR" sz="1600" dirty="0">
                <a:latin typeface="나눔고딕" panose="020D0604000000000000" pitchFamily="50" charset="-127"/>
                <a:ea typeface="나눔고딕" panose="020D0604000000000000" pitchFamily="50" charset="-127"/>
              </a:rPr>
              <a:t>, </a:t>
            </a:r>
            <a:r>
              <a:rPr lang="ko-KR" altLang="en-US" sz="1600" dirty="0">
                <a:latin typeface="나눔고딕" panose="020D0604000000000000" pitchFamily="50" charset="-127"/>
                <a:ea typeface="나눔고딕" panose="020D0604000000000000" pitchFamily="50" charset="-127"/>
              </a:rPr>
              <a:t>해당 서비스는 이미 배포되어 오랜 시간 운영되어 왔기 때문에 데이터베이스에 저장된 회원 정보가 굉장히 많은 상황이다</a:t>
            </a:r>
            <a:r>
              <a:rPr lang="en-US" altLang="ko-KR" sz="1600" dirty="0">
                <a:latin typeface="나눔고딕" panose="020D0604000000000000" pitchFamily="50" charset="-127"/>
                <a:ea typeface="나눔고딕" panose="020D0604000000000000" pitchFamily="50" charset="-127"/>
              </a:rPr>
              <a:t>.</a:t>
            </a:r>
          </a:p>
          <a:p>
            <a:r>
              <a:rPr lang="en-US" altLang="ko-KR" sz="1600" dirty="0">
                <a:latin typeface="나눔고딕" panose="020D0604000000000000" pitchFamily="50" charset="-127"/>
                <a:ea typeface="나눔고딕" panose="020D0604000000000000" pitchFamily="50" charset="-127"/>
              </a:rPr>
              <a:t>A </a:t>
            </a:r>
            <a:r>
              <a:rPr lang="ko-KR" altLang="en-US" sz="1600" dirty="0">
                <a:latin typeface="나눔고딕" panose="020D0604000000000000" pitchFamily="50" charset="-127"/>
                <a:ea typeface="나눔고딕" panose="020D0604000000000000" pitchFamily="50" charset="-127"/>
              </a:rPr>
              <a:t>회사에서 새로운 서비스를 개발하던 도중 </a:t>
            </a:r>
            <a:r>
              <a:rPr lang="en-US" altLang="ko-KR" sz="1600" dirty="0">
                <a:latin typeface="나눔고딕" panose="020D0604000000000000" pitchFamily="50" charset="-127"/>
                <a:ea typeface="나눔고딕" panose="020D0604000000000000" pitchFamily="50" charset="-127"/>
              </a:rPr>
              <a:t>Member Entity</a:t>
            </a:r>
            <a:r>
              <a:rPr lang="ko-KR" altLang="en-US" sz="1600" dirty="0">
                <a:latin typeface="나눔고딕" panose="020D0604000000000000" pitchFamily="50" charset="-127"/>
                <a:ea typeface="나눔고딕" panose="020D0604000000000000" pitchFamily="50" charset="-127"/>
              </a:rPr>
              <a:t>에 </a:t>
            </a:r>
            <a:r>
              <a:rPr lang="en-US" altLang="ko-KR" sz="1600" dirty="0">
                <a:latin typeface="나눔고딕" panose="020D0604000000000000" pitchFamily="50" charset="-127"/>
                <a:ea typeface="나눔고딕" panose="020D0604000000000000" pitchFamily="50" charset="-127"/>
              </a:rPr>
              <a:t>nickname</a:t>
            </a:r>
            <a:r>
              <a:rPr lang="ko-KR" altLang="en-US" sz="1600" dirty="0">
                <a:latin typeface="나눔고딕" panose="020D0604000000000000" pitchFamily="50" charset="-127"/>
                <a:ea typeface="나눔고딕" panose="020D0604000000000000" pitchFamily="50" charset="-127"/>
              </a:rPr>
              <a:t>이라는 필드를 추가하게 되었다</a:t>
            </a:r>
            <a:r>
              <a:rPr lang="en-US" altLang="ko-KR" sz="1600" dirty="0">
                <a:latin typeface="나눔고딕" panose="020D0604000000000000" pitchFamily="50" charset="-127"/>
                <a:ea typeface="나눔고딕" panose="020D0604000000000000" pitchFamily="50" charset="-127"/>
              </a:rPr>
              <a:t>.</a:t>
            </a:r>
          </a:p>
          <a:p>
            <a:r>
              <a:rPr lang="ko-KR" altLang="en-US" sz="1600" dirty="0">
                <a:latin typeface="나눔고딕" panose="020D0604000000000000" pitchFamily="50" charset="-127"/>
                <a:ea typeface="나눔고딕" panose="020D0604000000000000" pitchFamily="50" charset="-127"/>
              </a:rPr>
              <a:t>이때</a:t>
            </a:r>
            <a:r>
              <a:rPr lang="en-US" altLang="ko-KR" sz="1600" dirty="0">
                <a:latin typeface="나눔고딕" panose="020D0604000000000000" pitchFamily="50" charset="-127"/>
                <a:ea typeface="나눔고딕" panose="020D0604000000000000" pitchFamily="50" charset="-127"/>
              </a:rPr>
              <a:t>, Member Entity</a:t>
            </a:r>
            <a:r>
              <a:rPr lang="ko-KR" altLang="en-US" sz="1600" dirty="0">
                <a:latin typeface="나눔고딕" panose="020D0604000000000000" pitchFamily="50" charset="-127"/>
                <a:ea typeface="나눔고딕" panose="020D0604000000000000" pitchFamily="50" charset="-127"/>
              </a:rPr>
              <a:t>의 변화를 연관된 모든 환경의 데이터 베이스</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로컬</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테스트</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운영</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에 어떻게 반영할 것인가</a:t>
            </a:r>
            <a:r>
              <a:rPr lang="en-US" altLang="ko-KR" sz="1600" dirty="0">
                <a:latin typeface="나눔고딕" panose="020D0604000000000000" pitchFamily="50" charset="-127"/>
                <a:ea typeface="나눔고딕" panose="020D0604000000000000" pitchFamily="50" charset="-127"/>
              </a:rPr>
              <a:t>?</a:t>
            </a:r>
          </a:p>
        </p:txBody>
      </p:sp>
      <p:pic>
        <p:nvPicPr>
          <p:cNvPr id="8" name="그림 7">
            <a:extLst>
              <a:ext uri="{FF2B5EF4-FFF2-40B4-BE49-F238E27FC236}">
                <a16:creationId xmlns:a16="http://schemas.microsoft.com/office/drawing/2014/main" id="{FE85AB50-E8FC-C3A7-4F7D-9A239F3BB86E}"/>
              </a:ext>
            </a:extLst>
          </p:cNvPr>
          <p:cNvPicPr>
            <a:picLocks noChangeAspect="1"/>
          </p:cNvPicPr>
          <p:nvPr/>
        </p:nvPicPr>
        <p:blipFill>
          <a:blip r:embed="rId2"/>
          <a:stretch>
            <a:fillRect/>
          </a:stretch>
        </p:blipFill>
        <p:spPr>
          <a:xfrm>
            <a:off x="6409289" y="3276470"/>
            <a:ext cx="5515539" cy="3296110"/>
          </a:xfrm>
          <a:prstGeom prst="rect">
            <a:avLst/>
          </a:prstGeom>
        </p:spPr>
      </p:pic>
      <p:pic>
        <p:nvPicPr>
          <p:cNvPr id="11" name="그림 10">
            <a:extLst>
              <a:ext uri="{FF2B5EF4-FFF2-40B4-BE49-F238E27FC236}">
                <a16:creationId xmlns:a16="http://schemas.microsoft.com/office/drawing/2014/main" id="{1E7EDE5B-959F-14AF-A2CD-119DA16C05B0}"/>
              </a:ext>
            </a:extLst>
          </p:cNvPr>
          <p:cNvPicPr>
            <a:picLocks noChangeAspect="1"/>
          </p:cNvPicPr>
          <p:nvPr/>
        </p:nvPicPr>
        <p:blipFill>
          <a:blip r:embed="rId3"/>
          <a:stretch>
            <a:fillRect/>
          </a:stretch>
        </p:blipFill>
        <p:spPr>
          <a:xfrm>
            <a:off x="267172" y="3276470"/>
            <a:ext cx="5515539" cy="3296110"/>
          </a:xfrm>
          <a:prstGeom prst="rect">
            <a:avLst/>
          </a:prstGeom>
        </p:spPr>
      </p:pic>
    </p:spTree>
    <p:extLst>
      <p:ext uri="{BB962C8B-B14F-4D97-AF65-F5344CB8AC3E}">
        <p14:creationId xmlns:p14="http://schemas.microsoft.com/office/powerpoint/2010/main" val="19141549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개요</a:t>
            </a:r>
          </a:p>
        </p:txBody>
      </p:sp>
      <p:sp>
        <p:nvSpPr>
          <p:cNvPr id="3" name="TextBox 2">
            <a:extLst>
              <a:ext uri="{FF2B5EF4-FFF2-40B4-BE49-F238E27FC236}">
                <a16:creationId xmlns:a16="http://schemas.microsoft.com/office/drawing/2014/main" id="{B23732D0-BC5D-92CC-CE00-596500F5ED2B}"/>
              </a:ext>
            </a:extLst>
          </p:cNvPr>
          <p:cNvSpPr txBox="1"/>
          <p:nvPr/>
        </p:nvSpPr>
        <p:spPr>
          <a:xfrm>
            <a:off x="249769" y="1052736"/>
            <a:ext cx="11606876" cy="3476336"/>
          </a:xfrm>
          <a:prstGeom prst="rect">
            <a:avLst/>
          </a:prstGeom>
          <a:noFill/>
        </p:spPr>
        <p:txBody>
          <a:bodyPr wrap="square" rtlCol="0">
            <a:spAutoFit/>
          </a:bodyPr>
          <a:lstStyle/>
          <a:p>
            <a:pPr>
              <a:lnSpc>
                <a:spcPct val="150000"/>
              </a:lnSpc>
            </a:pPr>
            <a:r>
              <a:rPr lang="ko-KR" altLang="en-US" sz="2400" b="1" dirty="0">
                <a:latin typeface="나눔고딕" panose="020D0604000000000000" pitchFamily="50" charset="-127"/>
                <a:ea typeface="나눔고딕" panose="020D0604000000000000" pitchFamily="50" charset="-127"/>
              </a:rPr>
              <a:t>해결 방법</a:t>
            </a:r>
            <a:endParaRPr lang="en-US" altLang="ko-KR" sz="1600" b="1" dirty="0">
              <a:latin typeface="나눔고딕" panose="020D0604000000000000" pitchFamily="50" charset="-127"/>
              <a:ea typeface="나눔고딕" panose="020D0604000000000000" pitchFamily="50" charset="-127"/>
            </a:endParaRPr>
          </a:p>
          <a:p>
            <a:pPr marL="342900" indent="-342900">
              <a:lnSpc>
                <a:spcPct val="150000"/>
              </a:lnSpc>
              <a:buAutoNum type="arabicPeriod"/>
            </a:pPr>
            <a:r>
              <a:rPr lang="en-US" altLang="ko-KR" sz="1600" b="1" dirty="0" err="1">
                <a:latin typeface="나눔고딕" panose="020D0604000000000000" pitchFamily="50" charset="-127"/>
                <a:ea typeface="나눔고딕" panose="020D0604000000000000" pitchFamily="50" charset="-127"/>
              </a:rPr>
              <a:t>spring.jpa.hibernate.ddl</a:t>
            </a:r>
            <a:r>
              <a:rPr lang="en-US" altLang="ko-KR" sz="1600" b="1" dirty="0">
                <a:latin typeface="나눔고딕" panose="020D0604000000000000" pitchFamily="50" charset="-127"/>
                <a:ea typeface="나눔고딕" panose="020D0604000000000000" pitchFamily="50" charset="-127"/>
              </a:rPr>
              <a:t>-auto : update</a:t>
            </a:r>
            <a:r>
              <a:rPr lang="ko-KR" altLang="en-US" sz="1600" b="1" dirty="0">
                <a:latin typeface="나눔고딕" panose="020D0604000000000000" pitchFamily="50" charset="-127"/>
                <a:ea typeface="나눔고딕" panose="020D0604000000000000" pitchFamily="50" charset="-127"/>
              </a:rPr>
              <a:t>를 이용</a:t>
            </a:r>
            <a:endParaRPr lang="en-US" altLang="ko-KR" sz="1600" b="1" dirty="0">
              <a:latin typeface="나눔고딕" panose="020D0604000000000000" pitchFamily="50" charset="-127"/>
              <a:ea typeface="나눔고딕" panose="020D0604000000000000" pitchFamily="50" charset="-127"/>
            </a:endParaRPr>
          </a:p>
          <a:p>
            <a:pPr>
              <a:lnSpc>
                <a:spcPct val="150000"/>
              </a:lnSpc>
            </a:pPr>
            <a:r>
              <a:rPr lang="ko-KR" altLang="en-US" sz="1600" b="1" dirty="0">
                <a:latin typeface="나눔고딕" panose="020D0604000000000000" pitchFamily="50" charset="-127"/>
                <a:ea typeface="나눔고딕" panose="020D0604000000000000" pitchFamily="50" charset="-127"/>
              </a:rPr>
              <a:t>일반적인 개발 환경에서 많이 사용되는 방법이지만</a:t>
            </a:r>
            <a:r>
              <a:rPr lang="en-US" altLang="ko-KR" sz="1600" b="1" dirty="0">
                <a:latin typeface="나눔고딕" panose="020D0604000000000000" pitchFamily="50" charset="-127"/>
                <a:ea typeface="나눔고딕" panose="020D0604000000000000" pitchFamily="50" charset="-127"/>
              </a:rPr>
              <a:t>, </a:t>
            </a:r>
            <a:r>
              <a:rPr lang="ko-KR" altLang="en-US" sz="1600" b="1" dirty="0">
                <a:latin typeface="나눔고딕" panose="020D0604000000000000" pitchFamily="50" charset="-127"/>
                <a:ea typeface="나눔고딕" panose="020D0604000000000000" pitchFamily="50" charset="-127"/>
              </a:rPr>
              <a:t>운영 및 </a:t>
            </a:r>
            <a:r>
              <a:rPr lang="ko-KR" altLang="en-US" sz="1600" b="1" dirty="0" err="1">
                <a:latin typeface="나눔고딕" panose="020D0604000000000000" pitchFamily="50" charset="-127"/>
                <a:ea typeface="나눔고딕" panose="020D0604000000000000" pitchFamily="50" charset="-127"/>
              </a:rPr>
              <a:t>스테이징</a:t>
            </a:r>
            <a:r>
              <a:rPr lang="ko-KR" altLang="en-US" sz="1600" b="1" dirty="0">
                <a:latin typeface="나눔고딕" panose="020D0604000000000000" pitchFamily="50" charset="-127"/>
                <a:ea typeface="나눔고딕" panose="020D0604000000000000" pitchFamily="50" charset="-127"/>
              </a:rPr>
              <a:t> 환경에서는 사용하지 않는다</a:t>
            </a:r>
            <a:r>
              <a:rPr lang="en-US" altLang="ko-KR" sz="1600" b="1" dirty="0">
                <a:latin typeface="나눔고딕" panose="020D0604000000000000" pitchFamily="50" charset="-127"/>
                <a:ea typeface="나눔고딕" panose="020D0604000000000000" pitchFamily="50" charset="-127"/>
              </a:rPr>
              <a:t>.</a:t>
            </a:r>
          </a:p>
          <a:p>
            <a:pPr>
              <a:lnSpc>
                <a:spcPct val="150000"/>
              </a:lnSpc>
            </a:pPr>
            <a:endParaRPr lang="en-US" altLang="ko-KR" sz="1600" b="1" dirty="0">
              <a:latin typeface="나눔고딕" panose="020D0604000000000000" pitchFamily="50" charset="-127"/>
              <a:ea typeface="나눔고딕" panose="020D0604000000000000" pitchFamily="50" charset="-127"/>
            </a:endParaRPr>
          </a:p>
          <a:p>
            <a:pPr>
              <a:lnSpc>
                <a:spcPct val="150000"/>
              </a:lnSpc>
            </a:pPr>
            <a:endParaRPr lang="en-US" altLang="ko-KR" sz="1600" b="1" dirty="0">
              <a:latin typeface="나눔고딕" panose="020D0604000000000000" pitchFamily="50" charset="-127"/>
              <a:ea typeface="나눔고딕" panose="020D0604000000000000" pitchFamily="50" charset="-127"/>
            </a:endParaRPr>
          </a:p>
          <a:p>
            <a:pPr>
              <a:lnSpc>
                <a:spcPct val="150000"/>
              </a:lnSpc>
            </a:pPr>
            <a:r>
              <a:rPr lang="en-US" altLang="ko-KR" sz="1600" b="1" dirty="0">
                <a:latin typeface="나눔고딕" panose="020D0604000000000000" pitchFamily="50" charset="-127"/>
                <a:ea typeface="나눔고딕" panose="020D0604000000000000" pitchFamily="50" charset="-127"/>
              </a:rPr>
              <a:t>2. </a:t>
            </a:r>
            <a:r>
              <a:rPr lang="ko-KR" altLang="en-US" sz="1600" b="1" dirty="0">
                <a:latin typeface="나눔고딕" panose="020D0604000000000000" pitchFamily="50" charset="-127"/>
                <a:ea typeface="나눔고딕" panose="020D0604000000000000" pitchFamily="50" charset="-127"/>
              </a:rPr>
              <a:t>연관된 모든 데이터 베이스에 일일이 반영한다</a:t>
            </a:r>
            <a:r>
              <a:rPr lang="en-US" altLang="ko-KR" sz="1600" b="1" dirty="0">
                <a:latin typeface="나눔고딕" panose="020D0604000000000000" pitchFamily="50" charset="-127"/>
                <a:ea typeface="나눔고딕" panose="020D0604000000000000" pitchFamily="50" charset="-127"/>
              </a:rPr>
              <a:t>.</a:t>
            </a:r>
          </a:p>
          <a:p>
            <a:pPr>
              <a:lnSpc>
                <a:spcPct val="150000"/>
              </a:lnSpc>
            </a:pPr>
            <a:r>
              <a:rPr lang="ko-KR" altLang="en-US" sz="1600" b="1" dirty="0">
                <a:latin typeface="나눔고딕" panose="020D0604000000000000" pitchFamily="50" charset="-127"/>
                <a:ea typeface="나눔고딕" panose="020D0604000000000000" pitchFamily="50" charset="-127"/>
              </a:rPr>
              <a:t> </a:t>
            </a:r>
            <a:endParaRPr lang="en-US" altLang="ko-KR" sz="1600" b="1" dirty="0">
              <a:latin typeface="나눔고딕" panose="020D0604000000000000" pitchFamily="50" charset="-127"/>
              <a:ea typeface="나눔고딕" panose="020D0604000000000000" pitchFamily="50" charset="-127"/>
            </a:endParaRPr>
          </a:p>
          <a:p>
            <a:pPr>
              <a:lnSpc>
                <a:spcPct val="150000"/>
              </a:lnSpc>
            </a:pPr>
            <a:endParaRPr lang="en-US" altLang="ko-KR" sz="1600" b="1" dirty="0">
              <a:latin typeface="나눔고딕" panose="020D0604000000000000" pitchFamily="50" charset="-127"/>
              <a:ea typeface="나눔고딕" panose="020D0604000000000000" pitchFamily="50" charset="-127"/>
            </a:endParaRPr>
          </a:p>
          <a:p>
            <a:pPr>
              <a:lnSpc>
                <a:spcPct val="150000"/>
              </a:lnSpc>
            </a:pPr>
            <a:endParaRPr lang="en-US" altLang="ko-KR" sz="12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8577999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데이터 베이스 마이그레이션 툴이란</a:t>
            </a:r>
            <a:r>
              <a:rPr lang="en-US" altLang="ko-KR" dirty="0"/>
              <a:t>?</a:t>
            </a:r>
            <a:endParaRPr lang="ko-KR" altLang="en-US" dirty="0"/>
          </a:p>
        </p:txBody>
      </p:sp>
      <p:pic>
        <p:nvPicPr>
          <p:cNvPr id="7" name="Picture 2" descr="flyway">
            <a:extLst>
              <a:ext uri="{FF2B5EF4-FFF2-40B4-BE49-F238E27FC236}">
                <a16:creationId xmlns:a16="http://schemas.microsoft.com/office/drawing/2014/main" id="{497DBD34-3FD2-D7C8-EA9B-E9B5B2168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3140968"/>
            <a:ext cx="4982140" cy="3313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C9B829-EF4F-64F7-1578-CFECBC395002}"/>
              </a:ext>
            </a:extLst>
          </p:cNvPr>
          <p:cNvSpPr txBox="1"/>
          <p:nvPr/>
        </p:nvSpPr>
        <p:spPr>
          <a:xfrm>
            <a:off x="623392" y="1052736"/>
            <a:ext cx="4982140" cy="3539430"/>
          </a:xfrm>
          <a:prstGeom prst="rect">
            <a:avLst/>
          </a:prstGeom>
          <a:noFill/>
        </p:spPr>
        <p:txBody>
          <a:bodyPr wrap="square" rtlCol="0">
            <a:spAutoFit/>
          </a:bodyPr>
          <a:lstStyle/>
          <a:p>
            <a:r>
              <a:rPr lang="ko-KR" altLang="en-US" b="1" dirty="0"/>
              <a:t>데이터 베이스 마이그레이션 툴이란</a:t>
            </a:r>
            <a:r>
              <a:rPr lang="en-US" altLang="ko-KR" b="1" dirty="0"/>
              <a:t>?</a:t>
            </a:r>
          </a:p>
          <a:p>
            <a:r>
              <a:rPr lang="ko-KR" altLang="en-US" dirty="0"/>
              <a:t>데이터 베이스의 변경 사항을 추적하고</a:t>
            </a:r>
            <a:r>
              <a:rPr lang="en-US" altLang="ko-KR" dirty="0"/>
              <a:t>, </a:t>
            </a:r>
            <a:r>
              <a:rPr lang="ko-KR" altLang="en-US" dirty="0"/>
              <a:t>업데이트나 롤백을 보다 쉽게 할 수 있도록 도와주는 도구이다</a:t>
            </a:r>
            <a:r>
              <a:rPr lang="en-US" altLang="ko-KR" dirty="0"/>
              <a:t>.</a:t>
            </a:r>
          </a:p>
          <a:p>
            <a:pPr>
              <a:buFont typeface="Arial" panose="020B0604020202020204" pitchFamily="34" charset="0"/>
              <a:buChar char="•"/>
            </a:pPr>
            <a:r>
              <a:rPr lang="ko-KR" altLang="en-US" dirty="0"/>
              <a:t> 그럼 데이터 베이스 마이그레이션을 왜 해야 할까</a:t>
            </a:r>
            <a:r>
              <a:rPr lang="en-US" altLang="ko-KR" dirty="0"/>
              <a:t>?</a:t>
            </a:r>
          </a:p>
          <a:p>
            <a:pPr marL="742950" lvl="1" indent="-285750">
              <a:buFont typeface="Arial" panose="020B0604020202020204" pitchFamily="34" charset="0"/>
              <a:buChar char="•"/>
            </a:pPr>
            <a:r>
              <a:rPr lang="ko-KR" altLang="en-US" dirty="0"/>
              <a:t>제품을 개발하는 과정에서 아래와 같이 여러 환경에 데이터 베이스가 존재하게 된다</a:t>
            </a:r>
            <a:r>
              <a:rPr lang="en-US" altLang="ko-KR" dirty="0"/>
              <a:t>.</a:t>
            </a:r>
          </a:p>
          <a:p>
            <a:pPr marL="1143000" lvl="2" indent="-228600">
              <a:buFont typeface="Arial" panose="020B0604020202020204" pitchFamily="34" charset="0"/>
              <a:buChar char="•"/>
            </a:pPr>
            <a:r>
              <a:rPr lang="ko-KR" altLang="en-US" dirty="0"/>
              <a:t>개발자 개인 로컬 환경에서 개발 및 테스트를 진행하기 위해 데이터 베이스가 존재하고</a:t>
            </a:r>
            <a:r>
              <a:rPr lang="en-US" altLang="ko-KR" dirty="0"/>
              <a:t>, </a:t>
            </a:r>
            <a:r>
              <a:rPr lang="ko-KR" altLang="en-US" dirty="0"/>
              <a:t>테스트 및 운영 서버에도 각각 별도의 데이터 베이스가 존재한다</a:t>
            </a:r>
            <a:r>
              <a:rPr lang="en-US" altLang="ko-KR" dirty="0"/>
              <a:t>.</a:t>
            </a:r>
          </a:p>
          <a:p>
            <a:pPr marL="1143000" lvl="2" indent="-228600">
              <a:buFont typeface="Arial" panose="020B0604020202020204" pitchFamily="34" charset="0"/>
              <a:buChar char="•"/>
            </a:pPr>
            <a:r>
              <a:rPr lang="ko-KR" altLang="en-US" dirty="0"/>
              <a:t>이때</a:t>
            </a:r>
            <a:r>
              <a:rPr lang="en-US" altLang="ko-KR" dirty="0"/>
              <a:t>, </a:t>
            </a:r>
            <a:r>
              <a:rPr lang="ko-KR" altLang="en-US" dirty="0"/>
              <a:t>한 개발자가 엔티티를 변경하게 되면 이로 인해 데이터베이스의 스키마가 변경된다</a:t>
            </a:r>
            <a:r>
              <a:rPr lang="en-US" altLang="ko-KR" dirty="0"/>
              <a:t>.</a:t>
            </a:r>
          </a:p>
          <a:p>
            <a:pPr marL="742950" lvl="1" indent="-285750">
              <a:buFont typeface="Arial" panose="020B0604020202020204" pitchFamily="34" charset="0"/>
              <a:buChar char="•"/>
            </a:pPr>
            <a:r>
              <a:rPr lang="ko-KR" altLang="en-US" dirty="0"/>
              <a:t>소프트웨어의 소스 코드 같은 경우에는 </a:t>
            </a:r>
            <a:r>
              <a:rPr lang="en-US" altLang="ko-KR" dirty="0"/>
              <a:t>Git</a:t>
            </a:r>
            <a:r>
              <a:rPr lang="ko-KR" altLang="en-US" dirty="0"/>
              <a:t>과 같은 형상관리 툴을 사용하여 이런 문제</a:t>
            </a:r>
            <a:r>
              <a:rPr lang="en-US" altLang="ko-KR" dirty="0"/>
              <a:t>(</a:t>
            </a:r>
            <a:r>
              <a:rPr lang="ko-KR" altLang="en-US" dirty="0"/>
              <a:t>코드가 변경되었을 때의 영향 범위</a:t>
            </a:r>
            <a:r>
              <a:rPr lang="en-US" altLang="ko-KR" dirty="0"/>
              <a:t>)</a:t>
            </a:r>
            <a:r>
              <a:rPr lang="ko-KR" altLang="en-US" dirty="0"/>
              <a:t>를 잘 해결해왔지만</a:t>
            </a:r>
            <a:r>
              <a:rPr lang="en-US" altLang="ko-KR" dirty="0"/>
              <a:t>, </a:t>
            </a:r>
            <a:r>
              <a:rPr lang="ko-KR" altLang="en-US" dirty="0"/>
              <a:t>데이터베이스는 그렇지 못 했다</a:t>
            </a:r>
            <a:r>
              <a:rPr lang="en-US" altLang="ko-KR" dirty="0"/>
              <a:t>.</a:t>
            </a:r>
            <a:endParaRPr lang="ko-KR" altLang="en-US" dirty="0"/>
          </a:p>
        </p:txBody>
      </p:sp>
    </p:spTree>
    <p:extLst>
      <p:ext uri="{BB962C8B-B14F-4D97-AF65-F5344CB8AC3E}">
        <p14:creationId xmlns:p14="http://schemas.microsoft.com/office/powerpoint/2010/main" val="35654134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개요</a:t>
            </a:r>
          </a:p>
        </p:txBody>
      </p:sp>
      <p:pic>
        <p:nvPicPr>
          <p:cNvPr id="7" name="Picture 2" descr="flyway">
            <a:extLst>
              <a:ext uri="{FF2B5EF4-FFF2-40B4-BE49-F238E27FC236}">
                <a16:creationId xmlns:a16="http://schemas.microsoft.com/office/drawing/2014/main" id="{497DBD34-3FD2-D7C8-EA9B-E9B5B2168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3140968"/>
            <a:ext cx="4982140" cy="33130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2017C2-9684-B840-2967-63C546BF36A5}"/>
              </a:ext>
            </a:extLst>
          </p:cNvPr>
          <p:cNvSpPr txBox="1"/>
          <p:nvPr/>
        </p:nvSpPr>
        <p:spPr>
          <a:xfrm>
            <a:off x="258968" y="1268760"/>
            <a:ext cx="6094562" cy="3108543"/>
          </a:xfrm>
          <a:prstGeom prst="rect">
            <a:avLst/>
          </a:prstGeom>
          <a:noFill/>
        </p:spPr>
        <p:txBody>
          <a:bodyPr wrap="square">
            <a:spAutoFit/>
          </a:bodyPr>
          <a:lstStyle/>
          <a:p>
            <a:r>
              <a:rPr lang="en-US" altLang="ko-KR" dirty="0"/>
              <a:t>DB schema </a:t>
            </a:r>
            <a:r>
              <a:rPr lang="ko-KR" altLang="en-US" dirty="0"/>
              <a:t>를 코드로 관리했을 때 얻을 수 있는 이점은 아래와 같습니다</a:t>
            </a:r>
            <a:r>
              <a:rPr lang="en-US" altLang="ko-KR" dirty="0"/>
              <a:t>.</a:t>
            </a:r>
          </a:p>
          <a:p>
            <a:r>
              <a:rPr lang="en-US" altLang="ko-KR" dirty="0"/>
              <a:t>DB schema </a:t>
            </a:r>
            <a:r>
              <a:rPr lang="ko-KR" altLang="en-US" dirty="0"/>
              <a:t>의 변경 이력이 남는다</a:t>
            </a:r>
          </a:p>
          <a:p>
            <a:r>
              <a:rPr lang="en-US" altLang="ko-KR" dirty="0"/>
              <a:t>DB schema </a:t>
            </a:r>
            <a:r>
              <a:rPr lang="ko-KR" altLang="en-US" dirty="0"/>
              <a:t>도 어플리케이션 코드처럼 이력이 관리되어야 할 대상입니다</a:t>
            </a:r>
            <a:r>
              <a:rPr lang="en-US" altLang="ko-KR" dirty="0"/>
              <a:t>. </a:t>
            </a:r>
            <a:r>
              <a:rPr lang="ko-KR" altLang="en-US" dirty="0"/>
              <a:t>예를 들어 뒤늦게 </a:t>
            </a:r>
            <a:r>
              <a:rPr lang="en-US" altLang="ko-KR" dirty="0"/>
              <a:t>DB schema </a:t>
            </a:r>
            <a:r>
              <a:rPr lang="ko-KR" altLang="en-US" dirty="0"/>
              <a:t>에서 어떤 문제가 발견되었다면</a:t>
            </a:r>
            <a:r>
              <a:rPr lang="en-US" altLang="ko-KR" dirty="0"/>
              <a:t>, </a:t>
            </a:r>
            <a:r>
              <a:rPr lang="ko-KR" altLang="en-US" dirty="0"/>
              <a:t>이력이 남아있지 않을 때와 남아있을 때의 문제 해결 난이도는 많이 다를 것입니다</a:t>
            </a:r>
            <a:r>
              <a:rPr lang="en-US" altLang="ko-KR" dirty="0"/>
              <a:t>.</a:t>
            </a:r>
          </a:p>
          <a:p>
            <a:r>
              <a:rPr lang="en-US" altLang="ko-KR" dirty="0"/>
              <a:t>DB schema </a:t>
            </a:r>
            <a:r>
              <a:rPr lang="ko-KR" altLang="en-US" dirty="0"/>
              <a:t>변경 작업이 더 </a:t>
            </a:r>
            <a:r>
              <a:rPr lang="ko-KR" altLang="en-US" dirty="0" err="1"/>
              <a:t>안전해진다</a:t>
            </a:r>
            <a:endParaRPr lang="ko-KR" altLang="en-US" dirty="0"/>
          </a:p>
          <a:p>
            <a:r>
              <a:rPr lang="ko-KR" altLang="en-US" dirty="0"/>
              <a:t>코드로 관리한다는 것은 프로그래밍을 할 수 있다는 것입니다</a:t>
            </a:r>
            <a:r>
              <a:rPr lang="en-US" altLang="ko-KR" dirty="0"/>
              <a:t>. </a:t>
            </a:r>
            <a:r>
              <a:rPr lang="ko-KR" altLang="en-US" dirty="0"/>
              <a:t>그래서 단순히 이력을 남기는 것에 그치지 않고 </a:t>
            </a:r>
            <a:r>
              <a:rPr lang="en-US" altLang="ko-KR" dirty="0"/>
              <a:t>DB migration </a:t>
            </a:r>
            <a:r>
              <a:rPr lang="ko-KR" altLang="en-US" dirty="0"/>
              <a:t>작업 자체를 코드로 할 수 있게 됩니다</a:t>
            </a:r>
            <a:r>
              <a:rPr lang="en-US" altLang="ko-KR" dirty="0"/>
              <a:t>. </a:t>
            </a:r>
            <a:r>
              <a:rPr lang="ko-KR" altLang="en-US" dirty="0"/>
              <a:t>사람이 직접 </a:t>
            </a:r>
            <a:r>
              <a:rPr lang="en-US" altLang="ko-KR" dirty="0"/>
              <a:t>DB </a:t>
            </a:r>
            <a:r>
              <a:rPr lang="ko-KR" altLang="en-US" dirty="0"/>
              <a:t>에 작업하는 대신 코드로 실행하기 때문에 빼먹거나 실수할 여지가 줄어들고</a:t>
            </a:r>
            <a:r>
              <a:rPr lang="en-US" altLang="ko-KR" dirty="0"/>
              <a:t>, </a:t>
            </a:r>
            <a:r>
              <a:rPr lang="ko-KR" altLang="en-US" dirty="0"/>
              <a:t>배포 시에 자동화도 가능합니다</a:t>
            </a:r>
            <a:r>
              <a:rPr lang="en-US" altLang="ko-KR" dirty="0"/>
              <a:t>.</a:t>
            </a:r>
          </a:p>
          <a:p>
            <a:r>
              <a:rPr lang="ko-KR" altLang="en-US" dirty="0"/>
              <a:t>더 많은 사람이 협업 하기에 </a:t>
            </a:r>
            <a:r>
              <a:rPr lang="ko-KR" altLang="en-US" dirty="0" err="1"/>
              <a:t>수월해진다</a:t>
            </a:r>
            <a:endParaRPr lang="ko-KR" altLang="en-US" dirty="0"/>
          </a:p>
          <a:p>
            <a:r>
              <a:rPr lang="ko-KR" altLang="en-US" dirty="0"/>
              <a:t>코드로 관리가 되기 때문에 서로 리뷰를 받을 수 있어 미리 문제를 파악하기 좋고</a:t>
            </a:r>
            <a:r>
              <a:rPr lang="en-US" altLang="ko-KR" dirty="0"/>
              <a:t>, </a:t>
            </a:r>
            <a:r>
              <a:rPr lang="ko-KR" altLang="en-US" dirty="0"/>
              <a:t>실제 환경과 동일한 </a:t>
            </a:r>
            <a:r>
              <a:rPr lang="en-US" altLang="ko-KR" dirty="0"/>
              <a:t>local </a:t>
            </a:r>
            <a:r>
              <a:rPr lang="ko-KR" altLang="en-US" dirty="0"/>
              <a:t>환경을 구축하기 쉬워져서 </a:t>
            </a:r>
            <a:r>
              <a:rPr lang="en-US" altLang="ko-KR" dirty="0"/>
              <a:t>local </a:t>
            </a:r>
            <a:r>
              <a:rPr lang="ko-KR" altLang="en-US" dirty="0"/>
              <a:t>에서 개발하기가 훨씬 </a:t>
            </a:r>
            <a:r>
              <a:rPr lang="ko-KR" altLang="en-US" dirty="0" err="1"/>
              <a:t>수월해집니다</a:t>
            </a:r>
            <a:r>
              <a:rPr lang="en-US" altLang="ko-KR" dirty="0"/>
              <a:t>.</a:t>
            </a:r>
          </a:p>
        </p:txBody>
      </p:sp>
    </p:spTree>
    <p:extLst>
      <p:ext uri="{BB962C8B-B14F-4D97-AF65-F5344CB8AC3E}">
        <p14:creationId xmlns:p14="http://schemas.microsoft.com/office/powerpoint/2010/main" val="35337637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630207" cy="16665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t>Flyway</a:t>
            </a:r>
            <a:r>
              <a:rPr lang="ko-KR" altLang="en-US" dirty="0"/>
              <a:t>란</a:t>
            </a:r>
            <a:r>
              <a:rPr lang="en-US" altLang="ko-KR" dirty="0"/>
              <a:t>?</a:t>
            </a:r>
          </a:p>
          <a:p>
            <a:pPr marL="742939" lvl="1" indent="-285750">
              <a:lnSpc>
                <a:spcPct val="150000"/>
              </a:lnSpc>
              <a:buFont typeface="Arial" panose="020B0604020202020204" pitchFamily="34" charset="0"/>
              <a:buChar char="•"/>
            </a:pPr>
            <a:r>
              <a:rPr lang="en-US" altLang="ko-KR" dirty="0"/>
              <a:t>Flyway </a:t>
            </a:r>
            <a:r>
              <a:rPr lang="ko-KR" altLang="en-US" dirty="0"/>
              <a:t>공식 문서에서는 </a:t>
            </a:r>
            <a:r>
              <a:rPr lang="en-US" altLang="ko-KR" dirty="0"/>
              <a:t>Flyway</a:t>
            </a:r>
            <a:r>
              <a:rPr lang="ko-KR" altLang="en-US" dirty="0"/>
              <a:t>를</a:t>
            </a:r>
            <a:r>
              <a:rPr lang="en-US" altLang="ko-KR" dirty="0"/>
              <a:t> “Flyway is an open-source database migration tool” </a:t>
            </a:r>
            <a:r>
              <a:rPr lang="ko-KR" altLang="en-US" dirty="0"/>
              <a:t>이라고 정의한다</a:t>
            </a:r>
            <a:r>
              <a:rPr lang="en-US" altLang="ko-KR" dirty="0"/>
              <a:t>.</a:t>
            </a:r>
          </a:p>
          <a:p>
            <a:pPr marL="742939" lvl="1" indent="-285750">
              <a:lnSpc>
                <a:spcPct val="150000"/>
              </a:lnSpc>
              <a:buFont typeface="Arial" panose="020B0604020202020204" pitchFamily="34" charset="0"/>
              <a:buChar char="•"/>
            </a:pPr>
            <a:endParaRPr lang="en-US" altLang="ko-KR" dirty="0"/>
          </a:p>
          <a:p>
            <a:pPr marL="742939" lvl="1" indent="-285750">
              <a:lnSpc>
                <a:spcPct val="150000"/>
              </a:lnSpc>
              <a:buFont typeface="Arial" panose="020B0604020202020204" pitchFamily="34" charset="0"/>
              <a:buChar char="•"/>
            </a:pPr>
            <a:endParaRPr lang="en-US" altLang="ko-KR" dirty="0"/>
          </a:p>
        </p:txBody>
      </p:sp>
      <p:sp>
        <p:nvSpPr>
          <p:cNvPr id="13" name="Rectangle 7">
            <a:extLst>
              <a:ext uri="{FF2B5EF4-FFF2-40B4-BE49-F238E27FC236}">
                <a16:creationId xmlns:a16="http://schemas.microsoft.com/office/drawing/2014/main" id="{02D53F0C-773F-26CE-B967-8C6EABC24ADD}"/>
              </a:ext>
            </a:extLst>
          </p:cNvPr>
          <p:cNvSpPr>
            <a:spLocks noChangeArrowheads="1"/>
          </p:cNvSpPr>
          <p:nvPr/>
        </p:nvSpPr>
        <p:spPr bwMode="auto">
          <a:xfrm>
            <a:off x="0" y="-25315"/>
            <a:ext cx="184731" cy="507831"/>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900" b="0" i="0" u="none" strike="noStrike" cap="none" normalizeH="0" baseline="0" dirty="0">
                <a:ln>
                  <a:noFill/>
                </a:ln>
                <a:solidFill>
                  <a:srgbClr val="FFFFFF"/>
                </a:solidFill>
                <a:effectLst/>
                <a:latin typeface="Arial Unicode MS"/>
                <a:ea typeface="JetBrains Mon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15" name="그림 14">
            <a:extLst>
              <a:ext uri="{FF2B5EF4-FFF2-40B4-BE49-F238E27FC236}">
                <a16:creationId xmlns:a16="http://schemas.microsoft.com/office/drawing/2014/main" id="{BAD827BC-1465-43EE-1835-0E2FDB9BE997}"/>
              </a:ext>
            </a:extLst>
          </p:cNvPr>
          <p:cNvPicPr>
            <a:picLocks noChangeAspect="1"/>
          </p:cNvPicPr>
          <p:nvPr/>
        </p:nvPicPr>
        <p:blipFill>
          <a:blip r:embed="rId3"/>
          <a:stretch>
            <a:fillRect/>
          </a:stretch>
        </p:blipFill>
        <p:spPr>
          <a:xfrm>
            <a:off x="5879976" y="1044044"/>
            <a:ext cx="6062260" cy="3252668"/>
          </a:xfrm>
          <a:prstGeom prst="rect">
            <a:avLst/>
          </a:prstGeom>
        </p:spPr>
      </p:pic>
    </p:spTree>
    <p:extLst>
      <p:ext uri="{BB962C8B-B14F-4D97-AF65-F5344CB8AC3E}">
        <p14:creationId xmlns:p14="http://schemas.microsoft.com/office/powerpoint/2010/main" val="26848010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11692467"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12" name="Rectangle 6">
            <a:extLst>
              <a:ext uri="{FF2B5EF4-FFF2-40B4-BE49-F238E27FC236}">
                <a16:creationId xmlns:a16="http://schemas.microsoft.com/office/drawing/2014/main" id="{A874DCB3-74DB-B1C5-C037-79539050EDE8}"/>
              </a:ext>
            </a:extLst>
          </p:cNvPr>
          <p:cNvSpPr>
            <a:spLocks noChangeArrowheads="1"/>
          </p:cNvSpPr>
          <p:nvPr/>
        </p:nvSpPr>
        <p:spPr bwMode="auto">
          <a:xfrm>
            <a:off x="304396" y="3946585"/>
            <a:ext cx="11661865" cy="2523768"/>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300" b="0" i="0" u="none" strike="noStrike" cap="none" normalizeH="0" baseline="0" dirty="0" err="1">
                <a:ln>
                  <a:noFill/>
                </a:ln>
                <a:solidFill>
                  <a:srgbClr val="34D3FB"/>
                </a:solidFill>
                <a:effectLst/>
                <a:latin typeface="Arial Unicode MS"/>
                <a:ea typeface="JetBrains Mono"/>
              </a:rPr>
              <a:t>dependencies</a:t>
            </a:r>
            <a:r>
              <a:rPr kumimoji="0" lang="ko-KR" altLang="ko-KR" sz="1300" b="0" i="0"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a:ln>
                  <a:noFill/>
                </a:ln>
                <a:solidFill>
                  <a:srgbClr val="F97E72"/>
                </a:solidFill>
                <a:effectLst/>
                <a:latin typeface="Arial Unicode MS"/>
                <a:ea typeface="JetBrains Mono"/>
              </a:rPr>
              <a:t>{</a:t>
            </a:r>
            <a:br>
              <a:rPr kumimoji="0" lang="ko-KR" altLang="ko-KR" sz="1300" b="0" i="0" u="none" strike="noStrike" cap="none" normalizeH="0" baseline="0" dirty="0">
                <a:ln>
                  <a:noFill/>
                </a:ln>
                <a:solidFill>
                  <a:srgbClr val="F97E72"/>
                </a:solidFill>
                <a:effectLst/>
                <a:latin typeface="Arial Unicode MS"/>
                <a:ea typeface="JetBrains Mono"/>
              </a:rPr>
            </a:br>
            <a:r>
              <a:rPr kumimoji="0" lang="ko-KR" altLang="ko-KR" sz="1300" b="0" i="0" u="none" strike="noStrike" cap="none" normalizeH="0" baseline="0" dirty="0">
                <a:ln>
                  <a:noFill/>
                </a:ln>
                <a:solidFill>
                  <a:srgbClr val="F97E72"/>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implementation</a:t>
            </a: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org.springframework.boot:spring-boot-starter-data-jdbc</a:t>
            </a:r>
            <a:r>
              <a:rPr kumimoji="0" lang="ko-KR" altLang="ko-KR" sz="1300" b="0" i="0" u="none" strike="noStrike" cap="none" normalizeH="0" baseline="0" dirty="0">
                <a:ln>
                  <a:noFill/>
                </a:ln>
                <a:solidFill>
                  <a:srgbClr val="FF8B39"/>
                </a:solidFill>
                <a:effectLst/>
                <a:latin typeface="Arial Unicode MS"/>
                <a:ea typeface="JetBrains Mono"/>
              </a:rPr>
              <a:t>'</a:t>
            </a:r>
            <a:br>
              <a:rPr kumimoji="0" lang="ko-KR" altLang="ko-KR" sz="1300" b="0" i="0" u="none" strike="noStrike" cap="none" normalizeH="0" baseline="0" dirty="0">
                <a:ln>
                  <a:noFill/>
                </a:ln>
                <a:solidFill>
                  <a:srgbClr val="FF8B39"/>
                </a:solidFill>
                <a:effectLst/>
                <a:latin typeface="Arial Unicode MS"/>
                <a:ea typeface="JetBrains Mono"/>
              </a:rPr>
            </a:br>
            <a:r>
              <a:rPr kumimoji="0" lang="ko-KR" altLang="ko-KR" sz="1300" b="0" i="0" u="none" strike="noStrike" cap="none" normalizeH="0" baseline="0" dirty="0">
                <a:ln>
                  <a:noFill/>
                </a:ln>
                <a:solidFill>
                  <a:srgbClr val="FF8B39"/>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implementation</a:t>
            </a: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org.springframework.boot:spring-boot-starter-data-jpa</a:t>
            </a:r>
            <a:r>
              <a:rPr kumimoji="0" lang="ko-KR" altLang="ko-KR" sz="1300" b="0" i="0" u="none" strike="noStrike" cap="none" normalizeH="0" baseline="0" dirty="0">
                <a:ln>
                  <a:noFill/>
                </a:ln>
                <a:solidFill>
                  <a:srgbClr val="FF8B39"/>
                </a:solidFill>
                <a:effectLst/>
                <a:latin typeface="Arial Unicode MS"/>
                <a:ea typeface="JetBrains Mono"/>
              </a:rPr>
              <a:t>’</a:t>
            </a:r>
            <a:endParaRPr kumimoji="0" lang="en-US" altLang="ko-KR" sz="1300" b="0" i="0" u="none" strike="noStrike" cap="none" normalizeH="0" baseline="0" dirty="0">
              <a:ln>
                <a:noFill/>
              </a:ln>
              <a:solidFill>
                <a:srgbClr val="FF8B39"/>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300" b="0" i="0" u="none" strike="noStrike" cap="none" normalizeH="0" baseline="0" dirty="0">
              <a:ln>
                <a:noFill/>
              </a:ln>
              <a:solidFill>
                <a:srgbClr val="FF8B39"/>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300" b="0" i="0" u="none" strike="noStrike" cap="none" normalizeH="0" baseline="0" dirty="0">
                <a:ln>
                  <a:noFill/>
                </a:ln>
                <a:solidFill>
                  <a:srgbClr val="FF8B39"/>
                </a:solidFill>
                <a:effectLst/>
                <a:latin typeface="Arial Unicode MS"/>
                <a:ea typeface="JetBrains Mono"/>
              </a:rPr>
              <a:t>    </a:t>
            </a:r>
            <a:r>
              <a:rPr kumimoji="0" lang="ko-KR" altLang="ko-KR" sz="1300" b="0" i="1" u="none" strike="noStrike" cap="none" normalizeH="0" baseline="0" dirty="0">
                <a:ln>
                  <a:noFill/>
                </a:ln>
                <a:solidFill>
                  <a:srgbClr val="848BBD"/>
                </a:solidFill>
                <a:effectLst/>
                <a:latin typeface="Arial Unicode MS"/>
                <a:ea typeface="JetBrains Mono"/>
              </a:rPr>
              <a:t>// ....</a:t>
            </a:r>
            <a:br>
              <a:rPr kumimoji="0" lang="ko-KR" altLang="ko-KR" sz="1300" b="0" i="1" u="none" strike="noStrike" cap="none" normalizeH="0" baseline="0" dirty="0">
                <a:ln>
                  <a:noFill/>
                </a:ln>
                <a:solidFill>
                  <a:srgbClr val="848BBD"/>
                </a:solidFill>
                <a:effectLst/>
                <a:latin typeface="Arial Unicode MS"/>
                <a:ea typeface="JetBrains Mono"/>
              </a:rPr>
            </a:br>
            <a:r>
              <a:rPr kumimoji="0" lang="ko-KR" altLang="ko-KR" sz="1300" b="0" i="1" u="none" strike="noStrike" cap="none" normalizeH="0" baseline="0" dirty="0">
                <a:ln>
                  <a:noFill/>
                </a:ln>
                <a:solidFill>
                  <a:srgbClr val="848BB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implementation</a:t>
            </a: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org.flywaydb:flyway-core</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400" b="0" i="0" u="none" strike="noStrike" cap="none" normalizeH="0" baseline="0" dirty="0">
                <a:ln>
                  <a:noFill/>
                </a:ln>
                <a:solidFill>
                  <a:srgbClr val="36F9F6"/>
                </a:solidFill>
                <a:effectLst/>
                <a:latin typeface="Arial Unicode MS"/>
                <a:ea typeface="JetBrains Mono"/>
              </a:rPr>
              <a:t> </a:t>
            </a:r>
            <a:endParaRPr kumimoji="0" lang="en-US" altLang="ko-KR" sz="1400" b="0" i="0" u="none" strike="noStrike" cap="none" normalizeH="0" baseline="0" dirty="0">
              <a:ln>
                <a:noFill/>
              </a:ln>
              <a:solidFill>
                <a:srgbClr val="36F9F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dirty="0">
                <a:solidFill>
                  <a:srgbClr val="36F9F6"/>
                </a:solidFill>
                <a:latin typeface="Arial Unicode MS"/>
                <a:ea typeface="JetBrains Mono"/>
              </a:rPr>
              <a:t>    </a:t>
            </a:r>
            <a:r>
              <a:rPr kumimoji="0" lang="ko-KR" altLang="ko-KR" sz="1400" b="0" i="0" u="none" strike="noStrike" cap="none" normalizeH="0" baseline="0" dirty="0" err="1">
                <a:ln>
                  <a:noFill/>
                </a:ln>
                <a:solidFill>
                  <a:srgbClr val="36F9F6"/>
                </a:solidFill>
                <a:effectLst/>
                <a:latin typeface="Arial Unicode MS"/>
                <a:ea typeface="JetBrains Mono"/>
              </a:rPr>
              <a:t>implementation</a:t>
            </a:r>
            <a:r>
              <a:rPr kumimoji="0" lang="ko-KR" altLang="ko-KR" sz="1400" b="0" i="0" u="none" strike="noStrike" cap="none" normalizeH="0" baseline="0" dirty="0">
                <a:ln>
                  <a:noFill/>
                </a:ln>
                <a:solidFill>
                  <a:srgbClr val="36F9F6"/>
                </a:solidFill>
                <a:effectLst/>
                <a:latin typeface="Arial Unicode MS"/>
                <a:ea typeface="JetBrains Mono"/>
              </a:rPr>
              <a:t> </a:t>
            </a:r>
            <a:r>
              <a:rPr kumimoji="0" lang="ko-KR" altLang="ko-KR" sz="1400" b="0" i="0" u="none" strike="noStrike" cap="none" normalizeH="0" baseline="0" dirty="0">
                <a:ln>
                  <a:noFill/>
                </a:ln>
                <a:solidFill>
                  <a:srgbClr val="FF8B39"/>
                </a:solidFill>
                <a:effectLst/>
                <a:latin typeface="Arial Unicode MS"/>
                <a:ea typeface="JetBrains Mono"/>
              </a:rPr>
              <a:t>'</a:t>
            </a:r>
            <a:r>
              <a:rPr kumimoji="0" lang="ko-KR" altLang="ko-KR" sz="1400" b="0" i="0" u="none" strike="noStrike" cap="none" normalizeH="0" baseline="0" dirty="0" err="1">
                <a:ln>
                  <a:noFill/>
                </a:ln>
                <a:solidFill>
                  <a:srgbClr val="FF8B39"/>
                </a:solidFill>
                <a:effectLst/>
                <a:latin typeface="Arial Unicode MS"/>
                <a:ea typeface="JetBrains Mono"/>
              </a:rPr>
              <a:t>org.flywaydb:flyway-mysql</a:t>
            </a:r>
            <a:r>
              <a:rPr kumimoji="0" lang="ko-KR" altLang="ko-KR" sz="1400" b="0" i="0" u="none" strike="noStrike" cap="none" normalizeH="0" baseline="0" dirty="0">
                <a:ln>
                  <a:noFill/>
                </a:ln>
                <a:solidFill>
                  <a:srgbClr val="FF8B39"/>
                </a:solidFill>
                <a:effectLst/>
                <a:latin typeface="Arial Unicode MS"/>
                <a:ea typeface="JetBrains Mono"/>
              </a:rPr>
              <a:t>' </a:t>
            </a:r>
            <a:r>
              <a:rPr kumimoji="0" lang="ko-KR" altLang="ko-KR" sz="1400" b="0" i="1" u="none" strike="noStrike" cap="none" normalizeH="0" baseline="0" dirty="0">
                <a:ln>
                  <a:noFill/>
                </a:ln>
                <a:solidFill>
                  <a:srgbClr val="848BBD"/>
                </a:solidFill>
                <a:effectLst/>
                <a:latin typeface="Arial Unicode MS"/>
                <a:ea typeface="JetBrains Mono"/>
              </a:rPr>
              <a:t>// </a:t>
            </a:r>
            <a:r>
              <a:rPr kumimoji="0" lang="ko-KR" altLang="ko-KR" sz="1400" b="0" i="1" u="none" strike="noStrike" cap="none" normalizeH="0" baseline="0" dirty="0" err="1">
                <a:ln>
                  <a:noFill/>
                </a:ln>
                <a:solidFill>
                  <a:srgbClr val="848BBD"/>
                </a:solidFill>
                <a:effectLst/>
                <a:latin typeface="Arial Unicode MS"/>
                <a:ea typeface="JetBrains Mono"/>
              </a:rPr>
              <a:t>DB</a:t>
            </a:r>
            <a:r>
              <a:rPr kumimoji="0" lang="ko-KR" altLang="ko-KR" sz="1400" b="0" i="1" u="none" strike="noStrike" cap="none" normalizeH="0" baseline="0" dirty="0" err="1">
                <a:ln>
                  <a:noFill/>
                </a:ln>
                <a:solidFill>
                  <a:srgbClr val="848BBD"/>
                </a:solidFill>
                <a:effectLst/>
                <a:latin typeface="Courier New" panose="02070309020205020404" pitchFamily="49" charset="0"/>
                <a:ea typeface="JetBrains Mono"/>
                <a:cs typeface="Courier New" panose="02070309020205020404" pitchFamily="49" charset="0"/>
              </a:rPr>
              <a:t>가</a:t>
            </a:r>
            <a:r>
              <a:rPr kumimoji="0" lang="ko-KR" altLang="ko-KR" sz="1400" b="0" i="1" u="none" strike="noStrike" cap="none" normalizeH="0" baseline="0" dirty="0">
                <a:ln>
                  <a:noFill/>
                </a:ln>
                <a:solidFill>
                  <a:srgbClr val="848BBD"/>
                </a:solidFill>
                <a:effectLst/>
                <a:latin typeface="Arial Unicode MS"/>
                <a:ea typeface="JetBrains Mono"/>
              </a:rPr>
              <a:t> </a:t>
            </a:r>
            <a:r>
              <a:rPr kumimoji="0" lang="ko-KR" altLang="ko-KR" sz="1400" b="0" i="1" u="none" strike="noStrike" cap="none" normalizeH="0" baseline="0" dirty="0" err="1">
                <a:ln>
                  <a:noFill/>
                </a:ln>
                <a:solidFill>
                  <a:srgbClr val="848BBD"/>
                </a:solidFill>
                <a:effectLst/>
                <a:latin typeface="Arial Unicode MS"/>
                <a:ea typeface="JetBrains Mono"/>
              </a:rPr>
              <a:t>MySQL</a:t>
            </a:r>
            <a:r>
              <a:rPr kumimoji="0" lang="ko-KR" altLang="ko-KR" sz="1400" b="0" i="1" u="none" strike="noStrike" cap="none" normalizeH="0" baseline="0" dirty="0">
                <a:ln>
                  <a:noFill/>
                </a:ln>
                <a:solidFill>
                  <a:srgbClr val="848BBD"/>
                </a:solidFill>
                <a:effectLst/>
                <a:latin typeface="Arial Unicode MS"/>
                <a:ea typeface="JetBrains Mono"/>
              </a:rPr>
              <a:t> 8.xx </a:t>
            </a:r>
            <a:r>
              <a:rPr kumimoji="0" lang="ko-KR" altLang="ko-KR" sz="1400" b="0" i="1" u="none" strike="noStrike" cap="none" normalizeH="0" baseline="0" dirty="0">
                <a:ln>
                  <a:noFill/>
                </a:ln>
                <a:solidFill>
                  <a:srgbClr val="848BBD"/>
                </a:solidFill>
                <a:effectLst/>
                <a:latin typeface="Courier New" panose="02070309020205020404" pitchFamily="49" charset="0"/>
                <a:ea typeface="JetBrains Mono"/>
                <a:cs typeface="Courier New" panose="02070309020205020404" pitchFamily="49" charset="0"/>
              </a:rPr>
              <a:t>버전이거나</a:t>
            </a:r>
            <a:r>
              <a:rPr kumimoji="0" lang="ko-KR" altLang="ko-KR" sz="1400" b="0" i="1" u="none" strike="noStrike" cap="none" normalizeH="0" baseline="0" dirty="0">
                <a:ln>
                  <a:noFill/>
                </a:ln>
                <a:solidFill>
                  <a:srgbClr val="848BBD"/>
                </a:solidFill>
                <a:effectLst/>
                <a:latin typeface="Arial Unicode MS"/>
                <a:ea typeface="JetBrains Mono"/>
              </a:rPr>
              <a:t>, </a:t>
            </a:r>
            <a:r>
              <a:rPr kumimoji="0" lang="ko-KR" altLang="ko-KR" sz="1400" b="0" i="1" u="none" strike="noStrike" cap="none" normalizeH="0" baseline="0" dirty="0" err="1">
                <a:ln>
                  <a:noFill/>
                </a:ln>
                <a:solidFill>
                  <a:srgbClr val="848BBD"/>
                </a:solidFill>
                <a:effectLst/>
                <a:latin typeface="Arial Unicode MS"/>
                <a:ea typeface="JetBrains Mono"/>
              </a:rPr>
              <a:t>MariaDB</a:t>
            </a:r>
            <a:r>
              <a:rPr kumimoji="0" lang="ko-KR" altLang="ko-KR" sz="1400" b="0" i="1" u="none" strike="noStrike" cap="none" normalizeH="0" baseline="0" dirty="0" err="1">
                <a:ln>
                  <a:noFill/>
                </a:ln>
                <a:solidFill>
                  <a:srgbClr val="848BBD"/>
                </a:solidFill>
                <a:effectLst/>
                <a:latin typeface="Courier New" panose="02070309020205020404" pitchFamily="49" charset="0"/>
                <a:ea typeface="JetBrains Mono"/>
                <a:cs typeface="Courier New" panose="02070309020205020404" pitchFamily="49" charset="0"/>
              </a:rPr>
              <a:t>를</a:t>
            </a:r>
            <a:r>
              <a:rPr kumimoji="0" lang="ko-KR" altLang="ko-KR" sz="1400" b="0" i="1" u="none" strike="noStrike" cap="none" normalizeH="0" baseline="0" dirty="0">
                <a:ln>
                  <a:noFill/>
                </a:ln>
                <a:solidFill>
                  <a:srgbClr val="848BBD"/>
                </a:solidFill>
                <a:effectLst/>
                <a:latin typeface="Courier New" panose="02070309020205020404" pitchFamily="49" charset="0"/>
                <a:ea typeface="JetBrains Mono"/>
                <a:cs typeface="Courier New" panose="02070309020205020404" pitchFamily="49" charset="0"/>
              </a:rPr>
              <a:t> 사용하는 경우</a:t>
            </a:r>
            <a:br>
              <a:rPr kumimoji="0" lang="ko-KR" altLang="ko-KR" sz="1300" b="0" i="0" u="none" strike="noStrike" cap="none" normalizeH="0" baseline="0" dirty="0">
                <a:ln>
                  <a:noFill/>
                </a:ln>
                <a:solidFill>
                  <a:srgbClr val="FF8B39"/>
                </a:solidFill>
                <a:effectLst/>
                <a:latin typeface="Arial Unicode MS"/>
                <a:ea typeface="JetBrains Mono"/>
              </a:rPr>
            </a:br>
            <a:br>
              <a:rPr kumimoji="0" lang="ko-KR" altLang="ko-KR" sz="1300" b="0" i="0" u="none" strike="noStrike" cap="none" normalizeH="0" baseline="0" dirty="0">
                <a:ln>
                  <a:noFill/>
                </a:ln>
                <a:solidFill>
                  <a:srgbClr val="FF8B39"/>
                </a:solidFill>
                <a:effectLst/>
                <a:latin typeface="Arial Unicode MS"/>
                <a:ea typeface="JetBrains Mono"/>
              </a:rPr>
            </a:br>
            <a:r>
              <a:rPr kumimoji="0" lang="ko-KR" altLang="ko-KR" sz="1300" b="0" i="0" u="none" strike="noStrike" cap="none" normalizeH="0" baseline="0" dirty="0">
                <a:ln>
                  <a:noFill/>
                </a:ln>
                <a:solidFill>
                  <a:srgbClr val="FF8B39"/>
                </a:solidFill>
                <a:effectLst/>
                <a:latin typeface="Arial Unicode MS"/>
                <a:ea typeface="JetBrains Mono"/>
              </a:rPr>
              <a:t>    </a:t>
            </a:r>
            <a:r>
              <a:rPr kumimoji="0" lang="ko-KR" altLang="ko-KR" sz="1300" b="0" i="1" u="none" strike="noStrike" cap="none" normalizeH="0" baseline="0" dirty="0">
                <a:ln>
                  <a:noFill/>
                </a:ln>
                <a:solidFill>
                  <a:srgbClr val="848BBD"/>
                </a:solidFill>
                <a:effectLst/>
                <a:latin typeface="Arial Unicode MS"/>
                <a:ea typeface="JetBrains Mono"/>
              </a:rPr>
              <a:t>//....</a:t>
            </a:r>
            <a:br>
              <a:rPr kumimoji="0" lang="ko-KR" altLang="ko-KR" sz="1300" b="0" i="1" u="none" strike="noStrike" cap="none" normalizeH="0" baseline="0" dirty="0">
                <a:ln>
                  <a:noFill/>
                </a:ln>
                <a:solidFill>
                  <a:srgbClr val="848BBD"/>
                </a:solidFill>
                <a:effectLst/>
                <a:latin typeface="Arial Unicode MS"/>
                <a:ea typeface="JetBrains Mono"/>
              </a:rPr>
            </a:br>
            <a:r>
              <a:rPr kumimoji="0" lang="ko-KR" altLang="ko-KR" sz="1300" b="0" i="1" u="none" strike="noStrike" cap="none" normalizeH="0" baseline="0" dirty="0">
                <a:ln>
                  <a:noFill/>
                </a:ln>
                <a:solidFill>
                  <a:srgbClr val="848BB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implementation</a:t>
            </a: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8B39"/>
                </a:solidFill>
                <a:effectLst/>
                <a:latin typeface="Arial Unicode MS"/>
                <a:ea typeface="JetBrains Mono"/>
              </a:rPr>
              <a:t>group</a:t>
            </a: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org.postgresql</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8B39"/>
                </a:solidFill>
                <a:effectLst/>
                <a:latin typeface="Arial Unicode MS"/>
                <a:ea typeface="JetBrains Mono"/>
              </a:rPr>
              <a:t>name</a:t>
            </a: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postgresql</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8B39"/>
                </a:solidFill>
                <a:effectLst/>
                <a:latin typeface="Arial Unicode MS"/>
                <a:ea typeface="JetBrains Mono"/>
              </a:rPr>
              <a:t>version</a:t>
            </a: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'42.2.23' </a:t>
            </a:r>
            <a:br>
              <a:rPr kumimoji="0" lang="ko-KR" altLang="ko-KR" sz="1300" b="0" i="0" u="none" strike="noStrike" cap="none" normalizeH="0" baseline="0" dirty="0">
                <a:ln>
                  <a:noFill/>
                </a:ln>
                <a:solidFill>
                  <a:srgbClr val="FF8B39"/>
                </a:solidFill>
                <a:effectLst/>
                <a:latin typeface="Arial Unicode MS"/>
                <a:ea typeface="JetBrains Mono"/>
              </a:rPr>
            </a:br>
            <a:r>
              <a:rPr kumimoji="0" lang="ko-KR" altLang="ko-KR" sz="1300" b="0" i="0" u="none" strike="noStrike" cap="none" normalizeH="0" baseline="0" dirty="0">
                <a:ln>
                  <a:noFill/>
                </a:ln>
                <a:solidFill>
                  <a:srgbClr val="FF8B39"/>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runtimeOnly</a:t>
            </a: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a:ln>
                  <a:noFill/>
                </a:ln>
                <a:solidFill>
                  <a:srgbClr val="FF8B39"/>
                </a:solidFill>
                <a:effectLst/>
                <a:latin typeface="Arial Unicode MS"/>
                <a:ea typeface="JetBrains Mono"/>
              </a:rPr>
              <a:t>'</a:t>
            </a:r>
            <a:r>
              <a:rPr kumimoji="0" lang="ko-KR" altLang="ko-KR" sz="1300" b="0" i="0" u="none" strike="noStrike" cap="none" normalizeH="0" baseline="0" dirty="0" err="1">
                <a:ln>
                  <a:noFill/>
                </a:ln>
                <a:solidFill>
                  <a:srgbClr val="FF8B39"/>
                </a:solidFill>
                <a:effectLst/>
                <a:latin typeface="Arial Unicode MS"/>
                <a:ea typeface="JetBrains Mono"/>
              </a:rPr>
              <a:t>org.postgresql:postgresql</a:t>
            </a:r>
            <a:r>
              <a:rPr kumimoji="0" lang="ko-KR" altLang="ko-KR" sz="1300" b="0" i="0" u="none" strike="noStrike" cap="none" normalizeH="0" baseline="0" dirty="0">
                <a:ln>
                  <a:noFill/>
                </a:ln>
                <a:solidFill>
                  <a:srgbClr val="FF8B39"/>
                </a:solidFill>
                <a:effectLst/>
                <a:latin typeface="Arial Unicode MS"/>
                <a:ea typeface="JetBrains Mono"/>
              </a:rPr>
              <a:t>'</a:t>
            </a:r>
            <a:br>
              <a:rPr kumimoji="0" lang="ko-KR" altLang="ko-KR" sz="1300" b="0" i="0" u="none" strike="noStrike" cap="none" normalizeH="0" baseline="0" dirty="0">
                <a:ln>
                  <a:noFill/>
                </a:ln>
                <a:solidFill>
                  <a:srgbClr val="FF8B39"/>
                </a:solidFill>
                <a:effectLst/>
                <a:latin typeface="Arial Unicode MS"/>
                <a:ea typeface="JetBrains Mono"/>
              </a:rPr>
            </a:br>
            <a:r>
              <a:rPr kumimoji="0" lang="ko-KR" altLang="ko-KR" sz="1300" b="0" i="0" u="none" strike="noStrike" cap="none" normalizeH="0" baseline="0" dirty="0">
                <a:ln>
                  <a:noFill/>
                </a:ln>
                <a:solidFill>
                  <a:srgbClr val="F97E72"/>
                </a:solidFill>
                <a:effectLst/>
                <a:latin typeface="Arial Unicode MS"/>
                <a:ea typeface="JetBrains Mono"/>
              </a:rPr>
              <a:t>}</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2D53F0C-773F-26CE-B967-8C6EABC24ADD}"/>
              </a:ext>
            </a:extLst>
          </p:cNvPr>
          <p:cNvSpPr>
            <a:spLocks noChangeArrowheads="1"/>
          </p:cNvSpPr>
          <p:nvPr/>
        </p:nvSpPr>
        <p:spPr bwMode="auto">
          <a:xfrm>
            <a:off x="0" y="-25315"/>
            <a:ext cx="184731" cy="507831"/>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900" b="0" i="0" u="none" strike="noStrike" cap="none" normalizeH="0" baseline="0" dirty="0">
                <a:ln>
                  <a:noFill/>
                </a:ln>
                <a:solidFill>
                  <a:srgbClr val="FFFFFF"/>
                </a:solidFill>
                <a:effectLst/>
                <a:latin typeface="Arial Unicode MS"/>
                <a:ea typeface="JetBrains Mon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013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820419"/>
      </p:ext>
    </p:extLst>
  </p:cSld>
  <p:clrMapOvr>
    <a:masterClrMapping/>
  </p:clrMapOvr>
  <p:transition>
    <p:fade/>
  </p:transition>
</p:sld>
</file>

<file path=ppt/theme/theme1.xml><?xml version="1.0" encoding="utf-8"?>
<a:theme xmlns:a="http://schemas.openxmlformats.org/drawingml/2006/main" name="tmax">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기본 디자인">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34925" cap="flat" cmpd="sng" algn="ctr">
          <a:noFill/>
          <a:prstDash val="solid"/>
          <a:round/>
          <a:headEnd type="none" w="med" len="med"/>
          <a:tailEnd type="triangle" w="med" len="med"/>
        </a:ln>
        <a:effectLst/>
      </a:spPr>
      <a:bodyPr vert="horz" wrap="none" lIns="0" tIns="0" rIns="0" bIns="0" numCol="1" rtlCol="0" anchor="ctr" anchorCtr="0" compatLnSpc="1">
        <a:prstTxWarp prst="textNoShape">
          <a:avLst/>
        </a:prstTxWarp>
      </a:bodyPr>
      <a:lstStyle>
        <a:defPPr algn="ctr">
          <a:defRPr sz="1051" b="1" dirty="0" smtClean="0"/>
        </a:defPPr>
      </a:lstStyle>
    </a:spDef>
    <a:lnDef>
      <a:spPr bwMode="auto">
        <a:gradFill rotWithShape="1">
          <a:gsLst>
            <a:gs pos="0">
              <a:srgbClr val="8EAECC"/>
            </a:gs>
            <a:gs pos="100000">
              <a:srgbClr val="7199BD"/>
            </a:gs>
          </a:gsLst>
          <a:lin ang="5400000" scaled="1"/>
        </a:gradFill>
        <a:ln w="25400" cap="flat" cmpd="sng" algn="ctr">
          <a:solidFill>
            <a:schemeClr val="bg1">
              <a:lumMod val="75000"/>
            </a:schemeClr>
          </a:solidFill>
          <a:prstDash val="solid"/>
          <a:round/>
          <a:headEnd type="none" w="med" len="med"/>
          <a:tailEnd type="none" w="med" len="med"/>
        </a:ln>
        <a:effectLst/>
      </a:spPr>
      <a:body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max" id="{23D6F6B9-ECB7-E04A-998E-F6E53381290F}" vid="{672536E7-B371-374C-B0F9-9228BB4BD50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16617</TotalTime>
  <Words>1146</Words>
  <Application>Microsoft Office PowerPoint</Application>
  <PresentationFormat>와이드스크린</PresentationFormat>
  <Paragraphs>94</Paragraphs>
  <Slides>15</Slides>
  <Notes>10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Arial Unicode MS</vt:lpstr>
      <vt:lpstr>나눔고딕</vt:lpstr>
      <vt:lpstr>나눔고딕 ExtraBold</vt:lpstr>
      <vt:lpstr>맑은 고딕</vt:lpstr>
      <vt:lpstr>Arial</vt:lpstr>
      <vt:lpstr>Calibri</vt:lpstr>
      <vt:lpstr>Courier New</vt:lpstr>
      <vt:lpstr>tmax</vt:lpstr>
      <vt:lpstr>PowerPoint 프레젠테이션</vt:lpstr>
      <vt:lpstr>PowerPoint 프레젠테이션</vt:lpstr>
      <vt:lpstr>개요</vt:lpstr>
      <vt:lpstr>개요</vt:lpstr>
      <vt:lpstr>데이터 베이스 마이그레이션 툴이란?</vt:lpstr>
      <vt:lpstr>개요</vt:lpstr>
      <vt:lpstr>Flyway</vt:lpstr>
      <vt:lpstr>Flyway</vt:lpstr>
      <vt:lpstr>Flyway</vt:lpstr>
      <vt:lpstr>Flyway</vt:lpstr>
      <vt:lpstr>Flyway</vt:lpstr>
      <vt:lpstr>Flyway</vt:lpstr>
      <vt:lpstr>Flyway</vt:lpstr>
      <vt:lpstr>Flyway</vt:lpstr>
      <vt:lpstr>Liquibase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BAEKSU JIN</dc:creator>
  <cp:lastModifiedBy>박 승훈</cp:lastModifiedBy>
  <cp:revision>211</cp:revision>
  <dcterms:created xsi:type="dcterms:W3CDTF">2020-09-12T05:02:35Z</dcterms:created>
  <dcterms:modified xsi:type="dcterms:W3CDTF">2022-11-15T09:00:53Z</dcterms:modified>
</cp:coreProperties>
</file>