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3" r:id="rId7"/>
    <p:sldId id="265" r:id="rId8"/>
    <p:sldId id="264" r:id="rId9"/>
    <p:sldId id="277" r:id="rId10"/>
    <p:sldId id="266" r:id="rId11"/>
    <p:sldId id="268" r:id="rId12"/>
    <p:sldId id="269" r:id="rId13"/>
    <p:sldId id="270" r:id="rId14"/>
    <p:sldId id="271" r:id="rId15"/>
    <p:sldId id="276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20BE-CCF6-4FD6-9F2B-36BFEDEB565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835F8-372B-4496-9A0F-DDBFAB61E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2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35F8-372B-4496-9A0F-DDBFAB61EC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3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35F8-372B-4496-9A0F-DDBFAB61EC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6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40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15.png"/><Relationship Id="rId10" Type="http://schemas.openxmlformats.org/officeDocument/2006/relationships/image" Target="../media/image90.png"/><Relationship Id="rId4" Type="http://schemas.openxmlformats.org/officeDocument/2006/relationships/image" Target="../media/image2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5.png"/><Relationship Id="rId3" Type="http://schemas.openxmlformats.org/officeDocument/2006/relationships/image" Target="../media/image71.png"/><Relationship Id="rId7" Type="http://schemas.openxmlformats.org/officeDocument/2006/relationships/image" Target="../media/image2.png"/><Relationship Id="rId12" Type="http://schemas.openxmlformats.org/officeDocument/2006/relationships/image" Target="../media/image10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103.png"/><Relationship Id="rId5" Type="http://schemas.openxmlformats.org/officeDocument/2006/relationships/image" Target="../media/image100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40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2.png"/><Relationship Id="rId7" Type="http://schemas.openxmlformats.org/officeDocument/2006/relationships/image" Target="../media/image1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5.png"/><Relationship Id="rId9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12" Type="http://schemas.openxmlformats.org/officeDocument/2006/relationships/image" Target="../media/image35.png"/><Relationship Id="rId17" Type="http://schemas.openxmlformats.org/officeDocument/2006/relationships/image" Target="../media/image18.png"/><Relationship Id="rId2" Type="http://schemas.openxmlformats.org/officeDocument/2006/relationships/image" Target="../media/image3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4.png"/><Relationship Id="rId5" Type="http://schemas.openxmlformats.org/officeDocument/2006/relationships/image" Target="../media/image16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5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7.png"/><Relationship Id="rId3" Type="http://schemas.openxmlformats.org/officeDocument/2006/relationships/image" Target="../media/image41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8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2" Type="http://schemas.openxmlformats.org/officeDocument/2006/relationships/image" Target="../media/image4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0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21" Type="http://schemas.openxmlformats.org/officeDocument/2006/relationships/image" Target="../media/image15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10" Type="http://schemas.openxmlformats.org/officeDocument/2006/relationships/image" Target="../media/image76.png"/><Relationship Id="rId19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56037"/>
            <a:ext cx="2131596" cy="5059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63801" y="3069934"/>
            <a:ext cx="10453193" cy="2320771"/>
            <a:chOff x="3263801" y="3069934"/>
            <a:chExt cx="10453193" cy="2320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801" y="3069934"/>
              <a:ext cx="10453193" cy="2320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7408" y="3160891"/>
            <a:ext cx="8304435" cy="22830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67492" y="5840084"/>
            <a:ext cx="7808754" cy="5812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82253" y="9360939"/>
            <a:ext cx="5020298" cy="6516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6217" y="6786068"/>
            <a:ext cx="2705965" cy="632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83449" y="554429"/>
            <a:ext cx="3962491" cy="5682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24399" y="4242167"/>
            <a:ext cx="1067562" cy="1067562"/>
            <a:chOff x="1591529" y="2773423"/>
            <a:chExt cx="1067562" cy="10675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1529" y="2773423"/>
              <a:ext cx="1067562" cy="10675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461" y="4171216"/>
            <a:ext cx="1067562" cy="1067562"/>
            <a:chOff x="4388918" y="2773423"/>
            <a:chExt cx="1067562" cy="10675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8918" y="2773423"/>
              <a:ext cx="1067562" cy="10675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61913" y="5463801"/>
            <a:ext cx="5121466" cy="57730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45924" y="5367312"/>
            <a:ext cx="2848316" cy="9573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36301" y="4242167"/>
            <a:ext cx="1067562" cy="1067562"/>
            <a:chOff x="7311596" y="2773423"/>
            <a:chExt cx="1067562" cy="10675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1596" y="2773423"/>
              <a:ext cx="1067562" cy="10675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77919" y="5624534"/>
            <a:ext cx="5430044" cy="106667"/>
            <a:chOff x="6877919" y="5624534"/>
            <a:chExt cx="5430044" cy="1066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6877919" y="5624534"/>
              <a:ext cx="5430044" cy="10666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95263" y="6099966"/>
            <a:ext cx="4081525" cy="5810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47344" y="4278090"/>
            <a:ext cx="7750820" cy="1567880"/>
            <a:chOff x="10047344" y="4278090"/>
            <a:chExt cx="7750820" cy="15678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47344" y="4278090"/>
              <a:ext cx="7750820" cy="156788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2016174" y="6570999"/>
            <a:ext cx="386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계속되는 업데이트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6803" y="9223802"/>
            <a:ext cx="683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사회적인 현상을 우리가 타파하겠다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356803" y="5798642"/>
            <a:ext cx="1693299" cy="48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02323" y="4183190"/>
            <a:ext cx="1285481" cy="106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해커스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5068808" y="6057900"/>
            <a:ext cx="1693299" cy="48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11051" y="6069488"/>
            <a:ext cx="20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언젠간 끝남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040645" y="6967354"/>
            <a:ext cx="24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핵심 시스템 강조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3449" y="554429"/>
            <a:ext cx="3620834" cy="56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61691" y="6982553"/>
            <a:ext cx="4562329" cy="5593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11250" y="2502241"/>
            <a:ext cx="8263213" cy="4150791"/>
            <a:chOff x="8949417" y="3361040"/>
            <a:chExt cx="8263213" cy="41507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49417" y="3361040"/>
              <a:ext cx="8263213" cy="415079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201090" y="7943306"/>
            <a:ext cx="6495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우리가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초등학교에서 중학교 </a:t>
            </a:r>
            <a:r>
              <a:rPr lang="ko-KR" altLang="en-US" dirty="0" err="1" smtClean="0"/>
              <a:t>넘어갈때</a:t>
            </a:r>
            <a:r>
              <a:rPr lang="ko-KR" altLang="en-US" dirty="0" smtClean="0"/>
              <a:t> 유연하게 넘어가게 해주겠다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그래서 중학생 저격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25599" y="6992350"/>
            <a:ext cx="554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타켓팅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중딩쓰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근거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초등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중등 </a:t>
            </a:r>
            <a:r>
              <a:rPr lang="ko-KR" altLang="en-US" dirty="0" err="1" smtClean="0"/>
              <a:t>단어양</a:t>
            </a:r>
            <a:r>
              <a:rPr lang="ko-KR" altLang="en-US" dirty="0" smtClean="0"/>
              <a:t> 난이도 </a:t>
            </a:r>
            <a:r>
              <a:rPr lang="ko-KR" altLang="en-US" dirty="0" err="1" smtClean="0"/>
              <a:t>어려워짐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4"/>
          <p:cNvGrpSpPr/>
          <p:nvPr/>
        </p:nvGrpSpPr>
        <p:grpSpPr>
          <a:xfrm>
            <a:off x="3735697" y="4025592"/>
            <a:ext cx="1444994" cy="409732"/>
            <a:chOff x="4597650" y="6658042"/>
            <a:chExt cx="1444994" cy="409732"/>
          </a:xfrm>
        </p:grpSpPr>
        <p:pic>
          <p:nvPicPr>
            <p:cNvPr id="52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7650" y="6658042"/>
              <a:ext cx="1444994" cy="4097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030200" y="2705100"/>
            <a:ext cx="4420397" cy="3137175"/>
            <a:chOff x="13563558" y="5353987"/>
            <a:chExt cx="4420397" cy="313717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4205169" y="5353987"/>
              <a:ext cx="3137175" cy="3137175"/>
              <a:chOff x="14205169" y="5353987"/>
              <a:chExt cx="3137175" cy="313717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05169" y="5353987"/>
                <a:ext cx="3137175" cy="313717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684411" y="5851679"/>
              <a:ext cx="2165293" cy="2165293"/>
              <a:chOff x="14684411" y="5851679"/>
              <a:chExt cx="2165293" cy="216529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684411" y="5851679"/>
                <a:ext cx="2165293" cy="2165293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16108" y="6719461"/>
              <a:ext cx="3074696" cy="581020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83449" y="554429"/>
            <a:ext cx="4308281" cy="5682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8145" y="2681531"/>
            <a:ext cx="3137175" cy="3137175"/>
            <a:chOff x="7482717" y="1679570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717" y="1679570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43375" y="4029044"/>
            <a:ext cx="1444994" cy="409732"/>
            <a:chOff x="4597650" y="6658042"/>
            <a:chExt cx="1444994" cy="4097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7650" y="6658042"/>
              <a:ext cx="1444994" cy="4097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97129" y="4041250"/>
            <a:ext cx="2873140" cy="581195"/>
            <a:chOff x="7621779" y="2733629"/>
            <a:chExt cx="2873140" cy="5811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1779" y="2733629"/>
              <a:ext cx="2873140" cy="5811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7623" y="3835437"/>
            <a:ext cx="3205297" cy="9000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03722" y="2705100"/>
            <a:ext cx="3137175" cy="3137175"/>
            <a:chOff x="5457997" y="5334098"/>
            <a:chExt cx="3137175" cy="313717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457997" y="5334098"/>
              <a:ext cx="3137175" cy="3137175"/>
              <a:chOff x="5457997" y="5334098"/>
              <a:chExt cx="3137175" cy="313717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57997" y="5334098"/>
                <a:ext cx="3137175" cy="313717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22331" y="5827419"/>
              <a:ext cx="2208507" cy="2150534"/>
              <a:chOff x="5922331" y="5827419"/>
              <a:chExt cx="2208507" cy="215053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22331" y="5827419"/>
                <a:ext cx="2208507" cy="215053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637833" y="4029044"/>
            <a:ext cx="901499" cy="409732"/>
            <a:chOff x="8692108" y="6658042"/>
            <a:chExt cx="901499" cy="40973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92108" y="6658042"/>
              <a:ext cx="901499" cy="4097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668653" y="2651553"/>
            <a:ext cx="4420397" cy="3150945"/>
            <a:chOff x="722928" y="5280551"/>
            <a:chExt cx="4420397" cy="3150945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350770" y="5294320"/>
              <a:ext cx="3137175" cy="3137175"/>
              <a:chOff x="1350770" y="5294320"/>
              <a:chExt cx="3137175" cy="3137175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0770" y="5294320"/>
                <a:ext cx="3137175" cy="3137175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478" y="7102940"/>
              <a:ext cx="3661563" cy="900002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896653" y="5280551"/>
              <a:ext cx="2045409" cy="2045409"/>
              <a:chOff x="1896653" y="5280551"/>
              <a:chExt cx="2045409" cy="204540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896653" y="5280551"/>
                <a:ext cx="2045409" cy="2045409"/>
              </a:xfrm>
              <a:prstGeom prst="rect">
                <a:avLst/>
              </a:prstGeom>
            </p:spPr>
          </p:pic>
        </p:grpSp>
      </p:grpSp>
      <p:sp>
        <p:nvSpPr>
          <p:cNvPr id="49" name="TextBox 48"/>
          <p:cNvSpPr txBox="1"/>
          <p:nvPr/>
        </p:nvSpPr>
        <p:spPr>
          <a:xfrm>
            <a:off x="7599571" y="8016320"/>
            <a:ext cx="988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인지도 상승하고 고객이 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유료로 </a:t>
            </a:r>
            <a:r>
              <a:rPr lang="ko-KR" altLang="en-US" dirty="0" err="1" smtClean="0"/>
              <a:t>하던게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교과서 저작권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무료화 </a:t>
            </a:r>
            <a:r>
              <a:rPr lang="ko-KR" altLang="en-US" dirty="0" err="1" smtClean="0"/>
              <a:t>할만하게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교과서 무료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공공기관과 협업 </a:t>
            </a:r>
            <a:r>
              <a:rPr lang="en-US" altLang="ko-KR" dirty="0" err="1" smtClean="0"/>
              <a:t>Ebs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endParaRPr lang="ko-KR" altLang="en-US" dirty="0"/>
          </a:p>
        </p:txBody>
      </p:sp>
      <p:grpSp>
        <p:nvGrpSpPr>
          <p:cNvPr id="54" name="그룹 1009"/>
          <p:cNvGrpSpPr/>
          <p:nvPr/>
        </p:nvGrpSpPr>
        <p:grpSpPr>
          <a:xfrm>
            <a:off x="2498382" y="6892571"/>
            <a:ext cx="901499" cy="409732"/>
            <a:chOff x="8692108" y="6658042"/>
            <a:chExt cx="901499" cy="409732"/>
          </a:xfrm>
        </p:grpSpPr>
        <p:pic>
          <p:nvPicPr>
            <p:cNvPr id="55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92108" y="6658042"/>
              <a:ext cx="901499" cy="409732"/>
            </a:xfrm>
            <a:prstGeom prst="rect">
              <a:avLst/>
            </a:prstGeom>
          </p:spPr>
        </p:pic>
      </p:grpSp>
      <p:grpSp>
        <p:nvGrpSpPr>
          <p:cNvPr id="57" name="그룹 1003"/>
          <p:cNvGrpSpPr/>
          <p:nvPr/>
        </p:nvGrpSpPr>
        <p:grpSpPr>
          <a:xfrm>
            <a:off x="3486071" y="5559900"/>
            <a:ext cx="3137175" cy="3137175"/>
            <a:chOff x="7482717" y="1679570"/>
            <a:chExt cx="3137175" cy="3137175"/>
          </a:xfrm>
        </p:grpSpPr>
        <p:pic>
          <p:nvPicPr>
            <p:cNvPr id="58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717" y="1679570"/>
              <a:ext cx="3137175" cy="3137175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4425318" y="6773904"/>
            <a:ext cx="206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아름다운</a:t>
            </a:r>
            <a:endParaRPr lang="en-US" altLang="ko-KR" dirty="0" smtClean="0"/>
          </a:p>
          <a:p>
            <a:r>
              <a:rPr lang="ko-KR" altLang="en-US" dirty="0" smtClean="0"/>
              <a:t>대한민국 </a:t>
            </a:r>
            <a:r>
              <a:rPr lang="en-US" altLang="ko-KR" dirty="0" smtClean="0"/>
              <a:t>^^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83449" y="554429"/>
            <a:ext cx="3489653" cy="5682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39777" y="1268571"/>
            <a:ext cx="11406160" cy="4525213"/>
            <a:chOff x="3439777" y="1268571"/>
            <a:chExt cx="11406160" cy="452521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439777" y="1583119"/>
              <a:ext cx="2092511" cy="4210665"/>
              <a:chOff x="3439777" y="1583119"/>
              <a:chExt cx="2092511" cy="421066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39777" y="1583119"/>
                <a:ext cx="2092511" cy="421066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87385" y="1583119"/>
              <a:ext cx="1958552" cy="4210665"/>
              <a:chOff x="12887385" y="1583119"/>
              <a:chExt cx="1958552" cy="42106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887385" y="1583119"/>
                <a:ext cx="1958552" cy="421066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55388" y="1268571"/>
              <a:ext cx="2201623" cy="4525213"/>
              <a:chOff x="8155388" y="1268571"/>
              <a:chExt cx="2201623" cy="452521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155388" y="1268571"/>
                <a:ext cx="2201623" cy="4525213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3484438" y="6125170"/>
            <a:ext cx="338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아동센터에서 근무함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이걸 토대로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저쩌구함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91713" y="614149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언어 공부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시스템 개발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3258800" y="614149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스튜디오로 개발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782686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ko-KR" altLang="en-US" dirty="0" err="1" smtClean="0"/>
              <a:t>목업</a:t>
            </a:r>
            <a:r>
              <a:rPr lang="ko-KR" altLang="en-US" dirty="0" smtClean="0"/>
              <a:t> 제작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091589" y="7858432"/>
            <a:ext cx="297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시스템 개발</a:t>
            </a:r>
            <a:endParaRPr lang="en-US" altLang="ko-KR" dirty="0" smtClean="0"/>
          </a:p>
          <a:p>
            <a:r>
              <a:rPr lang="en-US" altLang="ko-KR" dirty="0" smtClean="0"/>
              <a:t>PPT </a:t>
            </a:r>
            <a:r>
              <a:rPr lang="ko-KR" altLang="en-US" dirty="0" smtClean="0"/>
              <a:t>제작 및 발표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3258800" y="7719932"/>
            <a:ext cx="297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프론트 개발</a:t>
            </a:r>
            <a:endParaRPr lang="en-US" altLang="ko-KR" dirty="0" smtClean="0"/>
          </a:p>
          <a:p>
            <a:r>
              <a:rPr lang="ko-KR" altLang="en-US" dirty="0" smtClean="0"/>
              <a:t>발표 자료 수집</a:t>
            </a:r>
            <a:endParaRPr lang="en-US" altLang="ko-KR" dirty="0" smtClean="0"/>
          </a:p>
          <a:p>
            <a:r>
              <a:rPr lang="ko-KR" altLang="en-US" dirty="0" err="1" smtClean="0"/>
              <a:t>목업</a:t>
            </a:r>
            <a:r>
              <a:rPr lang="ko-KR" altLang="en-US" dirty="0" smtClean="0"/>
              <a:t> 제작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3449" y="554429"/>
            <a:ext cx="3554996" cy="5682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47602" y="5142857"/>
            <a:ext cx="9738113" cy="5295263"/>
            <a:chOff x="8547602" y="5142857"/>
            <a:chExt cx="9738113" cy="52952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7602" y="5142857"/>
              <a:ext cx="9738113" cy="529526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82674" y="4902274"/>
            <a:ext cx="5380459" cy="15010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82675" y="7354871"/>
            <a:ext cx="5770688" cy="15010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47525" y="2841676"/>
            <a:ext cx="5859877" cy="100421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" y="5142857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향후 우리 </a:t>
            </a:r>
            <a:r>
              <a:rPr lang="ko-KR" altLang="en-US" dirty="0" err="1" smtClean="0"/>
              <a:t>데이터랑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시험이랑</a:t>
            </a:r>
            <a:r>
              <a:rPr lang="ko-KR" altLang="en-US" dirty="0" smtClean="0"/>
              <a:t> 잘 맞는지</a:t>
            </a:r>
            <a:endParaRPr lang="en-US" altLang="ko-KR" dirty="0" smtClean="0"/>
          </a:p>
          <a:p>
            <a:r>
              <a:rPr lang="ko-KR" altLang="en-US" dirty="0" err="1" smtClean="0"/>
              <a:t>확인해볼것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 if) </a:t>
            </a:r>
            <a:r>
              <a:rPr lang="ko-KR" altLang="en-US" dirty="0" smtClean="0"/>
              <a:t>협업이 된다면</a:t>
            </a:r>
            <a:endParaRPr lang="en-US" altLang="ko-KR" dirty="0" smtClean="0"/>
          </a:p>
          <a:p>
            <a:r>
              <a:rPr lang="ko-KR" altLang="en-US" dirty="0" smtClean="0"/>
              <a:t>연령층 확대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306" y="2851189"/>
            <a:ext cx="8068211" cy="4627325"/>
          </a:xfrm>
          <a:prstGeom prst="rect">
            <a:avLst/>
          </a:prstGeom>
        </p:spPr>
      </p:pic>
      <p:grpSp>
        <p:nvGrpSpPr>
          <p:cNvPr id="16" name="그룹 1012">
            <a:extLst>
              <a:ext uri="{FF2B5EF4-FFF2-40B4-BE49-F238E27FC236}">
                <a16:creationId xmlns:a16="http://schemas.microsoft.com/office/drawing/2014/main" id="{BE6E7B19-BDDA-A9C3-3FC0-5D375D416108}"/>
              </a:ext>
            </a:extLst>
          </p:cNvPr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17" name="Object 45">
              <a:extLst>
                <a:ext uri="{FF2B5EF4-FFF2-40B4-BE49-F238E27FC236}">
                  <a16:creationId xmlns:a16="http://schemas.microsoft.com/office/drawing/2014/main" id="{8B14C7A4-D4C3-0B37-21C5-CAEFF5B13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18" name="Object 46">
              <a:extLst>
                <a:ext uri="{FF2B5EF4-FFF2-40B4-BE49-F238E27FC236}">
                  <a16:creationId xmlns:a16="http://schemas.microsoft.com/office/drawing/2014/main" id="{3CA08E15-705A-D699-06EC-B14E70EC8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477" y="5191658"/>
            <a:ext cx="1002890" cy="874527"/>
            <a:chOff x="581477" y="5191658"/>
            <a:chExt cx="1002890" cy="8745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80000">
              <a:off x="581477" y="5191658"/>
              <a:ext cx="1002890" cy="874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9225" y="1648492"/>
            <a:ext cx="12463899" cy="29828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8605" y="5268044"/>
            <a:ext cx="14837592" cy="4457047"/>
            <a:chOff x="1778605" y="5268044"/>
            <a:chExt cx="14837592" cy="44570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80808" y="3073805"/>
              <a:ext cx="29675185" cy="89140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605" y="5268044"/>
              <a:ext cx="14837592" cy="445704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02763" y="6981618"/>
            <a:ext cx="13120144" cy="10372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01022" y="5420230"/>
            <a:ext cx="2690118" cy="552020"/>
            <a:chOff x="8401022" y="5420230"/>
            <a:chExt cx="2690118" cy="5520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401022" y="5420230"/>
              <a:ext cx="346533" cy="373189"/>
              <a:chOff x="8401022" y="5420230"/>
              <a:chExt cx="346533" cy="37318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01022" y="5420230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22630" y="5430839"/>
              <a:ext cx="1103643" cy="49229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2382" y="656037"/>
            <a:ext cx="2131596" cy="5059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46668" y="758546"/>
            <a:ext cx="3192234" cy="4802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6111" y="5050580"/>
            <a:ext cx="2049556" cy="434926"/>
            <a:chOff x="1706111" y="5050580"/>
            <a:chExt cx="2049556" cy="43492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706111" y="5050580"/>
              <a:ext cx="2049556" cy="434926"/>
              <a:chOff x="1706111" y="5050580"/>
              <a:chExt cx="2049556" cy="43492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06111" y="5050580"/>
                <a:ext cx="2049556" cy="434926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6920" y="5061339"/>
              <a:ext cx="1600958" cy="5379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3449" y="540660"/>
            <a:ext cx="5099005" cy="5820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1132" y="303472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 </a:t>
            </a:r>
            <a:r>
              <a:rPr lang="ko-KR" altLang="en-US" dirty="0" err="1" smtClean="0"/>
              <a:t>이런게</a:t>
            </a:r>
            <a:r>
              <a:rPr lang="ko-KR" altLang="en-US" dirty="0" smtClean="0"/>
              <a:t> 있다 </a:t>
            </a:r>
            <a:endParaRPr lang="en-US" altLang="ko-KR" dirty="0" smtClean="0"/>
          </a:p>
          <a:p>
            <a:r>
              <a:rPr lang="ko-KR" altLang="en-US" dirty="0" smtClean="0"/>
              <a:t>알고 있음</a:t>
            </a:r>
            <a:r>
              <a:rPr lang="en-US" altLang="ko-KR" dirty="0" smtClean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000" y="1540551"/>
            <a:ext cx="8458549" cy="4410453"/>
            <a:chOff x="532000" y="1540551"/>
            <a:chExt cx="8458549" cy="44104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000" y="1540551"/>
              <a:ext cx="8458549" cy="44104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2122" y="1540551"/>
            <a:ext cx="8458549" cy="4410453"/>
            <a:chOff x="9352122" y="1540551"/>
            <a:chExt cx="8458549" cy="44104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2122" y="1540551"/>
              <a:ext cx="8458549" cy="44104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8604" y="6158812"/>
            <a:ext cx="5519940" cy="4627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2382" y="656037"/>
            <a:ext cx="2131596" cy="5059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6668" y="758546"/>
            <a:ext cx="3192234" cy="4802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1888" y="7618335"/>
            <a:ext cx="1002890" cy="874527"/>
            <a:chOff x="911888" y="7618335"/>
            <a:chExt cx="1002890" cy="8745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80000">
              <a:off x="911888" y="7618335"/>
              <a:ext cx="1002890" cy="8745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00503" y="7592691"/>
            <a:ext cx="14837592" cy="2132400"/>
            <a:chOff x="2200503" y="7592691"/>
            <a:chExt cx="14837592" cy="21324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189882" y="6542894"/>
              <a:ext cx="29675185" cy="42648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0503" y="7592691"/>
              <a:ext cx="14837592" cy="2132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14286" y="7375228"/>
            <a:ext cx="2049556" cy="434926"/>
            <a:chOff x="2114286" y="7375228"/>
            <a:chExt cx="2049556" cy="43492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114286" y="7375228"/>
              <a:ext cx="2049556" cy="434926"/>
              <a:chOff x="2114286" y="7375228"/>
              <a:chExt cx="2049556" cy="43492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14286" y="7375228"/>
                <a:ext cx="2049556" cy="434926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85095" y="7385986"/>
              <a:ext cx="1600958" cy="5379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9809" y="1588744"/>
            <a:ext cx="8326415" cy="4290774"/>
            <a:chOff x="639809" y="1588744"/>
            <a:chExt cx="8326415" cy="42907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9809" y="1588744"/>
              <a:ext cx="8326415" cy="42907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26528" y="1588744"/>
            <a:ext cx="8246450" cy="4314067"/>
            <a:chOff x="9426528" y="1588744"/>
            <a:chExt cx="8246450" cy="43140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6528" y="1588744"/>
              <a:ext cx="8246450" cy="431406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58763" y="6145039"/>
            <a:ext cx="5536845" cy="46272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887756" y="8663544"/>
            <a:ext cx="1821325" cy="430547"/>
            <a:chOff x="6887756" y="8663544"/>
            <a:chExt cx="1821325" cy="4305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87756" y="8663544"/>
              <a:ext cx="1821325" cy="43054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66314" y="8182855"/>
            <a:ext cx="10666011" cy="92704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390413" y="7782649"/>
            <a:ext cx="641000" cy="545900"/>
            <a:chOff x="5390413" y="7782649"/>
            <a:chExt cx="641000" cy="5459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90413" y="7782649"/>
              <a:ext cx="641000" cy="54590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83449" y="540660"/>
            <a:ext cx="5099005" cy="5820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58544" y="670601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오우</a:t>
            </a:r>
            <a:r>
              <a:rPr lang="ko-KR" altLang="en-US" dirty="0" smtClean="0"/>
              <a:t> 심하다</a:t>
            </a:r>
            <a:endParaRPr lang="en-US" altLang="ko-KR" dirty="0" smtClean="0"/>
          </a:p>
          <a:p>
            <a:r>
              <a:rPr lang="ko-KR" altLang="en-US" dirty="0" smtClean="0"/>
              <a:t>출처 넣기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181492" y="654597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중앙일보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383523" y="65411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조선일보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85877" y="1447217"/>
            <a:ext cx="14913960" cy="2169000"/>
            <a:chOff x="1685877" y="1447217"/>
            <a:chExt cx="14913960" cy="2169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62244" y="1663703"/>
              <a:ext cx="14837592" cy="1952514"/>
              <a:chOff x="1762244" y="1663703"/>
              <a:chExt cx="14837592" cy="19525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5630538" y="702465"/>
                <a:ext cx="29675185" cy="390502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62244" y="1663703"/>
                <a:ext cx="14837592" cy="1952514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8972" y="2171372"/>
              <a:ext cx="11297166" cy="103469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685877" y="1447217"/>
              <a:ext cx="2049556" cy="434926"/>
              <a:chOff x="1685877" y="1447217"/>
              <a:chExt cx="2049556" cy="43492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685877" y="1447217"/>
                <a:ext cx="2049556" cy="434926"/>
                <a:chOff x="1685877" y="1447217"/>
                <a:chExt cx="2049556" cy="43492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85877" y="1447217"/>
                  <a:ext cx="2049556" cy="434926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56686" y="1457975"/>
                <a:ext cx="1600958" cy="53793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2382" y="656037"/>
            <a:ext cx="2131596" cy="5059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46668" y="758546"/>
            <a:ext cx="3192234" cy="4802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03142" y="1599179"/>
            <a:ext cx="882590" cy="861305"/>
            <a:chOff x="503142" y="1599179"/>
            <a:chExt cx="882590" cy="8613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80000">
              <a:off x="503142" y="1599179"/>
              <a:ext cx="882590" cy="8613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4870" y="4188411"/>
            <a:ext cx="14575975" cy="5561673"/>
            <a:chOff x="1854870" y="4188411"/>
            <a:chExt cx="14575975" cy="556167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854870" y="4188411"/>
              <a:ext cx="5925354" cy="5561673"/>
              <a:chOff x="1854870" y="4188411"/>
              <a:chExt cx="5925354" cy="556167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854870" y="4188411"/>
                <a:ext cx="5925354" cy="5049803"/>
                <a:chOff x="1854870" y="4188411"/>
                <a:chExt cx="5925354" cy="5049803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854870" y="4188411"/>
                  <a:ext cx="5925354" cy="504980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933498" y="4284461"/>
                <a:ext cx="5803748" cy="4915658"/>
                <a:chOff x="1933498" y="4284461"/>
                <a:chExt cx="5803748" cy="4915658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933498" y="4284461"/>
                  <a:ext cx="5803748" cy="4915658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669426" y="9277521"/>
                <a:ext cx="4055738" cy="49229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662768" y="4284461"/>
              <a:ext cx="6768076" cy="5428222"/>
              <a:chOff x="9662768" y="4284461"/>
              <a:chExt cx="6768076" cy="542822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9662768" y="4284461"/>
                <a:ext cx="6768076" cy="4915658"/>
                <a:chOff x="9662768" y="4284461"/>
                <a:chExt cx="6768076" cy="4915658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662768" y="4284461"/>
                  <a:ext cx="6768076" cy="4915658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9728198" y="4313032"/>
                <a:ext cx="6688877" cy="4770220"/>
                <a:chOff x="9728198" y="4313032"/>
                <a:chExt cx="6688877" cy="4770220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9728198" y="4313032"/>
                  <a:ext cx="6688877" cy="4770220"/>
                </a:xfrm>
                <a:prstGeom prst="rect">
                  <a:avLst/>
                </a:prstGeom>
              </p:spPr>
            </p:pic>
          </p:grpSp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986985" y="9240119"/>
                <a:ext cx="4159653" cy="492291"/>
              </a:xfrm>
              <a:prstGeom prst="rect">
                <a:avLst/>
              </a:prstGeom>
            </p:spPr>
          </p:pic>
        </p:grpSp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83449" y="540660"/>
            <a:ext cx="5099005" cy="5820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95295" y="74295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오우</a:t>
            </a:r>
            <a:r>
              <a:rPr lang="ko-KR" altLang="en-US" dirty="0" smtClean="0"/>
              <a:t> 심하다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51" y="1432586"/>
            <a:ext cx="8779576" cy="2307144"/>
            <a:chOff x="646951" y="1432586"/>
            <a:chExt cx="8779576" cy="23071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74" y="1299256"/>
              <a:ext cx="6115739" cy="249994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46951" y="2374183"/>
              <a:ext cx="641000" cy="545900"/>
              <a:chOff x="646951" y="2374183"/>
              <a:chExt cx="641000" cy="54590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6951" y="2374183"/>
                <a:ext cx="641000" cy="54590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64858" y="3497441"/>
            <a:ext cx="5723782" cy="252393"/>
            <a:chOff x="864858" y="3497441"/>
            <a:chExt cx="5723782" cy="2523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858" y="3497441"/>
              <a:ext cx="5723782" cy="2523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26528" y="2269044"/>
            <a:ext cx="7567042" cy="5451655"/>
            <a:chOff x="9426528" y="2269044"/>
            <a:chExt cx="7567042" cy="54516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6528" y="2269044"/>
              <a:ext cx="7567042" cy="54516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4336" y="8308726"/>
            <a:ext cx="1002890" cy="874527"/>
            <a:chOff x="984336" y="8308726"/>
            <a:chExt cx="1002890" cy="8745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80000">
              <a:off x="984336" y="8308726"/>
              <a:ext cx="1002890" cy="8745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00503" y="8473006"/>
            <a:ext cx="14837592" cy="1252084"/>
            <a:chOff x="2200503" y="8473006"/>
            <a:chExt cx="14837592" cy="12520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201611" y="7856596"/>
              <a:ext cx="29675185" cy="250416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0503" y="8473006"/>
              <a:ext cx="14837592" cy="12520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00516" y="8255543"/>
            <a:ext cx="2049556" cy="434926"/>
            <a:chOff x="2100516" y="8255543"/>
            <a:chExt cx="2049556" cy="43492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100516" y="8255543"/>
              <a:ext cx="2049556" cy="434926"/>
              <a:chOff x="2100516" y="8255543"/>
              <a:chExt cx="2049556" cy="4349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00516" y="8255543"/>
                <a:ext cx="2049556" cy="434926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1325" y="8266302"/>
              <a:ext cx="1600958" cy="53793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3449" y="540660"/>
            <a:ext cx="4501110" cy="5820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46951" y="4165706"/>
            <a:ext cx="8389079" cy="3554993"/>
            <a:chOff x="646951" y="4165706"/>
            <a:chExt cx="8389079" cy="355499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951" y="4165706"/>
              <a:ext cx="8389079" cy="3554993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5734772" y="8966322"/>
            <a:ext cx="927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우리는 사회와 가정에서 못한 사교육을 </a:t>
            </a:r>
            <a:r>
              <a:rPr lang="ko-KR" altLang="en-US" dirty="0" err="1" smtClean="0"/>
              <a:t>해결할끄다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4254" y="1455246"/>
            <a:ext cx="15014900" cy="5329555"/>
            <a:chOff x="1704254" y="1455246"/>
            <a:chExt cx="15014900" cy="53295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4254" y="1455246"/>
              <a:ext cx="15014900" cy="5329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8105" y="7548967"/>
            <a:ext cx="1002890" cy="874527"/>
            <a:chOff x="998105" y="7548967"/>
            <a:chExt cx="1002890" cy="8745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80000">
              <a:off x="998105" y="7548967"/>
              <a:ext cx="1002890" cy="8745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00503" y="7931153"/>
            <a:ext cx="14837592" cy="1793938"/>
            <a:chOff x="2200503" y="7931153"/>
            <a:chExt cx="14837592" cy="17939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194392" y="7047984"/>
              <a:ext cx="29675185" cy="358787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0503" y="7931153"/>
              <a:ext cx="14837592" cy="17939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5265" y="7713690"/>
            <a:ext cx="2049556" cy="434926"/>
            <a:chOff x="2105265" y="7713690"/>
            <a:chExt cx="2049556" cy="43492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105265" y="7713690"/>
              <a:ext cx="2049556" cy="434926"/>
              <a:chOff x="2105265" y="7713690"/>
              <a:chExt cx="2049556" cy="43492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05265" y="7713690"/>
                <a:ext cx="2049556" cy="43492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6074" y="7724448"/>
              <a:ext cx="1600958" cy="53793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87201" y="8431489"/>
            <a:ext cx="11583339" cy="83084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18432" y="6553935"/>
            <a:ext cx="1697109" cy="6264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56013" y="6553935"/>
            <a:ext cx="1697109" cy="6264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10097" y="6553935"/>
            <a:ext cx="1341147" cy="61696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755716" y="6553935"/>
            <a:ext cx="1725680" cy="6264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83449" y="182657"/>
            <a:ext cx="3898186" cy="8639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23657" y="72024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쓸거다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8105" y="7548967"/>
            <a:ext cx="1002890" cy="874527"/>
            <a:chOff x="998105" y="7548967"/>
            <a:chExt cx="1002890" cy="8745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0000">
              <a:off x="998105" y="7548967"/>
              <a:ext cx="1002890" cy="874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00503" y="7931153"/>
            <a:ext cx="14837592" cy="1793938"/>
            <a:chOff x="2200503" y="7931153"/>
            <a:chExt cx="14837592" cy="17939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94392" y="7047984"/>
              <a:ext cx="29675185" cy="358787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0503" y="7931153"/>
              <a:ext cx="14837592" cy="17939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05265" y="7713690"/>
            <a:ext cx="2049556" cy="434926"/>
            <a:chOff x="2105265" y="7713690"/>
            <a:chExt cx="2049556" cy="43492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105265" y="7713690"/>
              <a:ext cx="2049556" cy="434926"/>
              <a:chOff x="2105265" y="7713690"/>
              <a:chExt cx="2049556" cy="43492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05265" y="7713690"/>
                <a:ext cx="2049556" cy="434926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6074" y="7724448"/>
              <a:ext cx="1600958" cy="5379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15064" y="8564273"/>
            <a:ext cx="12046402" cy="52180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87976" y="5832559"/>
            <a:ext cx="1697109" cy="6264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3449" y="182656"/>
            <a:ext cx="4126481" cy="8639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08201" y="3111374"/>
            <a:ext cx="2380119" cy="2186069"/>
            <a:chOff x="12308201" y="3111374"/>
            <a:chExt cx="2380119" cy="218606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08201" y="3111374"/>
              <a:ext cx="2380119" cy="21860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35342" y="1729593"/>
            <a:ext cx="2089121" cy="1937658"/>
            <a:chOff x="13135342" y="1729593"/>
            <a:chExt cx="2089121" cy="19376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35342" y="1729593"/>
              <a:ext cx="2089121" cy="19376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61252" y="2841187"/>
            <a:ext cx="2861558" cy="2581098"/>
            <a:chOff x="3061252" y="2841187"/>
            <a:chExt cx="2861558" cy="258109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61252" y="2841187"/>
              <a:ext cx="2861558" cy="258109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74517" y="5832560"/>
            <a:ext cx="1697109" cy="6264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702861" y="4369641"/>
            <a:ext cx="4714872" cy="132057"/>
            <a:chOff x="6702861" y="4369641"/>
            <a:chExt cx="4714872" cy="1320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02861" y="4369641"/>
              <a:ext cx="4714872" cy="132057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819925" y="6471972"/>
            <a:ext cx="510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교과서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가 필요하다</a:t>
            </a:r>
            <a:endParaRPr lang="en-US" altLang="ko-KR" dirty="0" smtClean="0"/>
          </a:p>
          <a:p>
            <a:r>
              <a:rPr lang="ko-KR" altLang="en-US" dirty="0" smtClean="0"/>
              <a:t>필요하면 시험 데이터도 </a:t>
            </a:r>
            <a:r>
              <a:rPr lang="ko-KR" altLang="en-US" dirty="0" err="1" smtClean="0"/>
              <a:t>가져올꺼다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3449" y="540660"/>
            <a:ext cx="4122672" cy="58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704" y="22479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그래서 완성품은 이렇습니다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1593413"/>
            <a:ext cx="4134379" cy="80790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11704" y="30861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이렇게 사용자 맞춤 서비스를 </a:t>
            </a:r>
            <a:r>
              <a:rPr lang="ko-KR" altLang="en-US" dirty="0" err="1" smtClean="0"/>
              <a:t>제공할꺼다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400" y="1520580"/>
            <a:ext cx="3986494" cy="8662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2837" y="1559462"/>
            <a:ext cx="8520040" cy="1141803"/>
            <a:chOff x="4882837" y="1559462"/>
            <a:chExt cx="8520040" cy="11418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030" y="997344"/>
              <a:ext cx="17040079" cy="228360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2837" y="1559462"/>
              <a:ext cx="8520040" cy="11418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74270" y="3353409"/>
            <a:ext cx="3981867" cy="3137175"/>
            <a:chOff x="7574270" y="3353409"/>
            <a:chExt cx="3981867" cy="313717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866753" y="4857732"/>
              <a:ext cx="1689383" cy="106361"/>
              <a:chOff x="9866753" y="4857732"/>
              <a:chExt cx="1689383" cy="10636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0800000">
                <a:off x="9866753" y="4857732"/>
                <a:ext cx="1689383" cy="10636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74270" y="3353409"/>
              <a:ext cx="3137175" cy="3137175"/>
              <a:chOff x="7574270" y="3353409"/>
              <a:chExt cx="3137175" cy="31371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74270" y="3353409"/>
                <a:ext cx="3137175" cy="31371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291735" y="5431887"/>
            <a:ext cx="3999732" cy="3137175"/>
            <a:chOff x="5291735" y="5431887"/>
            <a:chExt cx="3999732" cy="31371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291735" y="6894114"/>
              <a:ext cx="1689383" cy="106361"/>
              <a:chOff x="5291735" y="6894114"/>
              <a:chExt cx="1689383" cy="10636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5291735" y="6894114"/>
                <a:ext cx="1689383" cy="1063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54292" y="5431887"/>
              <a:ext cx="3137175" cy="3137175"/>
              <a:chOff x="6154292" y="5431887"/>
              <a:chExt cx="3137175" cy="313717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54292" y="5431887"/>
                <a:ext cx="3137175" cy="313717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8994247" y="5431887"/>
            <a:ext cx="3999732" cy="3137175"/>
            <a:chOff x="8994247" y="5431887"/>
            <a:chExt cx="3999732" cy="313717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304596" y="6894114"/>
              <a:ext cx="1689383" cy="106361"/>
              <a:chOff x="11304596" y="6894114"/>
              <a:chExt cx="1689383" cy="1063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0800000">
                <a:off x="11304596" y="6894114"/>
                <a:ext cx="1689383" cy="1063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994247" y="5431887"/>
              <a:ext cx="3137175" cy="3137175"/>
              <a:chOff x="8994247" y="5431887"/>
              <a:chExt cx="3137175" cy="313717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994247" y="5431887"/>
                <a:ext cx="3137175" cy="3137175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16287" y="4433439"/>
            <a:ext cx="2204615" cy="56492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69620" y="6724849"/>
            <a:ext cx="2741844" cy="5649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191" y="6575449"/>
            <a:ext cx="3983882" cy="51085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4766" y="4807347"/>
            <a:ext cx="1360382" cy="57750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25457" y="4337628"/>
            <a:ext cx="867870" cy="6122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54795" y="6931052"/>
            <a:ext cx="1549563" cy="57750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05479" y="6461324"/>
            <a:ext cx="933690" cy="61229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94776" y="6927357"/>
            <a:ext cx="1520992" cy="57750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45434" y="6461324"/>
            <a:ext cx="943004" cy="61229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65036" y="4925788"/>
            <a:ext cx="4255428" cy="44389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74750" y="7183722"/>
            <a:ext cx="2877942" cy="79909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1350" y="7455674"/>
            <a:ext cx="4313400" cy="7990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38095" y="701750"/>
            <a:ext cx="15800000" cy="521103"/>
            <a:chOff x="1238095" y="701750"/>
            <a:chExt cx="15800000" cy="52110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92382" y="656037"/>
              <a:ext cx="2131596" cy="50590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46668" y="758546"/>
              <a:ext cx="3192234" cy="48028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583449" y="540660"/>
            <a:ext cx="4122672" cy="58200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521190" y="1687763"/>
            <a:ext cx="8548919" cy="8829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85194" y="423274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89224" y="351974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언급만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6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171</Words>
  <Application>Microsoft Office PowerPoint</Application>
  <PresentationFormat>사용자 지정</PresentationFormat>
  <Paragraphs>48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BON505</cp:lastModifiedBy>
  <cp:revision>40</cp:revision>
  <dcterms:created xsi:type="dcterms:W3CDTF">2022-05-13T22:35:13Z</dcterms:created>
  <dcterms:modified xsi:type="dcterms:W3CDTF">2022-05-20T07:38:12Z</dcterms:modified>
</cp:coreProperties>
</file>