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4" y="53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3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5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27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0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58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48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78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407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6CEB-92D3-4585-9DD1-8BAAE0DEC339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E2451-D61D-4E95-939E-1BBC06EE7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8480426" y="1668463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1</a:t>
            </a:r>
            <a:endParaRPr lang="ko-KR" altLang="en-US" b="1">
              <a:latin typeface="Verdan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>
          <a:xfrm>
            <a:off x="8666163" y="1579564"/>
            <a:ext cx="1127232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프로젝트 메인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프로젝트의 메인</a:t>
            </a:r>
            <a:endParaRPr lang="en-US" altLang="ko-KR" sz="1000">
              <a:latin typeface="맑은 고딕"/>
              <a:ea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480426" y="2471738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>
                <a:latin typeface="Verdana"/>
              </a:rPr>
              <a:t>2</a:t>
            </a:r>
            <a:endParaRPr lang="ko-KR" altLang="en-US" b="1">
              <a:latin typeface="Verdana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>
          <a:xfrm>
            <a:off x="8666163" y="2457450"/>
            <a:ext cx="2341562" cy="4154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사용자 정보입력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사용자의 정보를 입력받는다</a:t>
            </a:r>
            <a:r>
              <a:rPr lang="en-US" altLang="ko-KR" sz="1000">
                <a:latin typeface="맑은 고딕"/>
                <a:ea typeface="맑은 고딕"/>
              </a:rPr>
              <a:t>.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80426" y="3244851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>
                <a:solidFill>
                  <a:srgbClr val="ffffff"/>
                </a:solidFill>
                <a:latin typeface="Verdana"/>
              </a:rPr>
              <a:t>3</a:t>
            </a:r>
            <a:endParaRPr kumimoji="0" lang="ko-KR" altLang="en-US" b="1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>
          <a:xfrm>
            <a:off x="8666163" y="3182939"/>
            <a:ext cx="1300356" cy="5447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100" b="1">
                <a:latin typeface="맑은 고딕"/>
                <a:ea typeface="맑은 고딕"/>
              </a:rPr>
              <a:t>시작하기 버튼</a:t>
            </a:r>
            <a:endParaRPr lang="ko-KR" altLang="en-US" sz="1100" b="1">
              <a:latin typeface="맑은 고딕"/>
              <a:ea typeface="맑은 고딕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000">
                <a:latin typeface="맑은 고딕"/>
                <a:ea typeface="맑은 고딕"/>
              </a:rPr>
              <a:t> 메인화면으로 이동</a:t>
            </a:r>
            <a:endParaRPr lang="ko-KR" altLang="en-US" sz="1000">
              <a:latin typeface="맑은 고딕"/>
              <a:ea typeface="맑은 고딕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>
          <a:xfrm>
            <a:off x="2566989" y="549276"/>
            <a:ext cx="82962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1000" b="1">
                <a:latin typeface="Verdana"/>
                <a:ea typeface="맑은 고딕"/>
              </a:rPr>
              <a:t>단어장화면</a:t>
            </a:r>
            <a:endParaRPr lang="ko-KR" altLang="en-US" sz="1000" b="1">
              <a:latin typeface="Verdana"/>
              <a:ea typeface="맑은 고딕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>
          <a:xfrm>
            <a:off x="5705475" y="557213"/>
            <a:ext cx="1072730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900">
                <a:latin typeface="Verdana"/>
                <a:ea typeface="맑은 고딕"/>
              </a:rPr>
              <a:t>초기 화면에 적용</a:t>
            </a:r>
            <a:endParaRPr lang="ko-KR" altLang="en-US" sz="900">
              <a:latin typeface="Verdana"/>
              <a:ea typeface="맑은 고딕"/>
            </a:endParaRP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>
          <a:xfrm>
            <a:off x="584560" y="513407"/>
            <a:ext cx="508000" cy="2746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Arial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Arial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Arial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Arial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1200" b="1">
                <a:latin typeface="Verdana"/>
                <a:ea typeface="맑은 고딕"/>
              </a:rPr>
              <a:t>001</a:t>
            </a:r>
            <a:endParaRPr lang="en-US" altLang="ko-KR" sz="1200" b="1">
              <a:latin typeface="Verdana"/>
              <a:ea typeface="맑은 고딕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8137" y="1014412"/>
            <a:ext cx="3124199" cy="539634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1890" y="1490582"/>
            <a:ext cx="1038369" cy="1152685"/>
          </a:xfrm>
          <a:prstGeom prst="rect">
            <a:avLst/>
          </a:prstGeom>
        </p:spPr>
      </p:pic>
      <p:sp>
        <p:nvSpPr>
          <p:cNvPr id="40" name="TextBox 4"/>
          <p:cNvSpPr txBox="1">
            <a:spLocks noChangeArrowheads="1"/>
          </p:cNvSpPr>
          <p:nvPr/>
        </p:nvSpPr>
        <p:spPr>
          <a:xfrm>
            <a:off x="5532384" y="1655764"/>
            <a:ext cx="1798056" cy="10283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교과서 버튼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전체 버튼 이미지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텍스트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자체로 넣을것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크기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1738" y="3429000"/>
            <a:ext cx="2848372" cy="438211"/>
          </a:xfrm>
          <a:prstGeom prst="rect">
            <a:avLst/>
          </a:prstGeom>
        </p:spPr>
      </p:pic>
      <p:sp>
        <p:nvSpPr>
          <p:cNvPr id="42" name="TextBox 4"/>
          <p:cNvSpPr txBox="1">
            <a:spLocks noChangeArrowheads="1"/>
          </p:cNvSpPr>
          <p:nvPr/>
        </p:nvSpPr>
        <p:spPr>
          <a:xfrm>
            <a:off x="4551308" y="3998913"/>
            <a:ext cx="1921882" cy="102838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최근 학습 단어장 이동 버튼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전체 버튼 이미지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텍스트까지 이미지로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indent="0" algn="l" defTabSz="914400" rtl="0" eaLnBrk="1" latinLnBrk="1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크기 </a:t>
            </a:r>
            <a:r>
              <a:rPr xmlns:mc="http://schemas.openxmlformats.org/markup-compatibility/2006" xmlns:hp="http://schemas.haansoft.com/office/presentation/8.0" kumimoji="0" lang="en-US" altLang="ko-KR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582" y="1705393"/>
            <a:ext cx="2598645" cy="42447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 err="1">
                <a:latin typeface="Verdana" panose="020B0604030504040204" pitchFamily="34" charset="0"/>
                <a:ea typeface="맑은 고딕" panose="020B0503020000020004" pitchFamily="50" charset="-127"/>
              </a:rPr>
              <a:t>메인화면</a:t>
            </a:r>
            <a:endParaRPr lang="ko-KR" altLang="en-US" sz="10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3" name="TextBox 4"/>
          <p:cNvSpPr txBox="1">
            <a:spLocks noChangeArrowheads="1"/>
          </p:cNvSpPr>
          <p:nvPr/>
        </p:nvSpPr>
        <p:spPr bwMode="auto">
          <a:xfrm>
            <a:off x="5738814" y="557213"/>
            <a:ext cx="1063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>
                <a:latin typeface="Verdana" panose="020B0604030504040204" pitchFamily="34" charset="0"/>
                <a:ea typeface="맑은 고딕" panose="020B0503020000020004" pitchFamily="50" charset="-127"/>
              </a:rPr>
              <a:t>메인 화면에 적용</a:t>
            </a:r>
          </a:p>
        </p:txBody>
      </p:sp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8472488" y="908051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학습하기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 학습 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3224338" y="31110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39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848324" y="3827747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0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595564" y="491129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1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2741167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2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3381854" y="5475700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5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3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4015111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6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4" name="타원 113">
            <a:extLst>
              <a:ext uri="{FF2B5EF4-FFF2-40B4-BE49-F238E27FC236}">
                <a16:creationId xmlns:a16="http://schemas.microsoft.com/office/drawing/2014/main" xmlns="" id="{F966E59E-C4B1-469E-A422-A1E7A5198E8D}"/>
              </a:ext>
            </a:extLst>
          </p:cNvPr>
          <p:cNvSpPr/>
          <p:nvPr/>
        </p:nvSpPr>
        <p:spPr>
          <a:xfrm>
            <a:off x="4648368" y="5500082"/>
            <a:ext cx="214313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7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8472488" y="1817106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나의 학습기록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한 달간 학습내용 표출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 사용자 학습기록화면으로 이동  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8574092" y="2630953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학습순위 확인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학습량 분석 페이지로 이동 </a:t>
            </a:r>
          </a:p>
        </p:txBody>
      </p:sp>
      <p:sp>
        <p:nvSpPr>
          <p:cNvPr id="48" name="TextBox 4"/>
          <p:cNvSpPr txBox="1">
            <a:spLocks noChangeArrowheads="1"/>
          </p:cNvSpPr>
          <p:nvPr/>
        </p:nvSpPr>
        <p:spPr bwMode="auto">
          <a:xfrm>
            <a:off x="8574092" y="3349075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홈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"/>
          <p:cNvSpPr txBox="1">
            <a:spLocks noChangeArrowheads="1"/>
          </p:cNvSpPr>
          <p:nvPr/>
        </p:nvSpPr>
        <p:spPr bwMode="auto">
          <a:xfrm>
            <a:off x="8557520" y="4067195"/>
            <a:ext cx="25765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단어장 버튼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단어장화면으로 이동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"/>
          <p:cNvSpPr txBox="1">
            <a:spLocks noChangeArrowheads="1"/>
          </p:cNvSpPr>
          <p:nvPr/>
        </p:nvSpPr>
        <p:spPr bwMode="auto">
          <a:xfrm>
            <a:off x="8548046" y="4785317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학습기록 버튼</a:t>
            </a:r>
            <a:endParaRPr lang="en-US" altLang="ko-KR" sz="900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학습기록화면으로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4"/>
          <p:cNvSpPr txBox="1">
            <a:spLocks noChangeArrowheads="1"/>
          </p:cNvSpPr>
          <p:nvPr/>
        </p:nvSpPr>
        <p:spPr bwMode="auto">
          <a:xfrm>
            <a:off x="8574092" y="5589898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설정 버튼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설정화면으로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1" y="2661354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3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0" y="3409416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4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78090" y="409300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5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90255" y="4786793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6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81673" y="562946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7</a:t>
            </a:r>
            <a:endParaRPr lang="ko-KR" altLang="en-US" b="1" dirty="0">
              <a:latin typeface="Verdana" pitchFamily="34" charset="0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002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65333" y="1020768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1</a:t>
            </a:r>
            <a:endParaRPr lang="ko-KR" altLang="en-US" b="1" dirty="0">
              <a:latin typeface="Verdana" pitchFamily="34" charset="0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xmlns="" id="{38BB472B-59CD-42F2-8187-F27B01BCBB6E}"/>
              </a:ext>
            </a:extLst>
          </p:cNvPr>
          <p:cNvSpPr/>
          <p:nvPr/>
        </p:nvSpPr>
        <p:spPr>
          <a:xfrm>
            <a:off x="8365333" y="1884517"/>
            <a:ext cx="214313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/>
          <a:p>
            <a:pPr algn="ctr">
              <a:defRPr/>
            </a:pPr>
            <a:r>
              <a:rPr lang="en-US" altLang="ko-KR" b="1" dirty="0">
                <a:latin typeface="Verdana" pitchFamily="34" charset="0"/>
              </a:rPr>
              <a:t>2</a:t>
            </a:r>
            <a:endParaRPr lang="ko-KR" altLang="en-US" b="1" dirty="0">
              <a:latin typeface="Verdana" pitchFamily="34" charset="0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4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8691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단어장 화면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738813" y="557213"/>
            <a:ext cx="107273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단어장 화면 적용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1196753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4" y="1682188"/>
            <a:ext cx="2537680" cy="428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2883596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3531668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2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4174894" y="2183812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타원 113">
            <a:extLst>
              <a:ext uri="{FF2B5EF4-FFF2-40B4-BE49-F238E27FC236}">
                <a16:creationId xmlns:a16="http://schemas.microsoft.com/office/drawing/2014/main" xmlns="" id="{F19C574C-1CBB-44CC-80DF-C3FAE3AD86E5}"/>
              </a:ext>
            </a:extLst>
          </p:cNvPr>
          <p:cNvSpPr/>
          <p:nvPr/>
        </p:nvSpPr>
        <p:spPr>
          <a:xfrm>
            <a:off x="2820169" y="2556998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90753" y="2664155"/>
            <a:ext cx="1839913" cy="269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4"/>
          <p:cNvSpPr txBox="1">
            <a:spLocks noChangeArrowheads="1"/>
          </p:cNvSpPr>
          <p:nvPr/>
        </p:nvSpPr>
        <p:spPr bwMode="auto">
          <a:xfrm>
            <a:off x="8686576" y="1208629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중요도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단어순으로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1899360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2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TextBox 4"/>
          <p:cNvSpPr txBox="1">
            <a:spLocks noChangeArrowheads="1"/>
          </p:cNvSpPr>
          <p:nvPr/>
        </p:nvSpPr>
        <p:spPr bwMode="auto">
          <a:xfrm>
            <a:off x="8686576" y="1899360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빈도순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많은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빈도순으로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72264" y="2503612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3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8686576" y="2514263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출판사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출판사 별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30B2F67E-4FA9-4A83-9F83-14602CB220A8}"/>
              </a:ext>
            </a:extLst>
          </p:cNvPr>
          <p:cNvSpPr/>
          <p:nvPr/>
        </p:nvSpPr>
        <p:spPr>
          <a:xfrm>
            <a:off x="8486445" y="3284985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4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8701645" y="3284985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단어 데이터 출력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요구에 따라 단어 데이터 출력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003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748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54" y="1799861"/>
            <a:ext cx="2537680" cy="42370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595564" y="549276"/>
            <a:ext cx="9541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1" dirty="0">
                <a:latin typeface="Verdana" panose="020B0604030504040204" pitchFamily="34" charset="0"/>
                <a:ea typeface="맑은 고딕" panose="020B0503020000020004" pitchFamily="50" charset="-127"/>
              </a:rPr>
              <a:t>학습기록화면</a:t>
            </a: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738813" y="557213"/>
            <a:ext cx="13035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Verdana" panose="020B0604030504040204" pitchFamily="34" charset="0"/>
                <a:ea typeface="맑은 고딕" panose="020B0503020000020004" pitchFamily="50" charset="-127"/>
              </a:rPr>
              <a:t>학습기록 화면에 적용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F6CB6305-46B8-4ED5-BEB5-951E239FF1F3}"/>
              </a:ext>
            </a:extLst>
          </p:cNvPr>
          <p:cNvSpPr/>
          <p:nvPr/>
        </p:nvSpPr>
        <p:spPr>
          <a:xfrm>
            <a:off x="8544272" y="1433640"/>
            <a:ext cx="214312" cy="2143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타원 113">
            <a:extLst>
              <a:ext uri="{FF2B5EF4-FFF2-40B4-BE49-F238E27FC236}">
                <a16:creationId xmlns:a16="http://schemas.microsoft.com/office/drawing/2014/main" xmlns="" id="{20E66F7B-8DFF-4190-BAB3-DE4BC178DC8F}"/>
              </a:ext>
            </a:extLst>
          </p:cNvPr>
          <p:cNvSpPr/>
          <p:nvPr/>
        </p:nvSpPr>
        <p:spPr>
          <a:xfrm>
            <a:off x="4133722" y="2263485"/>
            <a:ext cx="214312" cy="2143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 fontScale="62500" lnSpcReduction="20000"/>
          </a:bodyPr>
          <a:lstStyle>
            <a:lvl1pPr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kumimoji="0" lang="en-US" altLang="ko-KR" b="1" dirty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endParaRPr kumimoji="0" lang="ko-KR" altLang="en-US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8739900" y="1399927"/>
            <a:ext cx="257651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100" b="1" dirty="0">
                <a:latin typeface="굴림" panose="020B0600000101010101" pitchFamily="50" charset="-127"/>
              </a:rPr>
              <a:t>달력 버튼</a:t>
            </a:r>
            <a:endParaRPr lang="en-US" altLang="ko-KR" sz="1100" b="1" dirty="0">
              <a:latin typeface="굴림" panose="020B0600000101010101" pitchFamily="50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달력 페이지 이동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0" y="809785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8300766" y="848114"/>
            <a:ext cx="86792" cy="604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0" y="440794"/>
            <a:ext cx="12261669" cy="3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98171" y="476664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24828" y="464265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300765" y="458729"/>
            <a:ext cx="1" cy="368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4"/>
          <p:cNvSpPr txBox="1">
            <a:spLocks noChangeArrowheads="1"/>
          </p:cNvSpPr>
          <p:nvPr/>
        </p:nvSpPr>
        <p:spPr bwMode="auto">
          <a:xfrm>
            <a:off x="584560" y="513407"/>
            <a:ext cx="5116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200" b="1" dirty="0" smtClean="0">
                <a:latin typeface="Verdana" panose="020B0604030504040204" pitchFamily="34" charset="0"/>
                <a:ea typeface="맑은 고딕" panose="020B0503020000020004" pitchFamily="50" charset="-127"/>
              </a:rPr>
              <a:t>004</a:t>
            </a:r>
            <a:endParaRPr lang="en-US" altLang="ko-KR" sz="1200" b="1" dirty="0"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16066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152</ep:Words>
  <ep:PresentationFormat>와이드스크린</ep:PresentationFormat>
  <ep:Paragraphs>78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2022-04-09T05:24:08.000</dcterms:created>
  <dc:creator>LG</dc:creator>
  <cp:lastModifiedBy>User</cp:lastModifiedBy>
  <dcterms:modified xsi:type="dcterms:W3CDTF">2022-06-16T07:33:24.271</dcterms:modified>
  <cp:revision>3</cp:revision>
  <dc:title>PowerPoint 프레젠테이션</dc:title>
  <cp:version/>
</cp:coreProperties>
</file>