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E WOONG" userId="b4178d63dff40877" providerId="LiveId" clId="{AD8419F0-85C5-4F21-AC9B-6A8452C3253B}"/>
    <pc:docChg chg="delSld modSld">
      <pc:chgData name="PARK SE WOONG" userId="b4178d63dff40877" providerId="LiveId" clId="{AD8419F0-85C5-4F21-AC9B-6A8452C3253B}" dt="2022-04-07T05:21:16.335" v="6" actId="47"/>
      <pc:docMkLst>
        <pc:docMk/>
      </pc:docMkLst>
      <pc:sldChg chg="addSp mod">
        <pc:chgData name="PARK SE WOONG" userId="b4178d63dff40877" providerId="LiveId" clId="{AD8419F0-85C5-4F21-AC9B-6A8452C3253B}" dt="2022-04-07T05:18:31.132" v="0" actId="22"/>
        <pc:sldMkLst>
          <pc:docMk/>
          <pc:sldMk cId="146669013" sldId="257"/>
        </pc:sldMkLst>
        <pc:picChg chg="add">
          <ac:chgData name="PARK SE WOONG" userId="b4178d63dff40877" providerId="LiveId" clId="{AD8419F0-85C5-4F21-AC9B-6A8452C3253B}" dt="2022-04-07T05:18:31.132" v="0" actId="22"/>
          <ac:picMkLst>
            <pc:docMk/>
            <pc:sldMk cId="146669013" sldId="257"/>
            <ac:picMk id="3" creationId="{0419496E-58C9-43D7-BC99-431FAB64AA93}"/>
          </ac:picMkLst>
        </pc:picChg>
      </pc:sldChg>
      <pc:sldChg chg="addSp mod">
        <pc:chgData name="PARK SE WOONG" userId="b4178d63dff40877" providerId="LiveId" clId="{AD8419F0-85C5-4F21-AC9B-6A8452C3253B}" dt="2022-04-07T05:18:53.553" v="1" actId="22"/>
        <pc:sldMkLst>
          <pc:docMk/>
          <pc:sldMk cId="915677753" sldId="258"/>
        </pc:sldMkLst>
        <pc:picChg chg="add">
          <ac:chgData name="PARK SE WOONG" userId="b4178d63dff40877" providerId="LiveId" clId="{AD8419F0-85C5-4F21-AC9B-6A8452C3253B}" dt="2022-04-07T05:18:53.553" v="1" actId="22"/>
          <ac:picMkLst>
            <pc:docMk/>
            <pc:sldMk cId="915677753" sldId="258"/>
            <ac:picMk id="3" creationId="{9C85B78F-5FC4-4296-90D4-61A2BB3B86B6}"/>
          </ac:picMkLst>
        </pc:picChg>
      </pc:sldChg>
      <pc:sldChg chg="addSp mod">
        <pc:chgData name="PARK SE WOONG" userId="b4178d63dff40877" providerId="LiveId" clId="{AD8419F0-85C5-4F21-AC9B-6A8452C3253B}" dt="2022-04-07T05:20:50.633" v="2" actId="22"/>
        <pc:sldMkLst>
          <pc:docMk/>
          <pc:sldMk cId="3033198861" sldId="259"/>
        </pc:sldMkLst>
        <pc:picChg chg="add">
          <ac:chgData name="PARK SE WOONG" userId="b4178d63dff40877" providerId="LiveId" clId="{AD8419F0-85C5-4F21-AC9B-6A8452C3253B}" dt="2022-04-07T05:20:50.633" v="2" actId="22"/>
          <ac:picMkLst>
            <pc:docMk/>
            <pc:sldMk cId="3033198861" sldId="259"/>
            <ac:picMk id="3" creationId="{0D548C8F-BB3F-47C1-9A46-8DAE4C9909DB}"/>
          </ac:picMkLst>
        </pc:picChg>
      </pc:sldChg>
      <pc:sldChg chg="addSp mod">
        <pc:chgData name="PARK SE WOONG" userId="b4178d63dff40877" providerId="LiveId" clId="{AD8419F0-85C5-4F21-AC9B-6A8452C3253B}" dt="2022-04-07T05:21:04.281" v="3" actId="22"/>
        <pc:sldMkLst>
          <pc:docMk/>
          <pc:sldMk cId="4260016969" sldId="260"/>
        </pc:sldMkLst>
        <pc:picChg chg="add">
          <ac:chgData name="PARK SE WOONG" userId="b4178d63dff40877" providerId="LiveId" clId="{AD8419F0-85C5-4F21-AC9B-6A8452C3253B}" dt="2022-04-07T05:21:04.281" v="3" actId="22"/>
          <ac:picMkLst>
            <pc:docMk/>
            <pc:sldMk cId="4260016969" sldId="260"/>
            <ac:picMk id="3" creationId="{DC9027CD-2447-4DC6-986B-F3FEAE92A11F}"/>
          </ac:picMkLst>
        </pc:picChg>
      </pc:sldChg>
      <pc:sldChg chg="addSp mod">
        <pc:chgData name="PARK SE WOONG" userId="b4178d63dff40877" providerId="LiveId" clId="{AD8419F0-85C5-4F21-AC9B-6A8452C3253B}" dt="2022-04-07T05:21:13.892" v="4" actId="22"/>
        <pc:sldMkLst>
          <pc:docMk/>
          <pc:sldMk cId="894853903" sldId="261"/>
        </pc:sldMkLst>
        <pc:picChg chg="add">
          <ac:chgData name="PARK SE WOONG" userId="b4178d63dff40877" providerId="LiveId" clId="{AD8419F0-85C5-4F21-AC9B-6A8452C3253B}" dt="2022-04-07T05:21:13.892" v="4" actId="22"/>
          <ac:picMkLst>
            <pc:docMk/>
            <pc:sldMk cId="894853903" sldId="261"/>
            <ac:picMk id="3" creationId="{2D0D534A-4A98-43C1-BDD5-DD22C2EEE28E}"/>
          </ac:picMkLst>
        </pc:picChg>
      </pc:sldChg>
      <pc:sldChg chg="del">
        <pc:chgData name="PARK SE WOONG" userId="b4178d63dff40877" providerId="LiveId" clId="{AD8419F0-85C5-4F21-AC9B-6A8452C3253B}" dt="2022-04-07T05:21:15.241" v="5" actId="47"/>
        <pc:sldMkLst>
          <pc:docMk/>
          <pc:sldMk cId="1471424200" sldId="262"/>
        </pc:sldMkLst>
      </pc:sldChg>
      <pc:sldChg chg="del">
        <pc:chgData name="PARK SE WOONG" userId="b4178d63dff40877" providerId="LiveId" clId="{AD8419F0-85C5-4F21-AC9B-6A8452C3253B}" dt="2022-04-07T05:21:16.335" v="6" actId="47"/>
        <pc:sldMkLst>
          <pc:docMk/>
          <pc:sldMk cId="211526311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1473F-0709-44E8-B9FC-44F6D6C4E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B15870-96B7-4197-A054-44BFF6DBF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58E30-4A21-492C-B885-01403A6F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CEB6-8466-43D3-A515-7CDA98955429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EA50F-AF3F-4B90-954D-7C2294B1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100B1-2AE7-45FC-ACA3-379CACD7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2DF-B35B-4AEC-8B5D-57937749E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0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4B42F-ACE5-4CF1-81EB-F14F8E2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AB0643-1175-470B-95D2-8EF96A0D0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D5958-4307-4EFD-AA57-B4745C0D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CEB6-8466-43D3-A515-7CDA98955429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0C8F8-0E47-49FD-A418-197AE852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FE75F-3C9D-466A-BC9F-DE8EC3D1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2DF-B35B-4AEC-8B5D-57937749E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3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387CC0-F3DE-4245-90A3-5CFA2CCD6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D72FA4-24FF-4AE1-A5C3-C2E62993E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D4F57-F701-4C15-95EC-6C8AC300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CEB6-8466-43D3-A515-7CDA98955429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76299-28B1-4FE0-AE4D-46E82097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AA77E-B424-430B-9D15-CBD98622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2DF-B35B-4AEC-8B5D-57937749E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3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17720-B2CB-4312-A940-BEC88104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4507E-52E8-49B2-8B40-10EFB2B3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198C7-265E-4BA1-B049-4742FE67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CEB6-8466-43D3-A515-7CDA98955429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2AEF0-79F9-4A5B-BC9F-952B46E6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91A3B-095C-4257-A3E4-70DB027A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2DF-B35B-4AEC-8B5D-57937749E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5E312-B6DC-447D-B347-C62AA3B5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2DAB74-32D8-4C9B-90BC-0432384C1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D73EA-41E4-42CB-92DE-F6A1E63A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CEB6-8466-43D3-A515-7CDA98955429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21C42-B30D-47BB-8BB8-B4F7A7EF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C9308-CAEC-4CB3-BAFB-D5767D5B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2DF-B35B-4AEC-8B5D-57937749E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3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D2979-04A9-4CB3-8AF8-8B3DE47E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A1C55-7F84-4254-94FF-2620D9C78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FA3970-6F04-4525-BB54-9D3154723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A947A-44AB-4D35-BB2C-AA272B87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CEB6-8466-43D3-A515-7CDA98955429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2EA6D-92D9-46AF-9A84-0869C78B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2F5184-D96A-4610-BF92-064A2EC2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2DF-B35B-4AEC-8B5D-57937749E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10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9E8FE-9402-4A85-AADC-01B94A3D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6B21A-E0E5-48F7-B449-83919178F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21CB21-1552-4FD2-8909-1A53E98D5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6602C3-6DDB-42F0-BC9D-F17CBF0FC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B2B832-05DF-456F-8F56-464257622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BE720C-F985-497A-AD7A-33C8A052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CEB6-8466-43D3-A515-7CDA98955429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0D6E36-4A2E-4D44-B542-1865D0F0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F36BD1-3163-4027-9D78-F817A16F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2DF-B35B-4AEC-8B5D-57937749E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9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A445D-DDCB-42CB-A6B8-3CD88116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19BE2A-8476-4B1B-9757-37B2A616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CEB6-8466-43D3-A515-7CDA98955429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6E57B1-CC71-46D6-B05D-2640EE04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2409F0-7B63-4C01-BF85-98F95F80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2DF-B35B-4AEC-8B5D-57937749E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18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0F2CD5-9C6D-4B63-B025-9F57EABD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CEB6-8466-43D3-A515-7CDA98955429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C99BCC-FDDB-4F24-8EF4-5401011E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3D7C06-2614-4ECC-AC0E-C47B3406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2DF-B35B-4AEC-8B5D-57937749E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8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A0C3D-60D9-4F8F-B5BE-23A13AD1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00317-ABCB-40B8-A9EF-74CE9D70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4BB51D-E356-43F2-BDC9-48D703510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40A53-8EB4-46E2-8BA0-93390501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CEB6-8466-43D3-A515-7CDA98955429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692BD-FCAF-4135-B1D0-19CCDE8F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A11636-2D65-4DAE-8D82-BA730454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2DF-B35B-4AEC-8B5D-57937749E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30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1659-2333-42C0-AA18-4247C349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1BC553-E725-4C7A-A3FF-0D32DE68B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7E852E-FB07-4516-90D7-3155402E4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9AAD98-6F6B-473F-8D46-7475832B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CEB6-8466-43D3-A515-7CDA98955429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96BDD3-4787-44B7-96EC-7AD09623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9DC5F-017D-42CD-94AB-F0E2C472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2DF-B35B-4AEC-8B5D-57937749E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7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4A205-8375-4754-91E4-445ADBCE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26611-CC20-4635-8811-B2D65FE97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8E36B-8284-4CE7-BA59-F4ADD09A5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ACEB6-8466-43D3-A515-7CDA98955429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A8C1F-31D7-4493-B0DA-BFEA33F18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0F670-8E7D-4C06-A14B-3AC81A88A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DF2DF-B35B-4AEC-8B5D-57937749E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2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FEC53F-6236-46AB-91AB-58597258A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1538023"/>
            <a:ext cx="6954220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7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19496E-58C9-43D7-BC99-431FAB64A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00" y="1423707"/>
            <a:ext cx="6982799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85B78F-5FC4-4296-90D4-61A2BB3B8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74" y="1280812"/>
            <a:ext cx="7001852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7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548C8F-BB3F-47C1-9A46-8DAE4C990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6" y="1838103"/>
            <a:ext cx="6963747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9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9027CD-2447-4DC6-986B-F3FEAE92A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7" y="1714260"/>
            <a:ext cx="6992326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1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0D534A-4A98-43C1-BDD5-DD22C2EEE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7" y="1142681"/>
            <a:ext cx="6992326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5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SE WOONG</dc:creator>
  <cp:lastModifiedBy>PARK SE WOONG</cp:lastModifiedBy>
  <cp:revision>2</cp:revision>
  <dcterms:created xsi:type="dcterms:W3CDTF">2022-04-05T11:34:52Z</dcterms:created>
  <dcterms:modified xsi:type="dcterms:W3CDTF">2022-04-07T05:21:17Z</dcterms:modified>
</cp:coreProperties>
</file>