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1473F-0709-44E8-B9FC-44F6D6C4E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15870-96B7-4197-A054-44BFF6DBF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58E30-4A21-492C-B885-01403A6F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A50F-AF3F-4B90-954D-7C2294B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100B1-2AE7-45FC-ACA3-379CACD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B42F-ACE5-4CF1-81EB-F14F8E2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B0643-1175-470B-95D2-8EF96A0D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D5958-4307-4EFD-AA57-B4745C0D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0C8F8-0E47-49FD-A418-197AE852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FE75F-3C9D-466A-BC9F-DE8EC3D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87CC0-F3DE-4245-90A3-5CFA2CCD6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72FA4-24FF-4AE1-A5C3-C2E62993E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4F57-F701-4C15-95EC-6C8AC300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76299-28B1-4FE0-AE4D-46E82097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AA77E-B424-430B-9D15-CBD98622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17720-B2CB-4312-A940-BEC88104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4507E-52E8-49B2-8B40-10EFB2B3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98C7-265E-4BA1-B049-4742FE67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2AEF0-79F9-4A5B-BC9F-952B46E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91A3B-095C-4257-A3E4-70DB027A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5E312-B6DC-447D-B347-C62AA3B5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DAB74-32D8-4C9B-90BC-0432384C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D73EA-41E4-42CB-92DE-F6A1E63A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21C42-B30D-47BB-8BB8-B4F7A7EF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C9308-CAEC-4CB3-BAFB-D5767D5B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D2979-04A9-4CB3-8AF8-8B3DE47E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A1C55-7F84-4254-94FF-2620D9C78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A3970-6F04-4525-BB54-9D315472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A947A-44AB-4D35-BB2C-AA272B87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2EA6D-92D9-46AF-9A84-0869C78B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F5184-D96A-4610-BF92-064A2EC2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0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9E8FE-9402-4A85-AADC-01B94A3D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6B21A-E0E5-48F7-B449-83919178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1CB21-1552-4FD2-8909-1A53E98D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602C3-6DDB-42F0-BC9D-F17CBF0FC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B2B832-05DF-456F-8F56-464257622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BE720C-F985-497A-AD7A-33C8A052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D6E36-4A2E-4D44-B542-1865D0F0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36BD1-3163-4027-9D78-F817A16F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445D-DDCB-42CB-A6B8-3CD88116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19BE2A-8476-4B1B-9757-37B2A616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6E57B1-CC71-46D6-B05D-2640EE04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2409F0-7B63-4C01-BF85-98F95F80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0F2CD5-9C6D-4B63-B025-9F57EABD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99BCC-FDDB-4F24-8EF4-5401011E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D7C06-2614-4ECC-AC0E-C47B3406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A0C3D-60D9-4F8F-B5BE-23A13AD1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00317-ABCB-40B8-A9EF-74CE9D70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BB51D-E356-43F2-BDC9-48D70351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40A53-8EB4-46E2-8BA0-93390501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692BD-FCAF-4135-B1D0-19CCDE8F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11636-2D65-4DAE-8D82-BA730454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1659-2333-42C0-AA18-4247C349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BC553-E725-4C7A-A3FF-0D32DE68B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E852E-FB07-4516-90D7-3155402E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AAD98-6F6B-473F-8D46-7475832B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6BDD3-4787-44B7-96EC-7AD09623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9DC5F-017D-42CD-94AB-F0E2C47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4A205-8375-4754-91E4-445ADBCE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26611-CC20-4635-8811-B2D65FE9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8E36B-8284-4CE7-BA59-F4ADD09A5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CEB6-8466-43D3-A515-7CDA9895542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A8C1F-31D7-4493-B0DA-BFEA33F1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0F670-8E7D-4C06-A14B-3AC81A88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F2DF-B35B-4AEC-8B5D-57937749E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BCFABA-5E8B-4381-B05C-16404C9C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699706"/>
            <a:ext cx="707806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90A11-4265-4297-B02F-EDE28ABF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390365"/>
            <a:ext cx="699232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EF123E-D079-4527-8F50-4EAC83A5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4" y="1037891"/>
            <a:ext cx="703043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B37516-EB4A-4CD5-88E0-B47F14E4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614234"/>
            <a:ext cx="713522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1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FE4FAF-759A-4B0C-8089-EA9D2907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861654"/>
            <a:ext cx="695422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0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 WOONG</dc:creator>
  <cp:lastModifiedBy>PARK SE WOONG</cp:lastModifiedBy>
  <cp:revision>1</cp:revision>
  <dcterms:created xsi:type="dcterms:W3CDTF">2022-04-05T11:34:52Z</dcterms:created>
  <dcterms:modified xsi:type="dcterms:W3CDTF">2022-04-05T11:36:51Z</dcterms:modified>
</cp:coreProperties>
</file>