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9BAEC-895E-4D03-B23F-0242BE500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B81638-DE9D-4468-8C35-B75D67C3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FEBE2-D365-4189-AF6F-39565180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ECB-BA93-4A33-A407-4CD8CB13FF1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5FA6C-B75D-4C74-9251-92B66F13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1A2-B27D-483B-92DB-B966D895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783-F61A-4A45-8C7B-CB0281AA7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6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F7826-6FA7-499F-9C84-B8B0B6F7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A16D9-5EFB-4480-93B8-83ECA592F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03269-2283-4B17-A53B-A203F005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ECB-BA93-4A33-A407-4CD8CB13FF1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50837-E4ED-416A-80C3-01DEF3AB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74858-FF88-4B72-AC06-060A2BEA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783-F61A-4A45-8C7B-CB0281AA7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1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A195A4-8F2F-48E5-88F4-D7D82A9AF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231527-5512-4DE7-8F92-E6F19D067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59B18-C349-46AF-B25C-DC4F5F23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ECB-BA93-4A33-A407-4CD8CB13FF1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924B8-186E-42D2-ABFC-EE203AD1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5299F-FCEA-46AE-99A7-9F838185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783-F61A-4A45-8C7B-CB0281AA7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2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2494-E816-4910-BE6F-7D5DFE44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936D0-7E95-48D1-A5EF-DF6E6000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72F51-8559-463F-84DD-F54CF5A2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ECB-BA93-4A33-A407-4CD8CB13FF1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2710F-E64A-4287-B048-8B3E0404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0C2E2-0131-4FEF-8AA7-FC978B56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783-F61A-4A45-8C7B-CB0281AA7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2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843D5-059C-48F4-B2E7-B807B27E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D71342-A040-43A4-A593-F58D84BF4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2F767-F965-482E-A5E4-86703A44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ECB-BA93-4A33-A407-4CD8CB13FF1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5A6B1-A8BE-4BCB-98B8-F3CFC22A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1DB62-4743-48B4-953E-EC65C346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783-F61A-4A45-8C7B-CB0281AA7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4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67520-02DF-4AA5-8049-AB96D904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B5857-9212-4D31-B0C0-524BBE8AB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323468-6E13-4C30-AB4F-3D2559A1B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DCC95-1A25-43C1-AC5C-5A667923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ECB-BA93-4A33-A407-4CD8CB13FF1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CF0E5-0DB1-4B17-9BEC-CEC34AF8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50908-62D0-4ED3-9127-8A2AEA2C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783-F61A-4A45-8C7B-CB0281AA7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6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09C9A-DA1D-4BA7-A457-B4E8E5E8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C47F9-EA23-4C3D-A248-1B379F22C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5E513A-B2E1-44BD-A429-3936D12A6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842E6F-2218-4F26-8176-957D66328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21CB24-97A6-4C64-A267-9351FB0AC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79F360-847C-4F33-BA47-490E4255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ECB-BA93-4A33-A407-4CD8CB13FF1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E93A7B-7CE9-4675-A4C2-D078CB25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64455B-3231-4948-8258-96298032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783-F61A-4A45-8C7B-CB0281AA7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ED8AF-14F2-4772-BBB3-94530EA6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64B068-9272-4126-BE04-5AF3E124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ECB-BA93-4A33-A407-4CD8CB13FF1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30BFB-7B3C-4F1B-9971-C8FB329D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BEE4B5-37B6-48BB-8EC9-DC8D218F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783-F61A-4A45-8C7B-CB0281AA7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74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F48205-E283-4035-BF24-6E2D16A7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ECB-BA93-4A33-A407-4CD8CB13FF1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1FA77C-483F-4A00-84F4-42CD9931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934B8-760A-4573-A09A-581493FE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783-F61A-4A45-8C7B-CB0281AA7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15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37C87-5A1B-4C7B-B324-D7C23BEF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2881-07A9-4624-9F4C-7931C5F4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7DC34-DF9F-4B9C-8CDC-5030B95B0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ABE241-04C9-48B5-A17B-9EA30517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ECB-BA93-4A33-A407-4CD8CB13FF1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00A3FF-9D28-4E3A-AA0B-7D55A481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9EA65-B713-49C5-946A-4FCB202B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783-F61A-4A45-8C7B-CB0281AA7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0F013-6A21-4083-AE62-3E6AC90C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9025E5-167C-40D9-A93D-1F0174A7C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B6D26B-CB92-4562-967D-9C0F30E2C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C53169-7B2F-47E2-B865-E5A671D6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ECB-BA93-4A33-A407-4CD8CB13FF1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595CE-551C-449E-A4E0-3E1A4AA9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794FCE-8C84-4DBD-B9F7-451B7674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783-F61A-4A45-8C7B-CB0281AA7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2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00B0CB-7F70-4AB4-9BFA-1826DDE0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0F9334-8A12-491D-928C-3EBD76AEA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AB221-AF13-477F-B9F2-0FBB92823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4ECB-BA93-4A33-A407-4CD8CB13FF1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1D1A5-182A-46AE-BC4A-AED27749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00C36-B6F8-44C7-82DF-660DC63A4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F783-F61A-4A45-8C7B-CB0281AA7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7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A76783-E072-4ED4-8157-FDEAC5BC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74" y="637785"/>
            <a:ext cx="7001852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8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6B6D9B-8DBF-46ED-B92F-32AA935C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1599944"/>
            <a:ext cx="695422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6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29BE40-8EA9-44DD-9D49-5B1C42727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1247470"/>
            <a:ext cx="6954220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3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6DC1EF-26D6-4DE8-94D1-6F95C3B9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74" y="1209365"/>
            <a:ext cx="7001852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7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74B48E-EDCE-46B6-A84E-CC057EAA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928338"/>
            <a:ext cx="7020905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2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D682C3-373A-4EBF-8F5B-81FC1A00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637785"/>
            <a:ext cx="6963747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5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5ACBDD-2AE6-415B-9448-9F2C3657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747338"/>
            <a:ext cx="6963747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2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89E161-620F-47A1-ACAD-D83607CE9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1252233"/>
            <a:ext cx="6992326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8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B4F89A-ED58-4B70-8053-0D95C2EF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2128656"/>
            <a:ext cx="7087589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3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BAE173-5404-4E93-B3A1-6BB81E7C0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05" y="728285"/>
            <a:ext cx="6906589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2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5DCCD8-2EF8-4959-9B1E-F07EE3A2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1509444"/>
            <a:ext cx="7011378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420232-52DD-46EC-965B-1262C2D54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1461813"/>
            <a:ext cx="6992326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9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7469FE-1146-4F6F-A7F8-D19EF1A7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63" y="1228418"/>
            <a:ext cx="6973273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0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SE WOONG</dc:creator>
  <cp:lastModifiedBy>PARK SE WOONG</cp:lastModifiedBy>
  <cp:revision>1</cp:revision>
  <dcterms:created xsi:type="dcterms:W3CDTF">2022-04-05T13:14:47Z</dcterms:created>
  <dcterms:modified xsi:type="dcterms:W3CDTF">2022-04-05T13:15:01Z</dcterms:modified>
</cp:coreProperties>
</file>