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6" r:id="rId3"/>
    <p:sldId id="410" r:id="rId4"/>
    <p:sldId id="411" r:id="rId5"/>
    <p:sldId id="412" r:id="rId6"/>
    <p:sldId id="415" r:id="rId7"/>
    <p:sldId id="419" r:id="rId8"/>
    <p:sldId id="420" r:id="rId9"/>
    <p:sldId id="421" r:id="rId10"/>
    <p:sldId id="422" r:id="rId11"/>
    <p:sldId id="416" r:id="rId12"/>
    <p:sldId id="413" r:id="rId13"/>
    <p:sldId id="417" r:id="rId14"/>
    <p:sldId id="403" r:id="rId15"/>
    <p:sldId id="409" r:id="rId16"/>
    <p:sldId id="408" r:id="rId17"/>
    <p:sldId id="405" r:id="rId18"/>
    <p:sldId id="406" r:id="rId19"/>
    <p:sldId id="414" r:id="rId20"/>
    <p:sldId id="423" r:id="rId21"/>
    <p:sldId id="31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50"/>
    <a:srgbClr val="5073A6"/>
    <a:srgbClr val="868686"/>
    <a:srgbClr val="585262"/>
    <a:srgbClr val="A761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58DF7A-5615-4D04-B4A6-07275370FBAD}" v="497" dt="2021-11-03T08:43:55.642"/>
    <p1510:client id="{A7D04D9A-75BF-4939-AA56-FC95F8A330D6}" v="1374" dt="2021-11-03T08:46:23.8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HYUNWOO" userId="fb356f9fdbff464b" providerId="LiveId" clId="{2EE8913B-1D01-4628-8A35-4AF30C812AD8}"/>
    <pc:docChg chg="undo custSel addSld delSld modSld sldOrd">
      <pc:chgData name="PARK HYUNWOO" userId="fb356f9fdbff464b" providerId="LiveId" clId="{2EE8913B-1D01-4628-8A35-4AF30C812AD8}" dt="2021-03-24T16:40:29.047" v="1824" actId="20577"/>
      <pc:docMkLst>
        <pc:docMk/>
      </pc:docMkLst>
      <pc:sldChg chg="modSp mod">
        <pc:chgData name="PARK HYUNWOO" userId="fb356f9fdbff464b" providerId="LiveId" clId="{2EE8913B-1D01-4628-8A35-4AF30C812AD8}" dt="2021-03-17T08:59:07.303" v="7" actId="20577"/>
        <pc:sldMkLst>
          <pc:docMk/>
          <pc:sldMk cId="2407898869" sldId="301"/>
        </pc:sldMkLst>
        <pc:spChg chg="mod">
          <ac:chgData name="PARK HYUNWOO" userId="fb356f9fdbff464b" providerId="LiveId" clId="{2EE8913B-1D01-4628-8A35-4AF30C812AD8}" dt="2021-03-17T08:59:07.303" v="7" actId="20577"/>
          <ac:spMkLst>
            <pc:docMk/>
            <pc:sldMk cId="2407898869" sldId="301"/>
            <ac:spMk id="7" creationId="{5F86F2F6-AB03-4963-8148-71C2E8AD064C}"/>
          </ac:spMkLst>
        </pc:spChg>
      </pc:sldChg>
      <pc:sldChg chg="addSp delSp modSp mod">
        <pc:chgData name="PARK HYUNWOO" userId="fb356f9fdbff464b" providerId="LiveId" clId="{2EE8913B-1D01-4628-8A35-4AF30C812AD8}" dt="2021-03-17T09:25:19.110" v="241" actId="1076"/>
        <pc:sldMkLst>
          <pc:docMk/>
          <pc:sldMk cId="3264018752" sldId="327"/>
        </pc:sldMkLst>
        <pc:spChg chg="del">
          <ac:chgData name="PARK HYUNWOO" userId="fb356f9fdbff464b" providerId="LiveId" clId="{2EE8913B-1D01-4628-8A35-4AF30C812AD8}" dt="2021-03-17T09:25:08.645" v="236" actId="478"/>
          <ac:spMkLst>
            <pc:docMk/>
            <pc:sldMk cId="3264018752" sldId="327"/>
            <ac:spMk id="3" creationId="{44CC273B-E2AB-420B-83DD-99E73FA20C7D}"/>
          </ac:spMkLst>
        </pc:spChg>
        <pc:spChg chg="mod">
          <ac:chgData name="PARK HYUNWOO" userId="fb356f9fdbff464b" providerId="LiveId" clId="{2EE8913B-1D01-4628-8A35-4AF30C812AD8}" dt="2021-03-17T08:57:53.970" v="2" actId="1076"/>
          <ac:spMkLst>
            <pc:docMk/>
            <pc:sldMk cId="3264018752" sldId="327"/>
            <ac:spMk id="6" creationId="{250E6F75-E6C7-40B6-8389-72EF441DD190}"/>
          </ac:spMkLst>
        </pc:spChg>
        <pc:spChg chg="del">
          <ac:chgData name="PARK HYUNWOO" userId="fb356f9fdbff464b" providerId="LiveId" clId="{2EE8913B-1D01-4628-8A35-4AF30C812AD8}" dt="2021-03-17T09:25:10.922" v="237" actId="478"/>
          <ac:spMkLst>
            <pc:docMk/>
            <pc:sldMk cId="3264018752" sldId="327"/>
            <ac:spMk id="8" creationId="{D8F84569-998E-4E7E-A17B-249FC7EF72AD}"/>
          </ac:spMkLst>
        </pc:spChg>
        <pc:picChg chg="mod">
          <ac:chgData name="PARK HYUNWOO" userId="fb356f9fdbff464b" providerId="LiveId" clId="{2EE8913B-1D01-4628-8A35-4AF30C812AD8}" dt="2021-03-17T09:21:24.394" v="197" actId="14100"/>
          <ac:picMkLst>
            <pc:docMk/>
            <pc:sldMk cId="3264018752" sldId="327"/>
            <ac:picMk id="4" creationId="{82A6FC62-4B2E-4528-BE9A-B3DF964B2DEE}"/>
          </ac:picMkLst>
        </pc:picChg>
        <pc:picChg chg="mod">
          <ac:chgData name="PARK HYUNWOO" userId="fb356f9fdbff464b" providerId="LiveId" clId="{2EE8913B-1D01-4628-8A35-4AF30C812AD8}" dt="2021-03-17T09:25:19.110" v="241" actId="1076"/>
          <ac:picMkLst>
            <pc:docMk/>
            <pc:sldMk cId="3264018752" sldId="327"/>
            <ac:picMk id="7" creationId="{D4BA6742-BECB-43AA-9AB8-171A1ABA4B29}"/>
          </ac:picMkLst>
        </pc:picChg>
        <pc:picChg chg="add del mod">
          <ac:chgData name="PARK HYUNWOO" userId="fb356f9fdbff464b" providerId="LiveId" clId="{2EE8913B-1D01-4628-8A35-4AF30C812AD8}" dt="2021-03-17T09:23:24.227" v="212" actId="478"/>
          <ac:picMkLst>
            <pc:docMk/>
            <pc:sldMk cId="3264018752" sldId="327"/>
            <ac:picMk id="11" creationId="{5B6BC465-83CD-40CB-823C-4561D303D9F5}"/>
          </ac:picMkLst>
        </pc:picChg>
        <pc:picChg chg="add del mod">
          <ac:chgData name="PARK HYUNWOO" userId="fb356f9fdbff464b" providerId="LiveId" clId="{2EE8913B-1D01-4628-8A35-4AF30C812AD8}" dt="2021-03-17T09:24:31.986" v="221" actId="478"/>
          <ac:picMkLst>
            <pc:docMk/>
            <pc:sldMk cId="3264018752" sldId="327"/>
            <ac:picMk id="13" creationId="{AF47C881-BBC0-4A06-AA76-29CFF3E14078}"/>
          </ac:picMkLst>
        </pc:picChg>
        <pc:picChg chg="add mod">
          <ac:chgData name="PARK HYUNWOO" userId="fb356f9fdbff464b" providerId="LiveId" clId="{2EE8913B-1D01-4628-8A35-4AF30C812AD8}" dt="2021-03-17T09:25:14.701" v="239" actId="1076"/>
          <ac:picMkLst>
            <pc:docMk/>
            <pc:sldMk cId="3264018752" sldId="327"/>
            <ac:picMk id="15" creationId="{268540AE-49D6-4602-9A57-870AAC79E335}"/>
          </ac:picMkLst>
        </pc:picChg>
      </pc:sldChg>
      <pc:sldChg chg="del">
        <pc:chgData name="PARK HYUNWOO" userId="fb356f9fdbff464b" providerId="LiveId" clId="{2EE8913B-1D01-4628-8A35-4AF30C812AD8}" dt="2021-03-17T08:47:56.471" v="0" actId="47"/>
        <pc:sldMkLst>
          <pc:docMk/>
          <pc:sldMk cId="2198579606" sldId="331"/>
        </pc:sldMkLst>
      </pc:sldChg>
      <pc:sldChg chg="delSp modSp mod modNotesTx">
        <pc:chgData name="PARK HYUNWOO" userId="fb356f9fdbff464b" providerId="LiveId" clId="{2EE8913B-1D01-4628-8A35-4AF30C812AD8}" dt="2021-03-24T16:40:29.047" v="1824" actId="20577"/>
        <pc:sldMkLst>
          <pc:docMk/>
          <pc:sldMk cId="1454864074" sldId="338"/>
        </pc:sldMkLst>
        <pc:spChg chg="mod">
          <ac:chgData name="PARK HYUNWOO" userId="fb356f9fdbff464b" providerId="LiveId" clId="{2EE8913B-1D01-4628-8A35-4AF30C812AD8}" dt="2021-03-17T09:00:43.378" v="28"/>
          <ac:spMkLst>
            <pc:docMk/>
            <pc:sldMk cId="1454864074" sldId="338"/>
            <ac:spMk id="2" creationId="{D1058CDB-8BE3-4791-AEDA-E3A191767F61}"/>
          </ac:spMkLst>
        </pc:spChg>
        <pc:spChg chg="del mod">
          <ac:chgData name="PARK HYUNWOO" userId="fb356f9fdbff464b" providerId="LiveId" clId="{2EE8913B-1D01-4628-8A35-4AF30C812AD8}" dt="2021-03-17T09:03:40.801" v="119" actId="478"/>
          <ac:spMkLst>
            <pc:docMk/>
            <pc:sldMk cId="1454864074" sldId="338"/>
            <ac:spMk id="8" creationId="{9E38C101-DD46-4E30-9A9A-BA689BCF2190}"/>
          </ac:spMkLst>
        </pc:spChg>
        <pc:graphicFrameChg chg="modGraphic">
          <ac:chgData name="PARK HYUNWOO" userId="fb356f9fdbff464b" providerId="LiveId" clId="{2EE8913B-1D01-4628-8A35-4AF30C812AD8}" dt="2021-03-23T07:43:57.844" v="632" actId="2161"/>
          <ac:graphicFrameMkLst>
            <pc:docMk/>
            <pc:sldMk cId="1454864074" sldId="338"/>
            <ac:graphicFrameMk id="13" creationId="{5168CE40-26A6-4DF4-B9B1-EF5B24482326}"/>
          </ac:graphicFrameMkLst>
        </pc:graphicFrameChg>
      </pc:sldChg>
      <pc:sldChg chg="modSp mod">
        <pc:chgData name="PARK HYUNWOO" userId="fb356f9fdbff464b" providerId="LiveId" clId="{2EE8913B-1D01-4628-8A35-4AF30C812AD8}" dt="2021-03-17T08:59:19.347" v="15"/>
        <pc:sldMkLst>
          <pc:docMk/>
          <pc:sldMk cId="1472991645" sldId="339"/>
        </pc:sldMkLst>
        <pc:spChg chg="mod">
          <ac:chgData name="PARK HYUNWOO" userId="fb356f9fdbff464b" providerId="LiveId" clId="{2EE8913B-1D01-4628-8A35-4AF30C812AD8}" dt="2021-03-17T08:59:19.347" v="15"/>
          <ac:spMkLst>
            <pc:docMk/>
            <pc:sldMk cId="1472991645" sldId="339"/>
            <ac:spMk id="7" creationId="{5F86F2F6-AB03-4963-8148-71C2E8AD064C}"/>
          </ac:spMkLst>
        </pc:spChg>
      </pc:sldChg>
      <pc:sldChg chg="addSp delSp modSp mod modNotesTx">
        <pc:chgData name="PARK HYUNWOO" userId="fb356f9fdbff464b" providerId="LiveId" clId="{2EE8913B-1D01-4628-8A35-4AF30C812AD8}" dt="2021-03-17T09:28:52.523" v="247" actId="20577"/>
        <pc:sldMkLst>
          <pc:docMk/>
          <pc:sldMk cId="4266360871" sldId="341"/>
        </pc:sldMkLst>
        <pc:spChg chg="add del mod">
          <ac:chgData name="PARK HYUNWOO" userId="fb356f9fdbff464b" providerId="LiveId" clId="{2EE8913B-1D01-4628-8A35-4AF30C812AD8}" dt="2021-03-17T09:04:51.848" v="174" actId="1076"/>
          <ac:spMkLst>
            <pc:docMk/>
            <pc:sldMk cId="4266360871" sldId="341"/>
            <ac:spMk id="4" creationId="{99946F56-B194-48D0-A070-6CFE54226608}"/>
          </ac:spMkLst>
        </pc:spChg>
        <pc:picChg chg="add mod">
          <ac:chgData name="PARK HYUNWOO" userId="fb356f9fdbff464b" providerId="LiveId" clId="{2EE8913B-1D01-4628-8A35-4AF30C812AD8}" dt="2021-03-17T09:13:44.534" v="190" actId="1076"/>
          <ac:picMkLst>
            <pc:docMk/>
            <pc:sldMk cId="4266360871" sldId="341"/>
            <ac:picMk id="5" creationId="{0E8D56B3-124D-4983-A32D-C7C384C264AD}"/>
          </ac:picMkLst>
        </pc:picChg>
        <pc:picChg chg="del">
          <ac:chgData name="PARK HYUNWOO" userId="fb356f9fdbff464b" providerId="LiveId" clId="{2EE8913B-1D01-4628-8A35-4AF30C812AD8}" dt="2021-03-17T08:59:29.597" v="16" actId="478"/>
          <ac:picMkLst>
            <pc:docMk/>
            <pc:sldMk cId="4266360871" sldId="341"/>
            <ac:picMk id="6" creationId="{5556A1EC-2185-495E-B9A4-F9DE4BEDFB66}"/>
          </ac:picMkLst>
        </pc:picChg>
        <pc:picChg chg="add del mod">
          <ac:chgData name="PARK HYUNWOO" userId="fb356f9fdbff464b" providerId="LiveId" clId="{2EE8913B-1D01-4628-8A35-4AF30C812AD8}" dt="2021-03-17T09:13:31.294" v="184" actId="478"/>
          <ac:picMkLst>
            <pc:docMk/>
            <pc:sldMk cId="4266360871" sldId="341"/>
            <ac:picMk id="1026" creationId="{679EA3EC-017B-4572-8105-DF5E66ABFB02}"/>
          </ac:picMkLst>
        </pc:picChg>
        <pc:picChg chg="add mod">
          <ac:chgData name="PARK HYUNWOO" userId="fb356f9fdbff464b" providerId="LiveId" clId="{2EE8913B-1D01-4628-8A35-4AF30C812AD8}" dt="2021-03-17T09:13:44.534" v="190" actId="1076"/>
          <ac:picMkLst>
            <pc:docMk/>
            <pc:sldMk cId="4266360871" sldId="341"/>
            <ac:picMk id="1028" creationId="{0B28D3B0-27F0-44B8-85C9-1EAAED79DB28}"/>
          </ac:picMkLst>
        </pc:picChg>
      </pc:sldChg>
      <pc:sldChg chg="addSp modSp mod">
        <pc:chgData name="PARK HYUNWOO" userId="fb356f9fdbff464b" providerId="LiveId" clId="{2EE8913B-1D01-4628-8A35-4AF30C812AD8}" dt="2021-03-17T09:33:28.078" v="631"/>
        <pc:sldMkLst>
          <pc:docMk/>
          <pc:sldMk cId="1529972269" sldId="342"/>
        </pc:sldMkLst>
        <pc:spChg chg="add mod">
          <ac:chgData name="PARK HYUNWOO" userId="fb356f9fdbff464b" providerId="LiveId" clId="{2EE8913B-1D01-4628-8A35-4AF30C812AD8}" dt="2021-03-17T09:33:28.078" v="631"/>
          <ac:spMkLst>
            <pc:docMk/>
            <pc:sldMk cId="1529972269" sldId="342"/>
            <ac:spMk id="6" creationId="{5E61FB84-0283-4EF0-B7B5-40BC4AC29A7E}"/>
          </ac:spMkLst>
        </pc:spChg>
      </pc:sldChg>
      <pc:sldChg chg="modSp mod">
        <pc:chgData name="PARK HYUNWOO" userId="fb356f9fdbff464b" providerId="LiveId" clId="{2EE8913B-1D01-4628-8A35-4AF30C812AD8}" dt="2021-03-24T15:58:45.128" v="1070" actId="20577"/>
        <pc:sldMkLst>
          <pc:docMk/>
          <pc:sldMk cId="4254591557" sldId="343"/>
        </pc:sldMkLst>
        <pc:spChg chg="mod">
          <ac:chgData name="PARK HYUNWOO" userId="fb356f9fdbff464b" providerId="LiveId" clId="{2EE8913B-1D01-4628-8A35-4AF30C812AD8}" dt="2021-03-24T15:58:45.128" v="1070" actId="20577"/>
          <ac:spMkLst>
            <pc:docMk/>
            <pc:sldMk cId="4254591557" sldId="343"/>
            <ac:spMk id="3" creationId="{2D337A56-9BA0-4B24-90F7-B2BFFF72D884}"/>
          </ac:spMkLst>
        </pc:spChg>
      </pc:sldChg>
      <pc:sldChg chg="modSp mod">
        <pc:chgData name="PARK HYUNWOO" userId="fb356f9fdbff464b" providerId="LiveId" clId="{2EE8913B-1D01-4628-8A35-4AF30C812AD8}" dt="2021-03-24T16:35:57.373" v="1463" actId="20577"/>
        <pc:sldMkLst>
          <pc:docMk/>
          <pc:sldMk cId="1337915836" sldId="344"/>
        </pc:sldMkLst>
        <pc:spChg chg="mod">
          <ac:chgData name="PARK HYUNWOO" userId="fb356f9fdbff464b" providerId="LiveId" clId="{2EE8913B-1D01-4628-8A35-4AF30C812AD8}" dt="2021-03-24T16:35:57.373" v="1463" actId="20577"/>
          <ac:spMkLst>
            <pc:docMk/>
            <pc:sldMk cId="1337915836" sldId="344"/>
            <ac:spMk id="11" creationId="{B94B2934-8FCF-4FE8-9BAC-2B0CB080BFC3}"/>
          </ac:spMkLst>
        </pc:spChg>
      </pc:sldChg>
      <pc:sldChg chg="addSp delSp modSp add mod ord modAnim modNotesTx">
        <pc:chgData name="PARK HYUNWOO" userId="fb356f9fdbff464b" providerId="LiveId" clId="{2EE8913B-1D01-4628-8A35-4AF30C812AD8}" dt="2021-03-24T16:39:26.289" v="1701" actId="20577"/>
        <pc:sldMkLst>
          <pc:docMk/>
          <pc:sldMk cId="288861683" sldId="345"/>
        </pc:sldMkLst>
        <pc:spChg chg="add del mod">
          <ac:chgData name="PARK HYUNWOO" userId="fb356f9fdbff464b" providerId="LiveId" clId="{2EE8913B-1D01-4628-8A35-4AF30C812AD8}" dt="2021-03-23T07:51:57.115" v="645" actId="478"/>
          <ac:spMkLst>
            <pc:docMk/>
            <pc:sldMk cId="288861683" sldId="345"/>
            <ac:spMk id="3" creationId="{2941934D-C387-4F13-9666-2B495DB09375}"/>
          </ac:spMkLst>
        </pc:spChg>
        <pc:spChg chg="del">
          <ac:chgData name="PARK HYUNWOO" userId="fb356f9fdbff464b" providerId="LiveId" clId="{2EE8913B-1D01-4628-8A35-4AF30C812AD8}" dt="2021-03-23T07:51:29.970" v="637" actId="478"/>
          <ac:spMkLst>
            <pc:docMk/>
            <pc:sldMk cId="288861683" sldId="345"/>
            <ac:spMk id="4" creationId="{99946F56-B194-48D0-A070-6CFE54226608}"/>
          </ac:spMkLst>
        </pc:spChg>
        <pc:spChg chg="add del mod">
          <ac:chgData name="PARK HYUNWOO" userId="fb356f9fdbff464b" providerId="LiveId" clId="{2EE8913B-1D01-4628-8A35-4AF30C812AD8}" dt="2021-03-23T07:51:59.139" v="647" actId="478"/>
          <ac:spMkLst>
            <pc:docMk/>
            <pc:sldMk cId="288861683" sldId="345"/>
            <ac:spMk id="7" creationId="{F834EED7-516A-4C55-851A-B0A9C2D6CCF5}"/>
          </ac:spMkLst>
        </pc:spChg>
        <pc:spChg chg="add del mod">
          <ac:chgData name="PARK HYUNWOO" userId="fb356f9fdbff464b" providerId="LiveId" clId="{2EE8913B-1D01-4628-8A35-4AF30C812AD8}" dt="2021-03-23T07:51:59.446" v="648" actId="478"/>
          <ac:spMkLst>
            <pc:docMk/>
            <pc:sldMk cId="288861683" sldId="345"/>
            <ac:spMk id="8" creationId="{31ACDC77-E1E8-45FA-AA68-2968DF555C37}"/>
          </ac:spMkLst>
        </pc:spChg>
        <pc:spChg chg="add del mod">
          <ac:chgData name="PARK HYUNWOO" userId="fb356f9fdbff464b" providerId="LiveId" clId="{2EE8913B-1D01-4628-8A35-4AF30C812AD8}" dt="2021-03-23T07:51:58.467" v="646" actId="478"/>
          <ac:spMkLst>
            <pc:docMk/>
            <pc:sldMk cId="288861683" sldId="345"/>
            <ac:spMk id="9" creationId="{138FBBFB-19DE-4065-A4F5-CA0D2C2118E7}"/>
          </ac:spMkLst>
        </pc:spChg>
        <pc:spChg chg="add mod">
          <ac:chgData name="PARK HYUNWOO" userId="fb356f9fdbff464b" providerId="LiveId" clId="{2EE8913B-1D01-4628-8A35-4AF30C812AD8}" dt="2021-03-24T16:22:22.998" v="1314" actId="14100"/>
          <ac:spMkLst>
            <pc:docMk/>
            <pc:sldMk cId="288861683" sldId="345"/>
            <ac:spMk id="17" creationId="{E764873C-9BAF-40DB-B353-85EB4E81F4A8}"/>
          </ac:spMkLst>
        </pc:spChg>
        <pc:spChg chg="add mod">
          <ac:chgData name="PARK HYUNWOO" userId="fb356f9fdbff464b" providerId="LiveId" clId="{2EE8913B-1D01-4628-8A35-4AF30C812AD8}" dt="2021-03-24T16:32:44.859" v="1459"/>
          <ac:spMkLst>
            <pc:docMk/>
            <pc:sldMk cId="288861683" sldId="345"/>
            <ac:spMk id="22" creationId="{173515E2-3D2E-4DF5-A746-0CC57C46A86C}"/>
          </ac:spMkLst>
        </pc:spChg>
        <pc:spChg chg="add mod">
          <ac:chgData name="PARK HYUNWOO" userId="fb356f9fdbff464b" providerId="LiveId" clId="{2EE8913B-1D01-4628-8A35-4AF30C812AD8}" dt="2021-03-23T08:08:16.357" v="828" actId="208"/>
          <ac:spMkLst>
            <pc:docMk/>
            <pc:sldMk cId="288861683" sldId="345"/>
            <ac:spMk id="23" creationId="{FDA018EC-7D1C-4013-9B4E-0AC75C4FB240}"/>
          </ac:spMkLst>
        </pc:spChg>
        <pc:spChg chg="add mod">
          <ac:chgData name="PARK HYUNWOO" userId="fb356f9fdbff464b" providerId="LiveId" clId="{2EE8913B-1D01-4628-8A35-4AF30C812AD8}" dt="2021-03-23T08:01:29.888" v="820" actId="14100"/>
          <ac:spMkLst>
            <pc:docMk/>
            <pc:sldMk cId="288861683" sldId="345"/>
            <ac:spMk id="24" creationId="{34471DDA-F4F7-4F41-8140-4B890312274E}"/>
          </ac:spMkLst>
        </pc:spChg>
        <pc:spChg chg="add mod">
          <ac:chgData name="PARK HYUNWOO" userId="fb356f9fdbff464b" providerId="LiveId" clId="{2EE8913B-1D01-4628-8A35-4AF30C812AD8}" dt="2021-03-23T08:08:16.357" v="828" actId="208"/>
          <ac:spMkLst>
            <pc:docMk/>
            <pc:sldMk cId="288861683" sldId="345"/>
            <ac:spMk id="26" creationId="{3BD297A4-DD10-4385-8A24-37E0805B8132}"/>
          </ac:spMkLst>
        </pc:spChg>
        <pc:spChg chg="add del mod">
          <ac:chgData name="PARK HYUNWOO" userId="fb356f9fdbff464b" providerId="LiveId" clId="{2EE8913B-1D01-4628-8A35-4AF30C812AD8}" dt="2021-03-23T07:59:32.216" v="738" actId="478"/>
          <ac:spMkLst>
            <pc:docMk/>
            <pc:sldMk cId="288861683" sldId="345"/>
            <ac:spMk id="27" creationId="{DBD02A7A-C312-4292-9518-4FF1BEF53B6C}"/>
          </ac:spMkLst>
        </pc:spChg>
        <pc:spChg chg="add mod">
          <ac:chgData name="PARK HYUNWOO" userId="fb356f9fdbff464b" providerId="LiveId" clId="{2EE8913B-1D01-4628-8A35-4AF30C812AD8}" dt="2021-03-23T08:08:16.357" v="828" actId="208"/>
          <ac:spMkLst>
            <pc:docMk/>
            <pc:sldMk cId="288861683" sldId="345"/>
            <ac:spMk id="28" creationId="{04509CED-E10D-4CCB-95E0-6B961B898D60}"/>
          </ac:spMkLst>
        </pc:spChg>
        <pc:spChg chg="add mod">
          <ac:chgData name="PARK HYUNWOO" userId="fb356f9fdbff464b" providerId="LiveId" clId="{2EE8913B-1D01-4628-8A35-4AF30C812AD8}" dt="2021-03-24T16:14:26.799" v="1214" actId="20577"/>
          <ac:spMkLst>
            <pc:docMk/>
            <pc:sldMk cId="288861683" sldId="345"/>
            <ac:spMk id="29" creationId="{D175B65B-6488-4292-824A-7C5B4C976FF3}"/>
          </ac:spMkLst>
        </pc:spChg>
        <pc:spChg chg="add mod">
          <ac:chgData name="PARK HYUNWOO" userId="fb356f9fdbff464b" providerId="LiveId" clId="{2EE8913B-1D01-4628-8A35-4AF30C812AD8}" dt="2021-03-23T08:01:49.972" v="826" actId="14100"/>
          <ac:spMkLst>
            <pc:docMk/>
            <pc:sldMk cId="288861683" sldId="345"/>
            <ac:spMk id="30" creationId="{EB50B0CD-10D1-44ED-BB83-413CD3757F61}"/>
          </ac:spMkLst>
        </pc:spChg>
        <pc:spChg chg="add mod">
          <ac:chgData name="PARK HYUNWOO" userId="fb356f9fdbff464b" providerId="LiveId" clId="{2EE8913B-1D01-4628-8A35-4AF30C812AD8}" dt="2021-03-23T08:12:53.436" v="874" actId="207"/>
          <ac:spMkLst>
            <pc:docMk/>
            <pc:sldMk cId="288861683" sldId="345"/>
            <ac:spMk id="36" creationId="{8B3413A1-E2DF-4E49-94A5-9F70C40E2EF0}"/>
          </ac:spMkLst>
        </pc:spChg>
        <pc:spChg chg="add mod">
          <ac:chgData name="PARK HYUNWOO" userId="fb356f9fdbff464b" providerId="LiveId" clId="{2EE8913B-1D01-4628-8A35-4AF30C812AD8}" dt="2021-03-23T08:13:06.339" v="884" actId="14100"/>
          <ac:spMkLst>
            <pc:docMk/>
            <pc:sldMk cId="288861683" sldId="345"/>
            <ac:spMk id="38" creationId="{52BB298C-18F9-4B17-A0AC-E68EB60B1775}"/>
          </ac:spMkLst>
        </pc:spChg>
        <pc:picChg chg="del">
          <ac:chgData name="PARK HYUNWOO" userId="fb356f9fdbff464b" providerId="LiveId" clId="{2EE8913B-1D01-4628-8A35-4AF30C812AD8}" dt="2021-03-23T07:51:26.928" v="636" actId="478"/>
          <ac:picMkLst>
            <pc:docMk/>
            <pc:sldMk cId="288861683" sldId="345"/>
            <ac:picMk id="5" creationId="{0E8D56B3-124D-4983-A32D-C7C384C264AD}"/>
          </ac:picMkLst>
        </pc:picChg>
        <pc:picChg chg="add mod">
          <ac:chgData name="PARK HYUNWOO" userId="fb356f9fdbff464b" providerId="LiveId" clId="{2EE8913B-1D01-4628-8A35-4AF30C812AD8}" dt="2021-03-23T07:59:50.703" v="750" actId="1035"/>
          <ac:picMkLst>
            <pc:docMk/>
            <pc:sldMk cId="288861683" sldId="345"/>
            <ac:picMk id="10" creationId="{E414F4F1-E679-4BE5-811F-A572272525D3}"/>
          </ac:picMkLst>
        </pc:picChg>
        <pc:picChg chg="add mod">
          <ac:chgData name="PARK HYUNWOO" userId="fb356f9fdbff464b" providerId="LiveId" clId="{2EE8913B-1D01-4628-8A35-4AF30C812AD8}" dt="2021-03-23T07:59:50.703" v="750" actId="1035"/>
          <ac:picMkLst>
            <pc:docMk/>
            <pc:sldMk cId="288861683" sldId="345"/>
            <ac:picMk id="12" creationId="{458D40C6-E64A-4A52-BB51-40BFBA86C135}"/>
          </ac:picMkLst>
        </pc:picChg>
        <pc:picChg chg="add del mod">
          <ac:chgData name="PARK HYUNWOO" userId="fb356f9fdbff464b" providerId="LiveId" clId="{2EE8913B-1D01-4628-8A35-4AF30C812AD8}" dt="2021-03-23T08:09:29.432" v="838" actId="478"/>
          <ac:picMkLst>
            <pc:docMk/>
            <pc:sldMk cId="288861683" sldId="345"/>
            <ac:picMk id="14" creationId="{8A84ECDF-0FD9-4F25-A3D1-AE8B1C96C4F3}"/>
          </ac:picMkLst>
        </pc:picChg>
        <pc:picChg chg="add mod">
          <ac:chgData name="PARK HYUNWOO" userId="fb356f9fdbff464b" providerId="LiveId" clId="{2EE8913B-1D01-4628-8A35-4AF30C812AD8}" dt="2021-03-23T07:59:50.703" v="750" actId="1035"/>
          <ac:picMkLst>
            <pc:docMk/>
            <pc:sldMk cId="288861683" sldId="345"/>
            <ac:picMk id="16" creationId="{8E4218F6-40AD-41EF-BC51-C38E85FCD157}"/>
          </ac:picMkLst>
        </pc:picChg>
        <pc:picChg chg="add mod">
          <ac:chgData name="PARK HYUNWOO" userId="fb356f9fdbff464b" providerId="LiveId" clId="{2EE8913B-1D01-4628-8A35-4AF30C812AD8}" dt="2021-03-23T08:09:39.633" v="840" actId="14100"/>
          <ac:picMkLst>
            <pc:docMk/>
            <pc:sldMk cId="288861683" sldId="345"/>
            <ac:picMk id="31" creationId="{7D3F259C-82AC-456F-A78B-6F72AAE5BE6E}"/>
          </ac:picMkLst>
        </pc:picChg>
        <pc:picChg chg="add del mod">
          <ac:chgData name="PARK HYUNWOO" userId="fb356f9fdbff464b" providerId="LiveId" clId="{2EE8913B-1D01-4628-8A35-4AF30C812AD8}" dt="2021-03-23T08:10:19.248" v="844" actId="478"/>
          <ac:picMkLst>
            <pc:docMk/>
            <pc:sldMk cId="288861683" sldId="345"/>
            <ac:picMk id="33" creationId="{519B67BD-3EC9-4B95-8879-25F374D3B8CE}"/>
          </ac:picMkLst>
        </pc:picChg>
        <pc:picChg chg="add mod">
          <ac:chgData name="PARK HYUNWOO" userId="fb356f9fdbff464b" providerId="LiveId" clId="{2EE8913B-1D01-4628-8A35-4AF30C812AD8}" dt="2021-03-23T08:10:55.302" v="850" actId="1076"/>
          <ac:picMkLst>
            <pc:docMk/>
            <pc:sldMk cId="288861683" sldId="345"/>
            <ac:picMk id="35" creationId="{A76239CF-F982-4489-90B2-68F66EA61FD4}"/>
          </ac:picMkLst>
        </pc:picChg>
        <pc:picChg chg="del">
          <ac:chgData name="PARK HYUNWOO" userId="fb356f9fdbff464b" providerId="LiveId" clId="{2EE8913B-1D01-4628-8A35-4AF30C812AD8}" dt="2021-03-23T07:51:26.928" v="636" actId="478"/>
          <ac:picMkLst>
            <pc:docMk/>
            <pc:sldMk cId="288861683" sldId="345"/>
            <ac:picMk id="1028" creationId="{0B28D3B0-27F0-44B8-85C9-1EAAED79DB28}"/>
          </ac:picMkLst>
        </pc:picChg>
        <pc:cxnChg chg="add del mod">
          <ac:chgData name="PARK HYUNWOO" userId="fb356f9fdbff464b" providerId="LiveId" clId="{2EE8913B-1D01-4628-8A35-4AF30C812AD8}" dt="2021-03-23T07:56:43.961" v="687" actId="478"/>
          <ac:cxnSpMkLst>
            <pc:docMk/>
            <pc:sldMk cId="288861683" sldId="345"/>
            <ac:cxnSpMk id="18" creationId="{57CF903E-1475-4FE9-AF9D-74A2D638D6D1}"/>
          </ac:cxnSpMkLst>
        </pc:cxnChg>
      </pc:sldChg>
      <pc:sldChg chg="modSp add mod">
        <pc:chgData name="PARK HYUNWOO" userId="fb356f9fdbff464b" providerId="LiveId" clId="{2EE8913B-1D01-4628-8A35-4AF30C812AD8}" dt="2021-03-24T15:52:33.593" v="919"/>
        <pc:sldMkLst>
          <pc:docMk/>
          <pc:sldMk cId="4180196516" sldId="346"/>
        </pc:sldMkLst>
        <pc:spChg chg="mod">
          <ac:chgData name="PARK HYUNWOO" userId="fb356f9fdbff464b" providerId="LiveId" clId="{2EE8913B-1D01-4628-8A35-4AF30C812AD8}" dt="2021-03-24T15:52:33.593" v="919"/>
          <ac:spMkLst>
            <pc:docMk/>
            <pc:sldMk cId="4180196516" sldId="346"/>
            <ac:spMk id="7" creationId="{5F86F2F6-AB03-4963-8148-71C2E8AD064C}"/>
          </ac:spMkLst>
        </pc:spChg>
      </pc:sldChg>
      <pc:sldChg chg="del">
        <pc:chgData name="PARK HYUNWOO" userId="fb356f9fdbff464b" providerId="LiveId" clId="{2EE8913B-1D01-4628-8A35-4AF30C812AD8}" dt="2021-03-17T08:48:00.402" v="1" actId="47"/>
        <pc:sldMkLst>
          <pc:docMk/>
          <pc:sldMk cId="3017135773" sldId="349"/>
        </pc:sldMkLst>
      </pc:sldChg>
      <pc:sldChg chg="del">
        <pc:chgData name="PARK HYUNWOO" userId="fb356f9fdbff464b" providerId="LiveId" clId="{2EE8913B-1D01-4628-8A35-4AF30C812AD8}" dt="2021-03-17T08:47:56.471" v="0" actId="47"/>
        <pc:sldMkLst>
          <pc:docMk/>
          <pc:sldMk cId="3563086105" sldId="350"/>
        </pc:sldMkLst>
      </pc:sldChg>
      <pc:sldChg chg="del">
        <pc:chgData name="PARK HYUNWOO" userId="fb356f9fdbff464b" providerId="LiveId" clId="{2EE8913B-1D01-4628-8A35-4AF30C812AD8}" dt="2021-03-17T08:48:00.402" v="1" actId="47"/>
        <pc:sldMkLst>
          <pc:docMk/>
          <pc:sldMk cId="2406185502" sldId="351"/>
        </pc:sldMkLst>
      </pc:sldChg>
      <pc:sldChg chg="del">
        <pc:chgData name="PARK HYUNWOO" userId="fb356f9fdbff464b" providerId="LiveId" clId="{2EE8913B-1D01-4628-8A35-4AF30C812AD8}" dt="2021-03-17T08:47:56.471" v="0" actId="47"/>
        <pc:sldMkLst>
          <pc:docMk/>
          <pc:sldMk cId="3480962863" sldId="353"/>
        </pc:sldMkLst>
      </pc:sldChg>
      <pc:sldChg chg="del">
        <pc:chgData name="PARK HYUNWOO" userId="fb356f9fdbff464b" providerId="LiveId" clId="{2EE8913B-1D01-4628-8A35-4AF30C812AD8}" dt="2021-03-17T08:48:00.402" v="1" actId="47"/>
        <pc:sldMkLst>
          <pc:docMk/>
          <pc:sldMk cId="1042248706" sldId="354"/>
        </pc:sldMkLst>
      </pc:sldChg>
      <pc:sldChg chg="del">
        <pc:chgData name="PARK HYUNWOO" userId="fb356f9fdbff464b" providerId="LiveId" clId="{2EE8913B-1D01-4628-8A35-4AF30C812AD8}" dt="2021-03-17T08:47:56.471" v="0" actId="47"/>
        <pc:sldMkLst>
          <pc:docMk/>
          <pc:sldMk cId="2072937874" sldId="355"/>
        </pc:sldMkLst>
      </pc:sldChg>
      <pc:sldChg chg="del">
        <pc:chgData name="PARK HYUNWOO" userId="fb356f9fdbff464b" providerId="LiveId" clId="{2EE8913B-1D01-4628-8A35-4AF30C812AD8}" dt="2021-03-17T08:47:56.471" v="0" actId="47"/>
        <pc:sldMkLst>
          <pc:docMk/>
          <pc:sldMk cId="79820109" sldId="356"/>
        </pc:sldMkLst>
      </pc:sldChg>
      <pc:sldChg chg="del">
        <pc:chgData name="PARK HYUNWOO" userId="fb356f9fdbff464b" providerId="LiveId" clId="{2EE8913B-1D01-4628-8A35-4AF30C812AD8}" dt="2021-03-17T08:47:56.471" v="0" actId="47"/>
        <pc:sldMkLst>
          <pc:docMk/>
          <pc:sldMk cId="4151875664" sldId="357"/>
        </pc:sldMkLst>
      </pc:sldChg>
    </pc:docChg>
  </pc:docChgLst>
  <pc:docChgLst>
    <pc:chgData name="PARK HYUNWOO" userId="fb356f9fdbff464b" providerId="LiveId" clId="{11423682-854A-4155-99D3-369C82219B1D}"/>
    <pc:docChg chg="undo custSel addSld delSld modSld sldOrd">
      <pc:chgData name="PARK HYUNWOO" userId="fb356f9fdbff464b" providerId="LiveId" clId="{11423682-854A-4155-99D3-369C82219B1D}" dt="2021-09-09T04:38:01.086" v="1312" actId="20577"/>
      <pc:docMkLst>
        <pc:docMk/>
      </pc:docMkLst>
      <pc:sldChg chg="addSp modSp mod">
        <pc:chgData name="PARK HYUNWOO" userId="fb356f9fdbff464b" providerId="LiveId" clId="{11423682-854A-4155-99D3-369C82219B1D}" dt="2021-09-08T12:35:40.387" v="603"/>
        <pc:sldMkLst>
          <pc:docMk/>
          <pc:sldMk cId="1896678881" sldId="286"/>
        </pc:sldMkLst>
        <pc:spChg chg="mod">
          <ac:chgData name="PARK HYUNWOO" userId="fb356f9fdbff464b" providerId="LiveId" clId="{11423682-854A-4155-99D3-369C82219B1D}" dt="2021-09-08T11:56:50.532" v="159"/>
          <ac:spMkLst>
            <pc:docMk/>
            <pc:sldMk cId="1896678881" sldId="286"/>
            <ac:spMk id="4" creationId="{EC50351C-AAC9-488F-8552-27A261808232}"/>
          </ac:spMkLst>
        </pc:spChg>
        <pc:spChg chg="add mod">
          <ac:chgData name="PARK HYUNWOO" userId="fb356f9fdbff464b" providerId="LiveId" clId="{11423682-854A-4155-99D3-369C82219B1D}" dt="2021-09-08T11:57:32.433" v="173" actId="20577"/>
          <ac:spMkLst>
            <pc:docMk/>
            <pc:sldMk cId="1896678881" sldId="286"/>
            <ac:spMk id="5" creationId="{CE3F08C6-489A-4949-AD4F-111689626087}"/>
          </ac:spMkLst>
        </pc:spChg>
        <pc:spChg chg="mod">
          <ac:chgData name="PARK HYUNWOO" userId="fb356f9fdbff464b" providerId="LiveId" clId="{11423682-854A-4155-99D3-369C82219B1D}" dt="2021-09-08T11:57:39.530" v="183" actId="20577"/>
          <ac:spMkLst>
            <pc:docMk/>
            <pc:sldMk cId="1896678881" sldId="286"/>
            <ac:spMk id="6" creationId="{89F44997-CE8F-4603-AE7B-32940B18290F}"/>
          </ac:spMkLst>
        </pc:spChg>
        <pc:spChg chg="add mod">
          <ac:chgData name="PARK HYUNWOO" userId="fb356f9fdbff464b" providerId="LiveId" clId="{11423682-854A-4155-99D3-369C82219B1D}" dt="2021-09-08T12:35:40.387" v="603"/>
          <ac:spMkLst>
            <pc:docMk/>
            <pc:sldMk cId="1896678881" sldId="286"/>
            <ac:spMk id="8" creationId="{80DF8237-DC9C-45B6-8DC5-29DB5B0D904B}"/>
          </ac:spMkLst>
        </pc:spChg>
      </pc:sldChg>
      <pc:sldChg chg="modSp mod">
        <pc:chgData name="PARK HYUNWOO" userId="fb356f9fdbff464b" providerId="LiveId" clId="{11423682-854A-4155-99D3-369C82219B1D}" dt="2021-09-08T11:57:02.696" v="162"/>
        <pc:sldMkLst>
          <pc:docMk/>
          <pc:sldMk cId="453778294" sldId="356"/>
        </pc:sldMkLst>
        <pc:spChg chg="mod">
          <ac:chgData name="PARK HYUNWOO" userId="fb356f9fdbff464b" providerId="LiveId" clId="{11423682-854A-4155-99D3-369C82219B1D}" dt="2021-09-08T11:57:02.696" v="162"/>
          <ac:spMkLst>
            <pc:docMk/>
            <pc:sldMk cId="453778294" sldId="356"/>
            <ac:spMk id="2" creationId="{FF5E74DF-5014-4D1E-A17B-3517ACD7A9D0}"/>
          </ac:spMkLst>
        </pc:spChg>
      </pc:sldChg>
      <pc:sldChg chg="del modNotesTx">
        <pc:chgData name="PARK HYUNWOO" userId="fb356f9fdbff464b" providerId="LiveId" clId="{11423682-854A-4155-99D3-369C82219B1D}" dt="2021-09-08T12:49:31.258" v="696" actId="47"/>
        <pc:sldMkLst>
          <pc:docMk/>
          <pc:sldMk cId="667396576" sldId="358"/>
        </pc:sldMkLst>
      </pc:sldChg>
      <pc:sldChg chg="modSp mod">
        <pc:chgData name="PARK HYUNWOO" userId="fb356f9fdbff464b" providerId="LiveId" clId="{11423682-854A-4155-99D3-369C82219B1D}" dt="2021-09-08T11:56:57.082" v="160"/>
        <pc:sldMkLst>
          <pc:docMk/>
          <pc:sldMk cId="2075147185" sldId="359"/>
        </pc:sldMkLst>
        <pc:spChg chg="mod">
          <ac:chgData name="PARK HYUNWOO" userId="fb356f9fdbff464b" providerId="LiveId" clId="{11423682-854A-4155-99D3-369C82219B1D}" dt="2021-09-08T11:56:57.082" v="160"/>
          <ac:spMkLst>
            <pc:docMk/>
            <pc:sldMk cId="2075147185" sldId="359"/>
            <ac:spMk id="2" creationId="{D29F4578-8C83-4DF7-B238-A22808C04B08}"/>
          </ac:spMkLst>
        </pc:spChg>
      </pc:sldChg>
      <pc:sldChg chg="modSp mod">
        <pc:chgData name="PARK HYUNWOO" userId="fb356f9fdbff464b" providerId="LiveId" clId="{11423682-854A-4155-99D3-369C82219B1D}" dt="2021-09-08T11:57:05.049" v="163"/>
        <pc:sldMkLst>
          <pc:docMk/>
          <pc:sldMk cId="2109290089" sldId="363"/>
        </pc:sldMkLst>
        <pc:spChg chg="mod">
          <ac:chgData name="PARK HYUNWOO" userId="fb356f9fdbff464b" providerId="LiveId" clId="{11423682-854A-4155-99D3-369C82219B1D}" dt="2021-09-08T11:57:05.049" v="163"/>
          <ac:spMkLst>
            <pc:docMk/>
            <pc:sldMk cId="2109290089" sldId="363"/>
            <ac:spMk id="2" creationId="{FF5E74DF-5014-4D1E-A17B-3517ACD7A9D0}"/>
          </ac:spMkLst>
        </pc:spChg>
      </pc:sldChg>
      <pc:sldChg chg="del">
        <pc:chgData name="PARK HYUNWOO" userId="fb356f9fdbff464b" providerId="LiveId" clId="{11423682-854A-4155-99D3-369C82219B1D}" dt="2021-09-08T11:41:06.966" v="0" actId="47"/>
        <pc:sldMkLst>
          <pc:docMk/>
          <pc:sldMk cId="2199447315" sldId="364"/>
        </pc:sldMkLst>
      </pc:sldChg>
      <pc:sldChg chg="modSp mod modNotesTx">
        <pc:chgData name="PARK HYUNWOO" userId="fb356f9fdbff464b" providerId="LiveId" clId="{11423682-854A-4155-99D3-369C82219B1D}" dt="2021-09-09T04:38:01.086" v="1312" actId="20577"/>
        <pc:sldMkLst>
          <pc:docMk/>
          <pc:sldMk cId="2504772638" sldId="369"/>
        </pc:sldMkLst>
        <pc:spChg chg="mod">
          <ac:chgData name="PARK HYUNWOO" userId="fb356f9fdbff464b" providerId="LiveId" clId="{11423682-854A-4155-99D3-369C82219B1D}" dt="2021-09-08T11:57:06.786" v="164"/>
          <ac:spMkLst>
            <pc:docMk/>
            <pc:sldMk cId="2504772638" sldId="369"/>
            <ac:spMk id="2" creationId="{FF5E74DF-5014-4D1E-A17B-3517ACD7A9D0}"/>
          </ac:spMkLst>
        </pc:spChg>
      </pc:sldChg>
      <pc:sldChg chg="modSp mod modNotesTx">
        <pc:chgData name="PARK HYUNWOO" userId="fb356f9fdbff464b" providerId="LiveId" clId="{11423682-854A-4155-99D3-369C82219B1D}" dt="2021-09-09T04:20:53.726" v="1210" actId="20577"/>
        <pc:sldMkLst>
          <pc:docMk/>
          <pc:sldMk cId="3193768546" sldId="371"/>
        </pc:sldMkLst>
        <pc:spChg chg="mod">
          <ac:chgData name="PARK HYUNWOO" userId="fb356f9fdbff464b" providerId="LiveId" clId="{11423682-854A-4155-99D3-369C82219B1D}" dt="2021-09-08T11:57:00.645" v="161"/>
          <ac:spMkLst>
            <pc:docMk/>
            <pc:sldMk cId="3193768546" sldId="371"/>
            <ac:spMk id="2" creationId="{FF5E74DF-5014-4D1E-A17B-3517ACD7A9D0}"/>
          </ac:spMkLst>
        </pc:spChg>
      </pc:sldChg>
      <pc:sldChg chg="del">
        <pc:chgData name="PARK HYUNWOO" userId="fb356f9fdbff464b" providerId="LiveId" clId="{11423682-854A-4155-99D3-369C82219B1D}" dt="2021-09-08T11:43:07.720" v="1" actId="47"/>
        <pc:sldMkLst>
          <pc:docMk/>
          <pc:sldMk cId="4293834485" sldId="373"/>
        </pc:sldMkLst>
      </pc:sldChg>
      <pc:sldChg chg="addSp delSp modSp mod modNotesTx">
        <pc:chgData name="PARK HYUNWOO" userId="fb356f9fdbff464b" providerId="LiveId" clId="{11423682-854A-4155-99D3-369C82219B1D}" dt="2021-09-09T04:30:29.222" v="1309" actId="20577"/>
        <pc:sldMkLst>
          <pc:docMk/>
          <pc:sldMk cId="3330402977" sldId="374"/>
        </pc:sldMkLst>
        <pc:spChg chg="mod">
          <ac:chgData name="PARK HYUNWOO" userId="fb356f9fdbff464b" providerId="LiveId" clId="{11423682-854A-4155-99D3-369C82219B1D}" dt="2021-09-08T11:57:19.877" v="170"/>
          <ac:spMkLst>
            <pc:docMk/>
            <pc:sldMk cId="3330402977" sldId="374"/>
            <ac:spMk id="2" creationId="{FF5E74DF-5014-4D1E-A17B-3517ACD7A9D0}"/>
          </ac:spMkLst>
        </pc:spChg>
        <pc:spChg chg="del">
          <ac:chgData name="PARK HYUNWOO" userId="fb356f9fdbff464b" providerId="LiveId" clId="{11423682-854A-4155-99D3-369C82219B1D}" dt="2021-09-08T11:51:45.379" v="120" actId="478"/>
          <ac:spMkLst>
            <pc:docMk/>
            <pc:sldMk cId="3330402977" sldId="374"/>
            <ac:spMk id="4" creationId="{F5829053-D5B6-4A8D-A35A-900A564ECEA6}"/>
          </ac:spMkLst>
        </pc:spChg>
        <pc:spChg chg="add mod">
          <ac:chgData name="PARK HYUNWOO" userId="fb356f9fdbff464b" providerId="LiveId" clId="{11423682-854A-4155-99D3-369C82219B1D}" dt="2021-09-08T11:51:42.645" v="119" actId="20577"/>
          <ac:spMkLst>
            <pc:docMk/>
            <pc:sldMk cId="3330402977" sldId="374"/>
            <ac:spMk id="5" creationId="{451182B5-E5D2-4283-AE9B-45ED1DF78E41}"/>
          </ac:spMkLst>
        </pc:spChg>
        <pc:picChg chg="add del mod">
          <ac:chgData name="PARK HYUNWOO" userId="fb356f9fdbff464b" providerId="LiveId" clId="{11423682-854A-4155-99D3-369C82219B1D}" dt="2021-09-08T12:17:45.857" v="403" actId="478"/>
          <ac:picMkLst>
            <pc:docMk/>
            <pc:sldMk cId="3330402977" sldId="374"/>
            <ac:picMk id="8" creationId="{FC1B7E09-40AF-440C-97B3-D0DD08FB4DD3}"/>
          </ac:picMkLst>
        </pc:picChg>
      </pc:sldChg>
      <pc:sldChg chg="modSp mod ord modNotesTx">
        <pc:chgData name="PARK HYUNWOO" userId="fb356f9fdbff464b" providerId="LiveId" clId="{11423682-854A-4155-99D3-369C82219B1D}" dt="2021-09-08T12:53:37.077" v="877" actId="20577"/>
        <pc:sldMkLst>
          <pc:docMk/>
          <pc:sldMk cId="1139573435" sldId="375"/>
        </pc:sldMkLst>
        <pc:spChg chg="mod">
          <ac:chgData name="PARK HYUNWOO" userId="fb356f9fdbff464b" providerId="LiveId" clId="{11423682-854A-4155-99D3-369C82219B1D}" dt="2021-09-08T11:57:11.280" v="166"/>
          <ac:spMkLst>
            <pc:docMk/>
            <pc:sldMk cId="1139573435" sldId="375"/>
            <ac:spMk id="2" creationId="{FF5E74DF-5014-4D1E-A17B-3517ACD7A9D0}"/>
          </ac:spMkLst>
        </pc:spChg>
      </pc:sldChg>
      <pc:sldChg chg="modSp mod modNotesTx">
        <pc:chgData name="PARK HYUNWOO" userId="fb356f9fdbff464b" providerId="LiveId" clId="{11423682-854A-4155-99D3-369C82219B1D}" dt="2021-09-08T12:54:36.481" v="968" actId="20577"/>
        <pc:sldMkLst>
          <pc:docMk/>
          <pc:sldMk cId="348480444" sldId="380"/>
        </pc:sldMkLst>
        <pc:spChg chg="mod">
          <ac:chgData name="PARK HYUNWOO" userId="fb356f9fdbff464b" providerId="LiveId" clId="{11423682-854A-4155-99D3-369C82219B1D}" dt="2021-09-08T11:57:15.170" v="168"/>
          <ac:spMkLst>
            <pc:docMk/>
            <pc:sldMk cId="348480444" sldId="380"/>
            <ac:spMk id="2" creationId="{FF5E74DF-5014-4D1E-A17B-3517ACD7A9D0}"/>
          </ac:spMkLst>
        </pc:spChg>
      </pc:sldChg>
      <pc:sldChg chg="del">
        <pc:chgData name="PARK HYUNWOO" userId="fb356f9fdbff464b" providerId="LiveId" clId="{11423682-854A-4155-99D3-369C82219B1D}" dt="2021-09-08T11:47:04.796" v="5" actId="47"/>
        <pc:sldMkLst>
          <pc:docMk/>
          <pc:sldMk cId="763831493" sldId="385"/>
        </pc:sldMkLst>
      </pc:sldChg>
      <pc:sldChg chg="del">
        <pc:chgData name="PARK HYUNWOO" userId="fb356f9fdbff464b" providerId="LiveId" clId="{11423682-854A-4155-99D3-369C82219B1D}" dt="2021-09-08T11:50:05.833" v="71" actId="47"/>
        <pc:sldMkLst>
          <pc:docMk/>
          <pc:sldMk cId="2754369665" sldId="386"/>
        </pc:sldMkLst>
      </pc:sldChg>
      <pc:sldChg chg="modSp mod">
        <pc:chgData name="PARK HYUNWOO" userId="fb356f9fdbff464b" providerId="LiveId" clId="{11423682-854A-4155-99D3-369C82219B1D}" dt="2021-09-08T11:57:13.487" v="167"/>
        <pc:sldMkLst>
          <pc:docMk/>
          <pc:sldMk cId="955712906" sldId="387"/>
        </pc:sldMkLst>
        <pc:spChg chg="mod">
          <ac:chgData name="PARK HYUNWOO" userId="fb356f9fdbff464b" providerId="LiveId" clId="{11423682-854A-4155-99D3-369C82219B1D}" dt="2021-09-08T11:57:13.487" v="167"/>
          <ac:spMkLst>
            <pc:docMk/>
            <pc:sldMk cId="955712906" sldId="387"/>
            <ac:spMk id="2" creationId="{FF5E74DF-5014-4D1E-A17B-3517ACD7A9D0}"/>
          </ac:spMkLst>
        </pc:spChg>
      </pc:sldChg>
      <pc:sldChg chg="modSp mod modNotesTx">
        <pc:chgData name="PARK HYUNWOO" userId="fb356f9fdbff464b" providerId="LiveId" clId="{11423682-854A-4155-99D3-369C82219B1D}" dt="2021-09-08T12:53:50.712" v="891" actId="20577"/>
        <pc:sldMkLst>
          <pc:docMk/>
          <pc:sldMk cId="1040561373" sldId="388"/>
        </pc:sldMkLst>
        <pc:spChg chg="mod">
          <ac:chgData name="PARK HYUNWOO" userId="fb356f9fdbff464b" providerId="LiveId" clId="{11423682-854A-4155-99D3-369C82219B1D}" dt="2021-09-08T11:57:09.614" v="165"/>
          <ac:spMkLst>
            <pc:docMk/>
            <pc:sldMk cId="1040561373" sldId="388"/>
            <ac:spMk id="2" creationId="{FF5E74DF-5014-4D1E-A17B-3517ACD7A9D0}"/>
          </ac:spMkLst>
        </pc:spChg>
      </pc:sldChg>
      <pc:sldChg chg="del">
        <pc:chgData name="PARK HYUNWOO" userId="fb356f9fdbff464b" providerId="LiveId" clId="{11423682-854A-4155-99D3-369C82219B1D}" dt="2021-09-08T11:43:16.603" v="2" actId="47"/>
        <pc:sldMkLst>
          <pc:docMk/>
          <pc:sldMk cId="1457377339" sldId="389"/>
        </pc:sldMkLst>
      </pc:sldChg>
      <pc:sldChg chg="modSp mod modNotesTx">
        <pc:chgData name="PARK HYUNWOO" userId="fb356f9fdbff464b" providerId="LiveId" clId="{11423682-854A-4155-99D3-369C82219B1D}" dt="2021-09-08T12:55:18.561" v="1033" actId="20577"/>
        <pc:sldMkLst>
          <pc:docMk/>
          <pc:sldMk cId="2369864578" sldId="390"/>
        </pc:sldMkLst>
        <pc:spChg chg="mod">
          <ac:chgData name="PARK HYUNWOO" userId="fb356f9fdbff464b" providerId="LiveId" clId="{11423682-854A-4155-99D3-369C82219B1D}" dt="2021-09-08T11:57:17.261" v="169"/>
          <ac:spMkLst>
            <pc:docMk/>
            <pc:sldMk cId="2369864578" sldId="390"/>
            <ac:spMk id="2" creationId="{FF5E74DF-5014-4D1E-A17B-3517ACD7A9D0}"/>
          </ac:spMkLst>
        </pc:spChg>
        <pc:spChg chg="mod">
          <ac:chgData name="PARK HYUNWOO" userId="fb356f9fdbff464b" providerId="LiveId" clId="{11423682-854A-4155-99D3-369C82219B1D}" dt="2021-09-08T11:48:48.533" v="7" actId="27636"/>
          <ac:spMkLst>
            <pc:docMk/>
            <pc:sldMk cId="2369864578" sldId="390"/>
            <ac:spMk id="14" creationId="{FE3BF13C-C568-4D6E-AF17-00282CB75829}"/>
          </ac:spMkLst>
        </pc:spChg>
      </pc:sldChg>
      <pc:sldChg chg="addSp delSp modSp add mod modNotesTx">
        <pc:chgData name="PARK HYUNWOO" userId="fb356f9fdbff464b" providerId="LiveId" clId="{11423682-854A-4155-99D3-369C82219B1D}" dt="2021-09-08T12:55:55.591" v="1069" actId="20577"/>
        <pc:sldMkLst>
          <pc:docMk/>
          <pc:sldMk cId="3332860076" sldId="391"/>
        </pc:sldMkLst>
        <pc:spChg chg="mod">
          <ac:chgData name="PARK HYUNWOO" userId="fb356f9fdbff464b" providerId="LiveId" clId="{11423682-854A-4155-99D3-369C82219B1D}" dt="2021-09-08T11:59:10.626" v="305" actId="20577"/>
          <ac:spMkLst>
            <pc:docMk/>
            <pc:sldMk cId="3332860076" sldId="391"/>
            <ac:spMk id="2" creationId="{FF5E74DF-5014-4D1E-A17B-3517ACD7A9D0}"/>
          </ac:spMkLst>
        </pc:spChg>
        <pc:spChg chg="del mod">
          <ac:chgData name="PARK HYUNWOO" userId="fb356f9fdbff464b" providerId="LiveId" clId="{11423682-854A-4155-99D3-369C82219B1D}" dt="2021-09-08T12:00:18.951" v="324" actId="478"/>
          <ac:spMkLst>
            <pc:docMk/>
            <pc:sldMk cId="3332860076" sldId="391"/>
            <ac:spMk id="3" creationId="{208882AF-4F6B-4F6D-A29F-A6E126E71DEB}"/>
          </ac:spMkLst>
        </pc:spChg>
        <pc:spChg chg="mod">
          <ac:chgData name="PARK HYUNWOO" userId="fb356f9fdbff464b" providerId="LiveId" clId="{11423682-854A-4155-99D3-369C82219B1D}" dt="2021-09-08T11:59:18.595" v="317" actId="20577"/>
          <ac:spMkLst>
            <pc:docMk/>
            <pc:sldMk cId="3332860076" sldId="391"/>
            <ac:spMk id="7" creationId="{BA0C0A73-BF06-4EB6-B24A-D5AAAAFE2C91}"/>
          </ac:spMkLst>
        </pc:spChg>
        <pc:spChg chg="add del mod">
          <ac:chgData name="PARK HYUNWOO" userId="fb356f9fdbff464b" providerId="LiveId" clId="{11423682-854A-4155-99D3-369C82219B1D}" dt="2021-09-08T12:00:38.447" v="325" actId="22"/>
          <ac:spMkLst>
            <pc:docMk/>
            <pc:sldMk cId="3332860076" sldId="391"/>
            <ac:spMk id="9" creationId="{8AE8A0AB-0064-4395-A967-00D5E7F958F3}"/>
          </ac:spMkLst>
        </pc:spChg>
        <pc:spChg chg="add del mod">
          <ac:chgData name="PARK HYUNWOO" userId="fb356f9fdbff464b" providerId="LiveId" clId="{11423682-854A-4155-99D3-369C82219B1D}" dt="2021-09-08T12:07:43.534" v="358" actId="478"/>
          <ac:spMkLst>
            <pc:docMk/>
            <pc:sldMk cId="3332860076" sldId="391"/>
            <ac:spMk id="17" creationId="{F1B9FD67-B096-4833-99F9-70EDC0CA7BDD}"/>
          </ac:spMkLst>
        </pc:spChg>
        <pc:picChg chg="del">
          <ac:chgData name="PARK HYUNWOO" userId="fb356f9fdbff464b" providerId="LiveId" clId="{11423682-854A-4155-99D3-369C82219B1D}" dt="2021-09-08T11:59:20.852" v="318" actId="478"/>
          <ac:picMkLst>
            <pc:docMk/>
            <pc:sldMk cId="3332860076" sldId="391"/>
            <ac:picMk id="5" creationId="{D03D7189-10FA-4E76-9AE0-88AB7DF7F5E4}"/>
          </ac:picMkLst>
        </pc:picChg>
        <pc:picChg chg="add del mod">
          <ac:chgData name="PARK HYUNWOO" userId="fb356f9fdbff464b" providerId="LiveId" clId="{11423682-854A-4155-99D3-369C82219B1D}" dt="2021-09-08T12:05:43.636" v="345" actId="478"/>
          <ac:picMkLst>
            <pc:docMk/>
            <pc:sldMk cId="3332860076" sldId="391"/>
            <ac:picMk id="6" creationId="{2C32ECF0-5D5B-4624-92A3-3474CD186A0F}"/>
          </ac:picMkLst>
        </pc:picChg>
        <pc:picChg chg="add del mod ord">
          <ac:chgData name="PARK HYUNWOO" userId="fb356f9fdbff464b" providerId="LiveId" clId="{11423682-854A-4155-99D3-369C82219B1D}" dt="2021-09-08T12:07:39.763" v="357" actId="478"/>
          <ac:picMkLst>
            <pc:docMk/>
            <pc:sldMk cId="3332860076" sldId="391"/>
            <ac:picMk id="11" creationId="{BBB3AB21-E6B9-4188-8835-2BE3E620E209}"/>
          </ac:picMkLst>
        </pc:picChg>
        <pc:picChg chg="add mod ord">
          <ac:chgData name="PARK HYUNWOO" userId="fb356f9fdbff464b" providerId="LiveId" clId="{11423682-854A-4155-99D3-369C82219B1D}" dt="2021-09-08T12:05:42.411" v="344" actId="167"/>
          <ac:picMkLst>
            <pc:docMk/>
            <pc:sldMk cId="3332860076" sldId="391"/>
            <ac:picMk id="13" creationId="{818E670A-ED34-4A9E-BEFE-C6F8D7112162}"/>
          </ac:picMkLst>
        </pc:picChg>
        <pc:picChg chg="add mod ord">
          <ac:chgData name="PARK HYUNWOO" userId="fb356f9fdbff464b" providerId="LiveId" clId="{11423682-854A-4155-99D3-369C82219B1D}" dt="2021-09-08T12:07:38.624" v="356" actId="167"/>
          <ac:picMkLst>
            <pc:docMk/>
            <pc:sldMk cId="3332860076" sldId="391"/>
            <ac:picMk id="15" creationId="{52E5280E-7BB6-410F-B763-EF75176B625A}"/>
          </ac:picMkLst>
        </pc:picChg>
      </pc:sldChg>
      <pc:sldChg chg="modNotesTx">
        <pc:chgData name="PARK HYUNWOO" userId="fb356f9fdbff464b" providerId="LiveId" clId="{11423682-854A-4155-99D3-369C82219B1D}" dt="2021-09-08T12:48:02.521" v="695" actId="20577"/>
        <pc:sldMkLst>
          <pc:docMk/>
          <pc:sldMk cId="1615680938" sldId="392"/>
        </pc:sldMkLst>
      </pc:sldChg>
      <pc:sldChg chg="addSp delSp modSp add mod modNotesTx">
        <pc:chgData name="PARK HYUNWOO" userId="fb356f9fdbff464b" providerId="LiveId" clId="{11423682-854A-4155-99D3-369C82219B1D}" dt="2021-09-08T12:58:40.016" v="1171" actId="20577"/>
        <pc:sldMkLst>
          <pc:docMk/>
          <pc:sldMk cId="1790014001" sldId="393"/>
        </pc:sldMkLst>
        <pc:spChg chg="mod">
          <ac:chgData name="PARK HYUNWOO" userId="fb356f9fdbff464b" providerId="LiveId" clId="{11423682-854A-4155-99D3-369C82219B1D}" dt="2021-09-08T12:17:22.749" v="382"/>
          <ac:spMkLst>
            <pc:docMk/>
            <pc:sldMk cId="1790014001" sldId="393"/>
            <ac:spMk id="2" creationId="{FF5E74DF-5014-4D1E-A17B-3517ACD7A9D0}"/>
          </ac:spMkLst>
        </pc:spChg>
        <pc:spChg chg="mod">
          <ac:chgData name="PARK HYUNWOO" userId="fb356f9fdbff464b" providerId="LiveId" clId="{11423682-854A-4155-99D3-369C82219B1D}" dt="2021-09-08T12:17:26.500" v="393"/>
          <ac:spMkLst>
            <pc:docMk/>
            <pc:sldMk cId="1790014001" sldId="393"/>
            <ac:spMk id="6" creationId="{BBFA2CBC-EE20-4AF1-95E3-A3260B529898}"/>
          </ac:spMkLst>
        </pc:spChg>
        <pc:spChg chg="add mod">
          <ac:chgData name="PARK HYUNWOO" userId="fb356f9fdbff464b" providerId="LiveId" clId="{11423682-854A-4155-99D3-369C82219B1D}" dt="2021-09-08T12:47:19.335" v="647" actId="20577"/>
          <ac:spMkLst>
            <pc:docMk/>
            <pc:sldMk cId="1790014001" sldId="393"/>
            <ac:spMk id="10" creationId="{A5DED761-8D95-4604-A3C2-A24DE22B7FFD}"/>
          </ac:spMkLst>
        </pc:spChg>
        <pc:spChg chg="del mod">
          <ac:chgData name="PARK HYUNWOO" userId="fb356f9fdbff464b" providerId="LiveId" clId="{11423682-854A-4155-99D3-369C82219B1D}" dt="2021-09-08T12:17:30.936" v="398" actId="478"/>
          <ac:spMkLst>
            <pc:docMk/>
            <pc:sldMk cId="1790014001" sldId="393"/>
            <ac:spMk id="12" creationId="{8884C14A-8867-4446-BC09-C20934B713B6}"/>
          </ac:spMkLst>
        </pc:spChg>
        <pc:spChg chg="del">
          <ac:chgData name="PARK HYUNWOO" userId="fb356f9fdbff464b" providerId="LiveId" clId="{11423682-854A-4155-99D3-369C82219B1D}" dt="2021-09-08T12:17:32.323" v="399" actId="478"/>
          <ac:spMkLst>
            <pc:docMk/>
            <pc:sldMk cId="1790014001" sldId="393"/>
            <ac:spMk id="13" creationId="{6E73A0E1-64E3-4999-9689-90A9B83D6B98}"/>
          </ac:spMkLst>
        </pc:spChg>
        <pc:spChg chg="del mod">
          <ac:chgData name="PARK HYUNWOO" userId="fb356f9fdbff464b" providerId="LiveId" clId="{11423682-854A-4155-99D3-369C82219B1D}" dt="2021-09-08T12:17:36.537" v="401" actId="478"/>
          <ac:spMkLst>
            <pc:docMk/>
            <pc:sldMk cId="1790014001" sldId="393"/>
            <ac:spMk id="14" creationId="{FE3BF13C-C568-4D6E-AF17-00282CB75829}"/>
          </ac:spMkLst>
        </pc:spChg>
        <pc:picChg chg="del">
          <ac:chgData name="PARK HYUNWOO" userId="fb356f9fdbff464b" providerId="LiveId" clId="{11423682-854A-4155-99D3-369C82219B1D}" dt="2021-09-08T12:17:27.684" v="394" actId="478"/>
          <ac:picMkLst>
            <pc:docMk/>
            <pc:sldMk cId="1790014001" sldId="393"/>
            <ac:picMk id="4" creationId="{644A2F80-465C-4E8D-9A97-023B7011532D}"/>
          </ac:picMkLst>
        </pc:picChg>
        <pc:picChg chg="del">
          <ac:chgData name="PARK HYUNWOO" userId="fb356f9fdbff464b" providerId="LiveId" clId="{11423682-854A-4155-99D3-369C82219B1D}" dt="2021-09-08T12:17:28.207" v="396" actId="478"/>
          <ac:picMkLst>
            <pc:docMk/>
            <pc:sldMk cId="1790014001" sldId="393"/>
            <ac:picMk id="8" creationId="{BDD5E5C9-E42F-409A-9AEF-D6FB43C9C4F3}"/>
          </ac:picMkLst>
        </pc:picChg>
        <pc:picChg chg="del">
          <ac:chgData name="PARK HYUNWOO" userId="fb356f9fdbff464b" providerId="LiveId" clId="{11423682-854A-4155-99D3-369C82219B1D}" dt="2021-09-08T12:17:27.921" v="395" actId="478"/>
          <ac:picMkLst>
            <pc:docMk/>
            <pc:sldMk cId="1790014001" sldId="393"/>
            <ac:picMk id="15" creationId="{F96FF8A2-4992-4AB4-964C-09EF4B6AD0EC}"/>
          </ac:picMkLst>
        </pc:picChg>
      </pc:sldChg>
    </pc:docChg>
  </pc:docChgLst>
  <pc:docChgLst>
    <pc:chgData name="이 상운" userId="44702bf4c8d8b3bd" providerId="Windows Live" clId="Web-{59257B65-FB13-492A-BDC9-5101AD07A9A3}"/>
    <pc:docChg chg="modSld">
      <pc:chgData name="이 상운" userId="44702bf4c8d8b3bd" providerId="Windows Live" clId="Web-{59257B65-FB13-492A-BDC9-5101AD07A9A3}" dt="2021-03-17T08:50:45.619" v="22" actId="20577"/>
      <pc:docMkLst>
        <pc:docMk/>
      </pc:docMkLst>
      <pc:sldChg chg="modSp">
        <pc:chgData name="이 상운" userId="44702bf4c8d8b3bd" providerId="Windows Live" clId="Web-{59257B65-FB13-492A-BDC9-5101AD07A9A3}" dt="2021-03-17T08:50:45.619" v="22" actId="20577"/>
        <pc:sldMkLst>
          <pc:docMk/>
          <pc:sldMk cId="2892614157" sldId="256"/>
        </pc:sldMkLst>
        <pc:spChg chg="mod">
          <ac:chgData name="이 상운" userId="44702bf4c8d8b3bd" providerId="Windows Live" clId="Web-{59257B65-FB13-492A-BDC9-5101AD07A9A3}" dt="2021-03-17T08:50:45.619" v="22" actId="20577"/>
          <ac:spMkLst>
            <pc:docMk/>
            <pc:sldMk cId="2892614157" sldId="256"/>
            <ac:spMk id="5" creationId="{127E6B9B-91E5-4527-BEC9-777A3C89BA21}"/>
          </ac:spMkLst>
        </pc:spChg>
      </pc:sldChg>
    </pc:docChg>
  </pc:docChgLst>
  <pc:docChgLst>
    <pc:chgData name="이 상운" userId="44702bf4c8d8b3bd" providerId="Windows Live" clId="Web-{9A805270-7E1C-4D07-8116-2F48B1C42577}"/>
    <pc:docChg chg="addSld delSld modSld">
      <pc:chgData name="이 상운" userId="44702bf4c8d8b3bd" providerId="Windows Live" clId="Web-{9A805270-7E1C-4D07-8116-2F48B1C42577}" dt="2020-10-28T05:16:37.465" v="1243"/>
      <pc:docMkLst>
        <pc:docMk/>
      </pc:docMkLst>
      <pc:sldChg chg="addSp delSp modSp">
        <pc:chgData name="이 상운" userId="44702bf4c8d8b3bd" providerId="Windows Live" clId="Web-{9A805270-7E1C-4D07-8116-2F48B1C42577}" dt="2020-10-28T05:12:23.864" v="1032" actId="14100"/>
        <pc:sldMkLst>
          <pc:docMk/>
          <pc:sldMk cId="3264018752" sldId="327"/>
        </pc:sldMkLst>
        <pc:spChg chg="add mod">
          <ac:chgData name="이 상운" userId="44702bf4c8d8b3bd" providerId="Windows Live" clId="Web-{9A805270-7E1C-4D07-8116-2F48B1C42577}" dt="2020-10-28T05:12:23.864" v="1032" actId="14100"/>
          <ac:spMkLst>
            <pc:docMk/>
            <pc:sldMk cId="3264018752" sldId="327"/>
            <ac:spMk id="3" creationId="{D54775D2-0961-4EC3-82E4-F8DF74DDFF39}"/>
          </ac:spMkLst>
        </pc:spChg>
        <pc:spChg chg="del">
          <ac:chgData name="이 상운" userId="44702bf4c8d8b3bd" providerId="Windows Live" clId="Web-{9A805270-7E1C-4D07-8116-2F48B1C42577}" dt="2020-10-28T04:57:37.450" v="114"/>
          <ac:spMkLst>
            <pc:docMk/>
            <pc:sldMk cId="3264018752" sldId="327"/>
            <ac:spMk id="7" creationId="{49A05576-09F7-419F-87FC-85D58FAD363E}"/>
          </ac:spMkLst>
        </pc:spChg>
        <pc:spChg chg="add del">
          <ac:chgData name="이 상운" userId="44702bf4c8d8b3bd" providerId="Windows Live" clId="Web-{9A805270-7E1C-4D07-8116-2F48B1C42577}" dt="2020-10-28T04:58:12.342" v="204"/>
          <ac:spMkLst>
            <pc:docMk/>
            <pc:sldMk cId="3264018752" sldId="327"/>
            <ac:spMk id="8" creationId="{8D4589EA-E17C-4CF7-91D3-849FBB8C3906}"/>
          </ac:spMkLst>
        </pc:spChg>
        <pc:spChg chg="add mod">
          <ac:chgData name="이 상운" userId="44702bf4c8d8b3bd" providerId="Windows Live" clId="Web-{9A805270-7E1C-4D07-8116-2F48B1C42577}" dt="2020-10-28T05:11:44.535" v="1009" actId="20577"/>
          <ac:spMkLst>
            <pc:docMk/>
            <pc:sldMk cId="3264018752" sldId="327"/>
            <ac:spMk id="9" creationId="{D73FC72D-59A3-4A6D-96B6-E6D16F833E09}"/>
          </ac:spMkLst>
        </pc:spChg>
        <pc:spChg chg="del">
          <ac:chgData name="이 상운" userId="44702bf4c8d8b3bd" providerId="Windows Live" clId="Web-{9A805270-7E1C-4D07-8116-2F48B1C42577}" dt="2020-10-28T04:57:40.622" v="115"/>
          <ac:spMkLst>
            <pc:docMk/>
            <pc:sldMk cId="3264018752" sldId="327"/>
            <ac:spMk id="15" creationId="{BC3543FE-E37C-4202-B9CB-104B2808F991}"/>
          </ac:spMkLst>
        </pc:spChg>
        <pc:spChg chg="mod">
          <ac:chgData name="이 상운" userId="44702bf4c8d8b3bd" providerId="Windows Live" clId="Web-{9A805270-7E1C-4D07-8116-2F48B1C42577}" dt="2020-10-28T04:58:08.514" v="201" actId="20577"/>
          <ac:spMkLst>
            <pc:docMk/>
            <pc:sldMk cId="3264018752" sldId="327"/>
            <ac:spMk id="17" creationId="{6A1ED272-59EB-4AAC-B087-E41EF35AE4BB}"/>
          </ac:spMkLst>
        </pc:spChg>
        <pc:picChg chg="del">
          <ac:chgData name="이 상운" userId="44702bf4c8d8b3bd" providerId="Windows Live" clId="Web-{9A805270-7E1C-4D07-8116-2F48B1C42577}" dt="2020-10-28T04:57:33.231" v="112"/>
          <ac:picMkLst>
            <pc:docMk/>
            <pc:sldMk cId="3264018752" sldId="327"/>
            <ac:picMk id="5" creationId="{A8EA28DA-A94D-4796-A0F3-0420076C908A}"/>
          </ac:picMkLst>
        </pc:picChg>
        <pc:picChg chg="del">
          <ac:chgData name="이 상운" userId="44702bf4c8d8b3bd" providerId="Windows Live" clId="Web-{9A805270-7E1C-4D07-8116-2F48B1C42577}" dt="2020-10-28T04:57:34.466" v="113"/>
          <ac:picMkLst>
            <pc:docMk/>
            <pc:sldMk cId="3264018752" sldId="327"/>
            <ac:picMk id="13" creationId="{EE6D4749-6622-4D0E-A709-E5F029038F84}"/>
          </ac:picMkLst>
        </pc:picChg>
      </pc:sldChg>
      <pc:sldChg chg="del">
        <pc:chgData name="이 상운" userId="44702bf4c8d8b3bd" providerId="Windows Live" clId="Web-{9A805270-7E1C-4D07-8116-2F48B1C42577}" dt="2020-10-28T05:07:30.966" v="952"/>
        <pc:sldMkLst>
          <pc:docMk/>
          <pc:sldMk cId="3626878803" sldId="328"/>
        </pc:sldMkLst>
      </pc:sldChg>
      <pc:sldChg chg="addSp delSp modSp">
        <pc:chgData name="이 상운" userId="44702bf4c8d8b3bd" providerId="Windows Live" clId="Web-{9A805270-7E1C-4D07-8116-2F48B1C42577}" dt="2020-10-28T05:16:37.465" v="1243"/>
        <pc:sldMkLst>
          <pc:docMk/>
          <pc:sldMk cId="1019383209" sldId="330"/>
        </pc:sldMkLst>
        <pc:spChg chg="add mod">
          <ac:chgData name="이 상운" userId="44702bf4c8d8b3bd" providerId="Windows Live" clId="Web-{9A805270-7E1C-4D07-8116-2F48B1C42577}" dt="2020-10-28T05:16:01.886" v="1156" actId="20577"/>
          <ac:spMkLst>
            <pc:docMk/>
            <pc:sldMk cId="1019383209" sldId="330"/>
            <ac:spMk id="3" creationId="{2FF83137-08DB-4008-9413-D03642DD4994}"/>
          </ac:spMkLst>
        </pc:spChg>
        <pc:spChg chg="add del mod">
          <ac:chgData name="이 상운" userId="44702bf4c8d8b3bd" providerId="Windows Live" clId="Web-{9A805270-7E1C-4D07-8116-2F48B1C42577}" dt="2020-10-28T05:16:37.465" v="1243"/>
          <ac:spMkLst>
            <pc:docMk/>
            <pc:sldMk cId="1019383209" sldId="330"/>
            <ac:spMk id="9" creationId="{B46E4833-E4CE-4139-81F9-772529669191}"/>
          </ac:spMkLst>
        </pc:spChg>
        <pc:spChg chg="add mod">
          <ac:chgData name="이 상운" userId="44702bf4c8d8b3bd" providerId="Windows Live" clId="Web-{9A805270-7E1C-4D07-8116-2F48B1C42577}" dt="2020-10-28T05:16:26.293" v="1240" actId="20577"/>
          <ac:spMkLst>
            <pc:docMk/>
            <pc:sldMk cId="1019383209" sldId="330"/>
            <ac:spMk id="10" creationId="{F813DB55-5284-468E-9E81-ED66DFA8B2C4}"/>
          </ac:spMkLst>
        </pc:spChg>
        <pc:spChg chg="del mod">
          <ac:chgData name="이 상운" userId="44702bf4c8d8b3bd" providerId="Windows Live" clId="Web-{9A805270-7E1C-4D07-8116-2F48B1C42577}" dt="2020-10-28T05:02:59.709" v="760"/>
          <ac:spMkLst>
            <pc:docMk/>
            <pc:sldMk cId="1019383209" sldId="330"/>
            <ac:spMk id="17" creationId="{6A1ED272-59EB-4AAC-B087-E41EF35AE4BB}"/>
          </ac:spMkLst>
        </pc:spChg>
        <pc:picChg chg="del">
          <ac:chgData name="이 상운" userId="44702bf4c8d8b3bd" providerId="Windows Live" clId="Web-{9A805270-7E1C-4D07-8116-2F48B1C42577}" dt="2020-10-28T05:02:54.412" v="758"/>
          <ac:picMkLst>
            <pc:docMk/>
            <pc:sldMk cId="1019383209" sldId="330"/>
            <ac:picMk id="4" creationId="{5A40D649-5C67-4985-8992-36A07BF81459}"/>
          </ac:picMkLst>
        </pc:picChg>
        <pc:picChg chg="del">
          <ac:chgData name="이 상운" userId="44702bf4c8d8b3bd" providerId="Windows Live" clId="Web-{9A805270-7E1C-4D07-8116-2F48B1C42577}" dt="2020-10-28T05:02:52.630" v="757"/>
          <ac:picMkLst>
            <pc:docMk/>
            <pc:sldMk cId="1019383209" sldId="330"/>
            <ac:picMk id="8" creationId="{115EB471-8DFB-4030-A75D-AFD3C23718EA}"/>
          </ac:picMkLst>
        </pc:picChg>
      </pc:sldChg>
      <pc:sldChg chg="addSp delSp modSp">
        <pc:chgData name="이 상운" userId="44702bf4c8d8b3bd" providerId="Windows Live" clId="Web-{9A805270-7E1C-4D07-8116-2F48B1C42577}" dt="2020-10-28T04:59:53.720" v="501" actId="20577"/>
        <pc:sldMkLst>
          <pc:docMk/>
          <pc:sldMk cId="2198579606" sldId="331"/>
        </pc:sldMkLst>
        <pc:spChg chg="mod">
          <ac:chgData name="이 상운" userId="44702bf4c8d8b3bd" providerId="Windows Live" clId="Web-{9A805270-7E1C-4D07-8116-2F48B1C42577}" dt="2020-10-28T04:58:57.546" v="353" actId="20577"/>
          <ac:spMkLst>
            <pc:docMk/>
            <pc:sldMk cId="2198579606" sldId="331"/>
            <ac:spMk id="3" creationId="{C4C8A61B-4EE7-4E27-A92D-02F67E803379}"/>
          </ac:spMkLst>
        </pc:spChg>
        <pc:spChg chg="mod">
          <ac:chgData name="이 상운" userId="44702bf4c8d8b3bd" providerId="Windows Live" clId="Web-{9A805270-7E1C-4D07-8116-2F48B1C42577}" dt="2020-10-28T04:56:46.746" v="68" actId="14100"/>
          <ac:spMkLst>
            <pc:docMk/>
            <pc:sldMk cId="2198579606" sldId="331"/>
            <ac:spMk id="8" creationId="{958C3A60-190E-42FC-82ED-AF595A49D31F}"/>
          </ac:spMkLst>
        </pc:spChg>
        <pc:spChg chg="add mod">
          <ac:chgData name="이 상운" userId="44702bf4c8d8b3bd" providerId="Windows Live" clId="Web-{9A805270-7E1C-4D07-8116-2F48B1C42577}" dt="2020-10-28T04:59:53.720" v="501" actId="20577"/>
          <ac:spMkLst>
            <pc:docMk/>
            <pc:sldMk cId="2198579606" sldId="331"/>
            <ac:spMk id="9" creationId="{39F6024E-6184-4F2E-90EC-A65CC8685E5F}"/>
          </ac:spMkLst>
        </pc:spChg>
        <pc:spChg chg="mod">
          <ac:chgData name="이 상운" userId="44702bf4c8d8b3bd" providerId="Windows Live" clId="Web-{9A805270-7E1C-4D07-8116-2F48B1C42577}" dt="2020-10-28T04:57:01.184" v="72" actId="1076"/>
          <ac:spMkLst>
            <pc:docMk/>
            <pc:sldMk cId="2198579606" sldId="331"/>
            <ac:spMk id="10" creationId="{3AA1D8C7-52B2-4F6E-850E-66F1F1C04EA3}"/>
          </ac:spMkLst>
        </pc:spChg>
        <pc:spChg chg="mod">
          <ac:chgData name="이 상운" userId="44702bf4c8d8b3bd" providerId="Windows Live" clId="Web-{9A805270-7E1C-4D07-8116-2F48B1C42577}" dt="2020-10-28T04:57:28.653" v="109" actId="20577"/>
          <ac:spMkLst>
            <pc:docMk/>
            <pc:sldMk cId="2198579606" sldId="331"/>
            <ac:spMk id="12" creationId="{7C954390-1470-4547-99F3-FBF3B525D0E3}"/>
          </ac:spMkLst>
        </pc:spChg>
        <pc:picChg chg="add mod ord">
          <ac:chgData name="이 상운" userId="44702bf4c8d8b3bd" providerId="Windows Live" clId="Web-{9A805270-7E1C-4D07-8116-2F48B1C42577}" dt="2020-10-28T04:56:32.620" v="65"/>
          <ac:picMkLst>
            <pc:docMk/>
            <pc:sldMk cId="2198579606" sldId="331"/>
            <ac:picMk id="4" creationId="{1491559C-CFB9-4CD5-AD0F-71D5E0BF22EC}"/>
          </ac:picMkLst>
        </pc:picChg>
        <pc:picChg chg="del">
          <ac:chgData name="이 상운" userId="44702bf4c8d8b3bd" providerId="Windows Live" clId="Web-{9A805270-7E1C-4D07-8116-2F48B1C42577}" dt="2020-10-28T04:56:13.151" v="59"/>
          <ac:picMkLst>
            <pc:docMk/>
            <pc:sldMk cId="2198579606" sldId="331"/>
            <ac:picMk id="7" creationId="{232D0BA3-17A2-4F5A-8736-66BE11E3DA9D}"/>
          </ac:picMkLst>
        </pc:picChg>
      </pc:sldChg>
      <pc:sldChg chg="modSp">
        <pc:chgData name="이 상운" userId="44702bf4c8d8b3bd" providerId="Windows Live" clId="Web-{9A805270-7E1C-4D07-8116-2F48B1C42577}" dt="2020-10-28T04:50:36.908" v="56" actId="20577"/>
        <pc:sldMkLst>
          <pc:docMk/>
          <pc:sldMk cId="2417893033" sldId="340"/>
        </pc:sldMkLst>
        <pc:spChg chg="mod">
          <ac:chgData name="이 상운" userId="44702bf4c8d8b3bd" providerId="Windows Live" clId="Web-{9A805270-7E1C-4D07-8116-2F48B1C42577}" dt="2020-10-28T04:50:36.908" v="56" actId="20577"/>
          <ac:spMkLst>
            <pc:docMk/>
            <pc:sldMk cId="2417893033" sldId="340"/>
            <ac:spMk id="22" creationId="{3B3B220C-45DC-455D-BF1E-089016F7E1B3}"/>
          </ac:spMkLst>
        </pc:spChg>
        <pc:spChg chg="mod">
          <ac:chgData name="이 상운" userId="44702bf4c8d8b3bd" providerId="Windows Live" clId="Web-{9A805270-7E1C-4D07-8116-2F48B1C42577}" dt="2020-10-28T04:50:32.095" v="52" actId="20577"/>
          <ac:spMkLst>
            <pc:docMk/>
            <pc:sldMk cId="2417893033" sldId="340"/>
            <ac:spMk id="30" creationId="{583041E6-DFAB-4B1F-8E8E-9AB8D2014E6D}"/>
          </ac:spMkLst>
        </pc:spChg>
      </pc:sldChg>
      <pc:sldChg chg="addSp modSp add replId">
        <pc:chgData name="이 상운" userId="44702bf4c8d8b3bd" providerId="Windows Live" clId="Web-{9A805270-7E1C-4D07-8116-2F48B1C42577}" dt="2020-10-28T05:02:47.224" v="754" actId="20577"/>
        <pc:sldMkLst>
          <pc:docMk/>
          <pc:sldMk cId="878004056" sldId="342"/>
        </pc:sldMkLst>
        <pc:spChg chg="add mod">
          <ac:chgData name="이 상운" userId="44702bf4c8d8b3bd" providerId="Windows Live" clId="Web-{9A805270-7E1C-4D07-8116-2F48B1C42577}" dt="2020-10-28T05:02:47.224" v="754" actId="20577"/>
          <ac:spMkLst>
            <pc:docMk/>
            <pc:sldMk cId="878004056" sldId="342"/>
            <ac:spMk id="5" creationId="{01AA2BA2-E8A8-48D0-8770-B41033F554F7}"/>
          </ac:spMkLst>
        </pc:spChg>
        <pc:spChg chg="mod">
          <ac:chgData name="이 상운" userId="44702bf4c8d8b3bd" providerId="Windows Live" clId="Web-{9A805270-7E1C-4D07-8116-2F48B1C42577}" dt="2020-10-28T05:02:14.958" v="656" actId="20577"/>
          <ac:spMkLst>
            <pc:docMk/>
            <pc:sldMk cId="878004056" sldId="342"/>
            <ac:spMk id="9" creationId="{D73FC72D-59A3-4A6D-96B6-E6D16F833E09}"/>
          </ac:spMkLst>
        </pc:spChg>
        <pc:spChg chg="mod">
          <ac:chgData name="이 상운" userId="44702bf4c8d8b3bd" providerId="Windows Live" clId="Web-{9A805270-7E1C-4D07-8116-2F48B1C42577}" dt="2020-10-28T05:00:33.502" v="586" actId="20577"/>
          <ac:spMkLst>
            <pc:docMk/>
            <pc:sldMk cId="878004056" sldId="342"/>
            <ac:spMk id="17" creationId="{6A1ED272-59EB-4AAC-B087-E41EF35AE4BB}"/>
          </ac:spMkLst>
        </pc:spChg>
      </pc:sldChg>
    </pc:docChg>
  </pc:docChgLst>
  <pc:docChgLst>
    <pc:chgData name="이 상운" userId="44702bf4c8d8b3bd" providerId="Windows Live" clId="Web-{9A4C9341-D799-4905-B515-97ACCD76F0DF}"/>
    <pc:docChg chg="addSld delSld modSld">
      <pc:chgData name="이 상운" userId="44702bf4c8d8b3bd" providerId="Windows Live" clId="Web-{9A4C9341-D799-4905-B515-97ACCD76F0DF}" dt="2021-04-01T04:10:46.226" v="65"/>
      <pc:docMkLst>
        <pc:docMk/>
      </pc:docMkLst>
      <pc:sldChg chg="modSp">
        <pc:chgData name="이 상운" userId="44702bf4c8d8b3bd" providerId="Windows Live" clId="Web-{9A4C9341-D799-4905-B515-97ACCD76F0DF}" dt="2021-04-01T03:38:17.338" v="59" actId="20577"/>
        <pc:sldMkLst>
          <pc:docMk/>
          <pc:sldMk cId="4119961979" sldId="351"/>
        </pc:sldMkLst>
        <pc:spChg chg="mod">
          <ac:chgData name="이 상운" userId="44702bf4c8d8b3bd" providerId="Windows Live" clId="Web-{9A4C9341-D799-4905-B515-97ACCD76F0DF}" dt="2021-04-01T03:36:59.774" v="52" actId="20577"/>
          <ac:spMkLst>
            <pc:docMk/>
            <pc:sldMk cId="4119961979" sldId="351"/>
            <ac:spMk id="5" creationId="{867CE784-9AF5-4C81-B723-8BF647F6A1F7}"/>
          </ac:spMkLst>
        </pc:spChg>
        <pc:spChg chg="mod">
          <ac:chgData name="이 상운" userId="44702bf4c8d8b3bd" providerId="Windows Live" clId="Web-{9A4C9341-D799-4905-B515-97ACCD76F0DF}" dt="2021-04-01T03:36:38.055" v="37" actId="20577"/>
          <ac:spMkLst>
            <pc:docMk/>
            <pc:sldMk cId="4119961979" sldId="351"/>
            <ac:spMk id="8" creationId="{55C8FE2D-DE0E-4DD6-9ADD-1E0A2F1C1E41}"/>
          </ac:spMkLst>
        </pc:spChg>
        <pc:spChg chg="mod">
          <ac:chgData name="이 상운" userId="44702bf4c8d8b3bd" providerId="Windows Live" clId="Web-{9A4C9341-D799-4905-B515-97ACCD76F0DF}" dt="2021-04-01T03:38:05.994" v="54" actId="20577"/>
          <ac:spMkLst>
            <pc:docMk/>
            <pc:sldMk cId="4119961979" sldId="351"/>
            <ac:spMk id="9" creationId="{719D8D7F-2256-4E56-8E38-E4CD48B078FC}"/>
          </ac:spMkLst>
        </pc:spChg>
        <pc:spChg chg="mod">
          <ac:chgData name="이 상운" userId="44702bf4c8d8b3bd" providerId="Windows Live" clId="Web-{9A4C9341-D799-4905-B515-97ACCD76F0DF}" dt="2021-04-01T03:36:32.227" v="32" actId="20577"/>
          <ac:spMkLst>
            <pc:docMk/>
            <pc:sldMk cId="4119961979" sldId="351"/>
            <ac:spMk id="10" creationId="{9559C5AB-0F4E-4B3A-951A-8740E1DE811B}"/>
          </ac:spMkLst>
        </pc:spChg>
        <pc:spChg chg="mod">
          <ac:chgData name="이 상운" userId="44702bf4c8d8b3bd" providerId="Windows Live" clId="Web-{9A4C9341-D799-4905-B515-97ACCD76F0DF}" dt="2021-04-01T03:38:06.088" v="55" actId="20577"/>
          <ac:spMkLst>
            <pc:docMk/>
            <pc:sldMk cId="4119961979" sldId="351"/>
            <ac:spMk id="11" creationId="{276977E9-054C-4D7C-9F63-76D36F8E2962}"/>
          </ac:spMkLst>
        </pc:spChg>
        <pc:spChg chg="mod">
          <ac:chgData name="이 상운" userId="44702bf4c8d8b3bd" providerId="Windows Live" clId="Web-{9A4C9341-D799-4905-B515-97ACCD76F0DF}" dt="2021-04-01T03:36:23.492" v="24" actId="20577"/>
          <ac:spMkLst>
            <pc:docMk/>
            <pc:sldMk cId="4119961979" sldId="351"/>
            <ac:spMk id="12" creationId="{56125EC5-FC2A-4A0A-81DB-8D0E559D1FA1}"/>
          </ac:spMkLst>
        </pc:spChg>
        <pc:spChg chg="mod">
          <ac:chgData name="이 상운" userId="44702bf4c8d8b3bd" providerId="Windows Live" clId="Web-{9A4C9341-D799-4905-B515-97ACCD76F0DF}" dt="2021-04-01T03:38:06.166" v="56" actId="20577"/>
          <ac:spMkLst>
            <pc:docMk/>
            <pc:sldMk cId="4119961979" sldId="351"/>
            <ac:spMk id="13" creationId="{95C06C71-AF8E-400A-8D70-D4EE5194FF0F}"/>
          </ac:spMkLst>
        </pc:spChg>
        <pc:spChg chg="mod">
          <ac:chgData name="이 상운" userId="44702bf4c8d8b3bd" providerId="Windows Live" clId="Web-{9A4C9341-D799-4905-B515-97ACCD76F0DF}" dt="2021-04-01T03:36:18.680" v="19" actId="20577"/>
          <ac:spMkLst>
            <pc:docMk/>
            <pc:sldMk cId="4119961979" sldId="351"/>
            <ac:spMk id="14" creationId="{EDD42BA1-3D17-44F4-86F1-98C1C6BDE285}"/>
          </ac:spMkLst>
        </pc:spChg>
        <pc:spChg chg="mod">
          <ac:chgData name="이 상운" userId="44702bf4c8d8b3bd" providerId="Windows Live" clId="Web-{9A4C9341-D799-4905-B515-97ACCD76F0DF}" dt="2021-04-01T03:38:06.275" v="57" actId="20577"/>
          <ac:spMkLst>
            <pc:docMk/>
            <pc:sldMk cId="4119961979" sldId="351"/>
            <ac:spMk id="15" creationId="{D0C872DE-B1D2-434E-923F-6FAA869C3D79}"/>
          </ac:spMkLst>
        </pc:spChg>
        <pc:spChg chg="mod">
          <ac:chgData name="이 상운" userId="44702bf4c8d8b3bd" providerId="Windows Live" clId="Web-{9A4C9341-D799-4905-B515-97ACCD76F0DF}" dt="2021-04-01T03:36:00.445" v="11" actId="20577"/>
          <ac:spMkLst>
            <pc:docMk/>
            <pc:sldMk cId="4119961979" sldId="351"/>
            <ac:spMk id="16" creationId="{29DA2A9C-3146-4E5B-A1AB-9ABA610B4981}"/>
          </ac:spMkLst>
        </pc:spChg>
        <pc:spChg chg="mod">
          <ac:chgData name="이 상운" userId="44702bf4c8d8b3bd" providerId="Windows Live" clId="Web-{9A4C9341-D799-4905-B515-97ACCD76F0DF}" dt="2021-04-01T03:38:17.338" v="59" actId="20577"/>
          <ac:spMkLst>
            <pc:docMk/>
            <pc:sldMk cId="4119961979" sldId="351"/>
            <ac:spMk id="17" creationId="{689E5B10-2FF5-45B6-918E-2AF6DFFB3744}"/>
          </ac:spMkLst>
        </pc:spChg>
      </pc:sldChg>
      <pc:sldChg chg="modSp new del">
        <pc:chgData name="이 상운" userId="44702bf4c8d8b3bd" providerId="Windows Live" clId="Web-{9A4C9341-D799-4905-B515-97ACCD76F0DF}" dt="2021-04-01T04:10:46.226" v="65"/>
        <pc:sldMkLst>
          <pc:docMk/>
          <pc:sldMk cId="796245764" sldId="359"/>
        </pc:sldMkLst>
        <pc:spChg chg="mod">
          <ac:chgData name="이 상운" userId="44702bf4c8d8b3bd" providerId="Windows Live" clId="Web-{9A4C9341-D799-4905-B515-97ACCD76F0DF}" dt="2021-04-01T03:59:59.978" v="62" actId="20577"/>
          <ac:spMkLst>
            <pc:docMk/>
            <pc:sldMk cId="796245764" sldId="359"/>
            <ac:spMk id="2" creationId="{4A23A64A-8AA2-4B96-842C-829D1437905B}"/>
          </ac:spMkLst>
        </pc:spChg>
        <pc:spChg chg="mod">
          <ac:chgData name="이 상운" userId="44702bf4c8d8b3bd" providerId="Windows Live" clId="Web-{9A4C9341-D799-4905-B515-97ACCD76F0DF}" dt="2021-04-01T04:00:04.931" v="64" actId="20577"/>
          <ac:spMkLst>
            <pc:docMk/>
            <pc:sldMk cId="796245764" sldId="359"/>
            <ac:spMk id="3" creationId="{A8CBCF8E-1DF2-4F06-81EB-66882312F66B}"/>
          </ac:spMkLst>
        </pc:spChg>
      </pc:sldChg>
    </pc:docChg>
  </pc:docChgLst>
  <pc:docChgLst>
    <pc:chgData name="이 상운" userId="44702bf4c8d8b3bd" providerId="Windows Live" clId="Web-{3E1E3DB4-3AB3-431E-BE1D-871F269D89B5}"/>
    <pc:docChg chg="addSld delSld modSld sldOrd">
      <pc:chgData name="이 상운" userId="44702bf4c8d8b3bd" providerId="Windows Live" clId="Web-{3E1E3DB4-3AB3-431E-BE1D-871F269D89B5}" dt="2021-05-26T13:49:53.151" v="130"/>
      <pc:docMkLst>
        <pc:docMk/>
      </pc:docMkLst>
      <pc:sldChg chg="modSp">
        <pc:chgData name="이 상운" userId="44702bf4c8d8b3bd" providerId="Windows Live" clId="Web-{3E1E3DB4-3AB3-431E-BE1D-871F269D89B5}" dt="2021-05-26T12:46:39.552" v="22" actId="20577"/>
        <pc:sldMkLst>
          <pc:docMk/>
          <pc:sldMk cId="1896678881" sldId="286"/>
        </pc:sldMkLst>
        <pc:spChg chg="mod">
          <ac:chgData name="이 상운" userId="44702bf4c8d8b3bd" providerId="Windows Live" clId="Web-{3E1E3DB4-3AB3-431E-BE1D-871F269D89B5}" dt="2021-05-26T12:46:39.552" v="22" actId="20577"/>
          <ac:spMkLst>
            <pc:docMk/>
            <pc:sldMk cId="1896678881" sldId="286"/>
            <ac:spMk id="5" creationId="{8C4DCCAE-3104-4375-A0A7-0E2AB2C476C6}"/>
          </ac:spMkLst>
        </pc:spChg>
      </pc:sldChg>
      <pc:sldChg chg="addSp delSp modSp ord">
        <pc:chgData name="이 상운" userId="44702bf4c8d8b3bd" providerId="Windows Live" clId="Web-{3E1E3DB4-3AB3-431E-BE1D-871F269D89B5}" dt="2021-05-26T13:48:06.711" v="127" actId="20577"/>
        <pc:sldMkLst>
          <pc:docMk/>
          <pc:sldMk cId="1139573435" sldId="375"/>
        </pc:sldMkLst>
        <pc:spChg chg="mod">
          <ac:chgData name="이 상운" userId="44702bf4c8d8b3bd" providerId="Windows Live" clId="Web-{3E1E3DB4-3AB3-431E-BE1D-871F269D89B5}" dt="2021-05-26T13:26:58.530" v="100" actId="20577"/>
          <ac:spMkLst>
            <pc:docMk/>
            <pc:sldMk cId="1139573435" sldId="375"/>
            <ac:spMk id="7" creationId="{BA0C0A73-BF06-4EB6-B24A-D5AAAAFE2C91}"/>
          </ac:spMkLst>
        </pc:spChg>
        <pc:spChg chg="mod">
          <ac:chgData name="이 상운" userId="44702bf4c8d8b3bd" providerId="Windows Live" clId="Web-{3E1E3DB4-3AB3-431E-BE1D-871F269D89B5}" dt="2021-05-26T12:52:00.593" v="37" actId="20577"/>
          <ac:spMkLst>
            <pc:docMk/>
            <pc:sldMk cId="1139573435" sldId="375"/>
            <ac:spMk id="13" creationId="{ADE377DD-7C6B-450D-B267-49E309B896F9}"/>
          </ac:spMkLst>
        </pc:spChg>
        <pc:spChg chg="mod">
          <ac:chgData name="이 상운" userId="44702bf4c8d8b3bd" providerId="Windows Live" clId="Web-{3E1E3DB4-3AB3-431E-BE1D-871F269D89B5}" dt="2021-05-26T13:23:46.854" v="68" actId="20577"/>
          <ac:spMkLst>
            <pc:docMk/>
            <pc:sldMk cId="1139573435" sldId="375"/>
            <ac:spMk id="15" creationId="{C5C45061-71AE-41C4-AF70-1CC4DDCD5629}"/>
          </ac:spMkLst>
        </pc:spChg>
        <pc:spChg chg="mod">
          <ac:chgData name="이 상운" userId="44702bf4c8d8b3bd" providerId="Windows Live" clId="Web-{3E1E3DB4-3AB3-431E-BE1D-871F269D89B5}" dt="2021-05-26T13:48:06.711" v="127" actId="20577"/>
          <ac:spMkLst>
            <pc:docMk/>
            <pc:sldMk cId="1139573435" sldId="375"/>
            <ac:spMk id="17" creationId="{5C536009-EDB9-4BFB-A63F-857A289D3F6D}"/>
          </ac:spMkLst>
        </pc:spChg>
        <pc:picChg chg="add mod">
          <ac:chgData name="이 상운" userId="44702bf4c8d8b3bd" providerId="Windows Live" clId="Web-{3E1E3DB4-3AB3-431E-BE1D-871F269D89B5}" dt="2021-05-26T12:51:54.389" v="29" actId="1076"/>
          <ac:picMkLst>
            <pc:docMk/>
            <pc:sldMk cId="1139573435" sldId="375"/>
            <ac:picMk id="3" creationId="{957DE8F5-78C2-43B0-A0C5-BDA590DDF66C}"/>
          </ac:picMkLst>
        </pc:picChg>
        <pc:picChg chg="add mod">
          <ac:chgData name="이 상운" userId="44702bf4c8d8b3bd" providerId="Windows Live" clId="Web-{3E1E3DB4-3AB3-431E-BE1D-871F269D89B5}" dt="2021-05-26T13:23:39.354" v="64" actId="14100"/>
          <ac:picMkLst>
            <pc:docMk/>
            <pc:sldMk cId="1139573435" sldId="375"/>
            <ac:picMk id="4" creationId="{8F47031B-4123-47B7-9F9F-B72AF8079D63}"/>
          </ac:picMkLst>
        </pc:picChg>
        <pc:picChg chg="del">
          <ac:chgData name="이 상운" userId="44702bf4c8d8b3bd" providerId="Windows Live" clId="Web-{3E1E3DB4-3AB3-431E-BE1D-871F269D89B5}" dt="2021-05-26T12:51:41.920" v="23"/>
          <ac:picMkLst>
            <pc:docMk/>
            <pc:sldMk cId="1139573435" sldId="375"/>
            <ac:picMk id="12" creationId="{2285BD7B-9267-40F0-BD3A-B74E8B11BE26}"/>
          </ac:picMkLst>
        </pc:picChg>
        <pc:picChg chg="del">
          <ac:chgData name="이 상운" userId="44702bf4c8d8b3bd" providerId="Windows Live" clId="Web-{3E1E3DB4-3AB3-431E-BE1D-871F269D89B5}" dt="2021-05-26T13:23:35.651" v="63"/>
          <ac:picMkLst>
            <pc:docMk/>
            <pc:sldMk cId="1139573435" sldId="375"/>
            <ac:picMk id="14" creationId="{8FA9C070-332F-4599-9884-2311D8D380E6}"/>
          </ac:picMkLst>
        </pc:picChg>
      </pc:sldChg>
      <pc:sldChg chg="addSp delSp modSp">
        <pc:chgData name="이 상운" userId="44702bf4c8d8b3bd" providerId="Windows Live" clId="Web-{3E1E3DB4-3AB3-431E-BE1D-871F269D89B5}" dt="2021-05-26T13:07:56.932" v="45" actId="1076"/>
        <pc:sldMkLst>
          <pc:docMk/>
          <pc:sldMk cId="362178774" sldId="376"/>
        </pc:sldMkLst>
        <pc:picChg chg="add del mod">
          <ac:chgData name="이 상운" userId="44702bf4c8d8b3bd" providerId="Windows Live" clId="Web-{3E1E3DB4-3AB3-431E-BE1D-871F269D89B5}" dt="2021-05-26T13:07:54.666" v="44"/>
          <ac:picMkLst>
            <pc:docMk/>
            <pc:sldMk cId="362178774" sldId="376"/>
            <ac:picMk id="3" creationId="{B9B93663-4BFF-43A7-AD5A-14CA4B2E1043}"/>
          </ac:picMkLst>
        </pc:picChg>
        <pc:picChg chg="add mod">
          <ac:chgData name="이 상운" userId="44702bf4c8d8b3bd" providerId="Windows Live" clId="Web-{3E1E3DB4-3AB3-431E-BE1D-871F269D89B5}" dt="2021-05-26T13:07:56.932" v="45" actId="1076"/>
          <ac:picMkLst>
            <pc:docMk/>
            <pc:sldMk cId="362178774" sldId="376"/>
            <ac:picMk id="4" creationId="{47D960E7-9C70-41CD-B54E-BE75F55481F4}"/>
          </ac:picMkLst>
        </pc:picChg>
      </pc:sldChg>
      <pc:sldChg chg="del">
        <pc:chgData name="이 상운" userId="44702bf4c8d8b3bd" providerId="Windows Live" clId="Web-{3E1E3DB4-3AB3-431E-BE1D-871F269D89B5}" dt="2021-05-26T13:25:36.028" v="95"/>
        <pc:sldMkLst>
          <pc:docMk/>
          <pc:sldMk cId="348480444" sldId="380"/>
        </pc:sldMkLst>
      </pc:sldChg>
      <pc:sldChg chg="addSp delSp modSp del">
        <pc:chgData name="이 상운" userId="44702bf4c8d8b3bd" providerId="Windows Live" clId="Web-{3E1E3DB4-3AB3-431E-BE1D-871F269D89B5}" dt="2021-05-26T13:35:46.103" v="124"/>
        <pc:sldMkLst>
          <pc:docMk/>
          <pc:sldMk cId="2771660013" sldId="382"/>
        </pc:sldMkLst>
        <pc:spChg chg="add del mod">
          <ac:chgData name="이 상운" userId="44702bf4c8d8b3bd" providerId="Windows Live" clId="Web-{3E1E3DB4-3AB3-431E-BE1D-871F269D89B5}" dt="2021-05-26T13:22:37.556" v="47"/>
          <ac:spMkLst>
            <pc:docMk/>
            <pc:sldMk cId="2771660013" sldId="382"/>
            <ac:spMk id="4" creationId="{1DBB1C3A-64AA-4AD7-8497-6DCE543BB071}"/>
          </ac:spMkLst>
        </pc:spChg>
        <pc:graphicFrameChg chg="del">
          <ac:chgData name="이 상운" userId="44702bf4c8d8b3bd" providerId="Windows Live" clId="Web-{3E1E3DB4-3AB3-431E-BE1D-871F269D89B5}" dt="2021-05-26T13:22:35.259" v="46"/>
          <ac:graphicFrameMkLst>
            <pc:docMk/>
            <pc:sldMk cId="2771660013" sldId="382"/>
            <ac:graphicFrameMk id="10" creationId="{989AB042-DD54-4117-9D3D-B155E55CB1B1}"/>
          </ac:graphicFrameMkLst>
        </pc:graphicFrameChg>
        <pc:picChg chg="add del mod">
          <ac:chgData name="이 상운" userId="44702bf4c8d8b3bd" providerId="Windows Live" clId="Web-{3E1E3DB4-3AB3-431E-BE1D-871F269D89B5}" dt="2021-05-26T13:22:46.431" v="51"/>
          <ac:picMkLst>
            <pc:docMk/>
            <pc:sldMk cId="2771660013" sldId="382"/>
            <ac:picMk id="5" creationId="{36550E2C-1E26-45F5-B397-558676177DF8}"/>
          </ac:picMkLst>
        </pc:picChg>
      </pc:sldChg>
      <pc:sldChg chg="addSp delSp modSp add del replId">
        <pc:chgData name="이 상운" userId="44702bf4c8d8b3bd" providerId="Windows Live" clId="Web-{3E1E3DB4-3AB3-431E-BE1D-871F269D89B5}" dt="2021-05-26T13:26:48.249" v="98"/>
        <pc:sldMkLst>
          <pc:docMk/>
          <pc:sldMk cId="3969750335" sldId="383"/>
        </pc:sldMkLst>
        <pc:spChg chg="add del mod">
          <ac:chgData name="이 상운" userId="44702bf4c8d8b3bd" providerId="Windows Live" clId="Web-{3E1E3DB4-3AB3-431E-BE1D-871F269D89B5}" dt="2021-05-26T13:23:04.260" v="58"/>
          <ac:spMkLst>
            <pc:docMk/>
            <pc:sldMk cId="3969750335" sldId="383"/>
            <ac:spMk id="6" creationId="{E2D769F4-0D92-452B-985E-D4C6111EF2F9}"/>
          </ac:spMkLst>
        </pc:spChg>
        <pc:spChg chg="mod">
          <ac:chgData name="이 상운" userId="44702bf4c8d8b3bd" providerId="Windows Live" clId="Web-{3E1E3DB4-3AB3-431E-BE1D-871F269D89B5}" dt="2021-05-26T13:22:55.041" v="55" actId="1076"/>
          <ac:spMkLst>
            <pc:docMk/>
            <pc:sldMk cId="3969750335" sldId="383"/>
            <ac:spMk id="7" creationId="{BA0C0A73-BF06-4EB6-B24A-D5AAAAFE2C91}"/>
          </ac:spMkLst>
        </pc:spChg>
        <pc:spChg chg="del">
          <ac:chgData name="이 상운" userId="44702bf4c8d8b3bd" providerId="Windows Live" clId="Web-{3E1E3DB4-3AB3-431E-BE1D-871F269D89B5}" dt="2021-05-26T13:23:01.603" v="56"/>
          <ac:spMkLst>
            <pc:docMk/>
            <pc:sldMk cId="3969750335" sldId="383"/>
            <ac:spMk id="9" creationId="{48A5F6E0-7A07-47CF-86CA-8A60A3113642}"/>
          </ac:spMkLst>
        </pc:spChg>
        <pc:spChg chg="mod">
          <ac:chgData name="이 상운" userId="44702bf4c8d8b3bd" providerId="Windows Live" clId="Web-{3E1E3DB4-3AB3-431E-BE1D-871F269D89B5}" dt="2021-05-26T13:23:59.667" v="76" actId="1076"/>
          <ac:spMkLst>
            <pc:docMk/>
            <pc:sldMk cId="3969750335" sldId="383"/>
            <ac:spMk id="13" creationId="{ADE377DD-7C6B-450D-B267-49E309B896F9}"/>
          </ac:spMkLst>
        </pc:spChg>
        <pc:spChg chg="del">
          <ac:chgData name="이 상운" userId="44702bf4c8d8b3bd" providerId="Windows Live" clId="Web-{3E1E3DB4-3AB3-431E-BE1D-871F269D89B5}" dt="2021-05-26T13:23:08.666" v="60"/>
          <ac:spMkLst>
            <pc:docMk/>
            <pc:sldMk cId="3969750335" sldId="383"/>
            <ac:spMk id="15" creationId="{C5C45061-71AE-41C4-AF70-1CC4DDCD5629}"/>
          </ac:spMkLst>
        </pc:spChg>
        <pc:picChg chg="mod">
          <ac:chgData name="이 상운" userId="44702bf4c8d8b3bd" providerId="Windows Live" clId="Web-{3E1E3DB4-3AB3-431E-BE1D-871F269D89B5}" dt="2021-05-26T13:23:59.667" v="75" actId="1076"/>
          <ac:picMkLst>
            <pc:docMk/>
            <pc:sldMk cId="3969750335" sldId="383"/>
            <ac:picMk id="3" creationId="{957DE8F5-78C2-43B0-A0C5-BDA590DDF66C}"/>
          </ac:picMkLst>
        </pc:picChg>
        <pc:picChg chg="add del mod">
          <ac:chgData name="이 상운" userId="44702bf4c8d8b3bd" providerId="Windows Live" clId="Web-{3E1E3DB4-3AB3-431E-BE1D-871F269D89B5}" dt="2021-05-26T13:24:20.855" v="85"/>
          <ac:picMkLst>
            <pc:docMk/>
            <pc:sldMk cId="3969750335" sldId="383"/>
            <ac:picMk id="4" creationId="{089CD407-3681-4A30-A2A2-2C67C4E3CD9F}"/>
          </ac:picMkLst>
        </pc:picChg>
        <pc:picChg chg="del">
          <ac:chgData name="이 상운" userId="44702bf4c8d8b3bd" providerId="Windows Live" clId="Web-{3E1E3DB4-3AB3-431E-BE1D-871F269D89B5}" dt="2021-05-26T13:23:01.650" v="57"/>
          <ac:picMkLst>
            <pc:docMk/>
            <pc:sldMk cId="3969750335" sldId="383"/>
            <ac:picMk id="8" creationId="{94D9850D-E485-45C8-97CA-2175F79A59B8}"/>
          </ac:picMkLst>
        </pc:picChg>
        <pc:picChg chg="del">
          <ac:chgData name="이 상운" userId="44702bf4c8d8b3bd" providerId="Windows Live" clId="Web-{3E1E3DB4-3AB3-431E-BE1D-871F269D89B5}" dt="2021-05-26T13:23:06.447" v="59"/>
          <ac:picMkLst>
            <pc:docMk/>
            <pc:sldMk cId="3969750335" sldId="383"/>
            <ac:picMk id="14" creationId="{8FA9C070-332F-4599-9884-2311D8D380E6}"/>
          </ac:picMkLst>
        </pc:picChg>
      </pc:sldChg>
      <pc:sldChg chg="addSp delSp modSp add replId">
        <pc:chgData name="이 상운" userId="44702bf4c8d8b3bd" providerId="Windows Live" clId="Web-{3E1E3DB4-3AB3-431E-BE1D-871F269D89B5}" dt="2021-05-26T13:25:24.341" v="94" actId="1076"/>
        <pc:sldMkLst>
          <pc:docMk/>
          <pc:sldMk cId="747414994" sldId="384"/>
        </pc:sldMkLst>
        <pc:spChg chg="add del mod">
          <ac:chgData name="이 상운" userId="44702bf4c8d8b3bd" providerId="Windows Live" clId="Web-{3E1E3DB4-3AB3-431E-BE1D-871F269D89B5}" dt="2021-05-26T13:24:09.449" v="80"/>
          <ac:spMkLst>
            <pc:docMk/>
            <pc:sldMk cId="747414994" sldId="384"/>
            <ac:spMk id="6" creationId="{E8F035E2-2323-41BB-B50B-5D0737CF9CC3}"/>
          </ac:spMkLst>
        </pc:spChg>
        <pc:spChg chg="del">
          <ac:chgData name="이 상운" userId="44702bf4c8d8b3bd" providerId="Windows Live" clId="Web-{3E1E3DB4-3AB3-431E-BE1D-871F269D89B5}" dt="2021-05-26T13:24:04.198" v="78"/>
          <ac:spMkLst>
            <pc:docMk/>
            <pc:sldMk cId="747414994" sldId="384"/>
            <ac:spMk id="9" creationId="{48A5F6E0-7A07-47CF-86CA-8A60A3113642}"/>
          </ac:spMkLst>
        </pc:spChg>
        <pc:spChg chg="mod">
          <ac:chgData name="이 상운" userId="44702bf4c8d8b3bd" providerId="Windows Live" clId="Web-{3E1E3DB4-3AB3-431E-BE1D-871F269D89B5}" dt="2021-05-26T13:24:17.058" v="81" actId="1076"/>
          <ac:spMkLst>
            <pc:docMk/>
            <pc:sldMk cId="747414994" sldId="384"/>
            <ac:spMk id="13" creationId="{ADE377DD-7C6B-450D-B267-49E309B896F9}"/>
          </ac:spMkLst>
        </pc:spChg>
        <pc:spChg chg="del">
          <ac:chgData name="이 상운" userId="44702bf4c8d8b3bd" providerId="Windows Live" clId="Web-{3E1E3DB4-3AB3-431E-BE1D-871F269D89B5}" dt="2021-05-26T13:24:18.871" v="84"/>
          <ac:spMkLst>
            <pc:docMk/>
            <pc:sldMk cId="747414994" sldId="384"/>
            <ac:spMk id="15" creationId="{C5C45061-71AE-41C4-AF70-1CC4DDCD5629}"/>
          </ac:spMkLst>
        </pc:spChg>
        <pc:picChg chg="mod">
          <ac:chgData name="이 상운" userId="44702bf4c8d8b3bd" providerId="Windows Live" clId="Web-{3E1E3DB4-3AB3-431E-BE1D-871F269D89B5}" dt="2021-05-26T13:24:17.058" v="82" actId="1076"/>
          <ac:picMkLst>
            <pc:docMk/>
            <pc:sldMk cId="747414994" sldId="384"/>
            <ac:picMk id="3" creationId="{957DE8F5-78C2-43B0-A0C5-BDA590DDF66C}"/>
          </ac:picMkLst>
        </pc:picChg>
        <pc:picChg chg="del">
          <ac:chgData name="이 상운" userId="44702bf4c8d8b3bd" providerId="Windows Live" clId="Web-{3E1E3DB4-3AB3-431E-BE1D-871F269D89B5}" dt="2021-05-26T13:24:18.871" v="83"/>
          <ac:picMkLst>
            <pc:docMk/>
            <pc:sldMk cId="747414994" sldId="384"/>
            <ac:picMk id="4" creationId="{8F47031B-4123-47B7-9F9F-B72AF8079D63}"/>
          </ac:picMkLst>
        </pc:picChg>
        <pc:picChg chg="del">
          <ac:chgData name="이 상운" userId="44702bf4c8d8b3bd" providerId="Windows Live" clId="Web-{3E1E3DB4-3AB3-431E-BE1D-871F269D89B5}" dt="2021-05-26T13:24:04.245" v="79"/>
          <ac:picMkLst>
            <pc:docMk/>
            <pc:sldMk cId="747414994" sldId="384"/>
            <ac:picMk id="8" creationId="{94D9850D-E485-45C8-97CA-2175F79A59B8}"/>
          </ac:picMkLst>
        </pc:picChg>
        <pc:picChg chg="add del mod">
          <ac:chgData name="이 상운" userId="44702bf4c8d8b3bd" providerId="Windows Live" clId="Web-{3E1E3DB4-3AB3-431E-BE1D-871F269D89B5}" dt="2021-05-26T13:25:11.731" v="90"/>
          <ac:picMkLst>
            <pc:docMk/>
            <pc:sldMk cId="747414994" sldId="384"/>
            <ac:picMk id="10" creationId="{E225FF00-96C8-4ED1-974F-21FB251EDC58}"/>
          </ac:picMkLst>
        </pc:picChg>
        <pc:picChg chg="add mod">
          <ac:chgData name="이 상운" userId="44702bf4c8d8b3bd" providerId="Windows Live" clId="Web-{3E1E3DB4-3AB3-431E-BE1D-871F269D89B5}" dt="2021-05-26T13:25:24.341" v="94" actId="1076"/>
          <ac:picMkLst>
            <pc:docMk/>
            <pc:sldMk cId="747414994" sldId="384"/>
            <ac:picMk id="11" creationId="{1E4A2B0B-71F0-4F49-AE75-E3357F3B7A73}"/>
          </ac:picMkLst>
        </pc:picChg>
      </pc:sldChg>
      <pc:sldChg chg="addSp delSp modSp add replId">
        <pc:chgData name="이 상운" userId="44702bf4c8d8b3bd" providerId="Windows Live" clId="Web-{3E1E3DB4-3AB3-431E-BE1D-871F269D89B5}" dt="2021-05-26T13:48:10.227" v="128" actId="20577"/>
        <pc:sldMkLst>
          <pc:docMk/>
          <pc:sldMk cId="763831493" sldId="385"/>
        </pc:sldMkLst>
        <pc:spChg chg="add del mod">
          <ac:chgData name="이 상운" userId="44702bf4c8d8b3bd" providerId="Windows Live" clId="Web-{3E1E3DB4-3AB3-431E-BE1D-871F269D89B5}" dt="2021-05-26T13:27:11.811" v="104"/>
          <ac:spMkLst>
            <pc:docMk/>
            <pc:sldMk cId="763831493" sldId="385"/>
            <ac:spMk id="6" creationId="{DE79CF7B-CD6E-4A93-AFAF-7A00E159AE45}"/>
          </ac:spMkLst>
        </pc:spChg>
        <pc:spChg chg="mod">
          <ac:chgData name="이 상운" userId="44702bf4c8d8b3bd" providerId="Windows Live" clId="Web-{3E1E3DB4-3AB3-431E-BE1D-871F269D89B5}" dt="2021-05-26T13:27:02.061" v="101" actId="20577"/>
          <ac:spMkLst>
            <pc:docMk/>
            <pc:sldMk cId="763831493" sldId="385"/>
            <ac:spMk id="7" creationId="{BA0C0A73-BF06-4EB6-B24A-D5AAAAFE2C91}"/>
          </ac:spMkLst>
        </pc:spChg>
        <pc:spChg chg="del">
          <ac:chgData name="이 상운" userId="44702bf4c8d8b3bd" providerId="Windows Live" clId="Web-{3E1E3DB4-3AB3-431E-BE1D-871F269D89B5}" dt="2021-05-26T13:27:07.077" v="102"/>
          <ac:spMkLst>
            <pc:docMk/>
            <pc:sldMk cId="763831493" sldId="385"/>
            <ac:spMk id="9" creationId="{48A5F6E0-7A07-47CF-86CA-8A60A3113642}"/>
          </ac:spMkLst>
        </pc:spChg>
        <pc:spChg chg="del">
          <ac:chgData name="이 상운" userId="44702bf4c8d8b3bd" providerId="Windows Live" clId="Web-{3E1E3DB4-3AB3-431E-BE1D-871F269D89B5}" dt="2021-05-26T13:27:20.202" v="108"/>
          <ac:spMkLst>
            <pc:docMk/>
            <pc:sldMk cId="763831493" sldId="385"/>
            <ac:spMk id="13" creationId="{ADE377DD-7C6B-450D-B267-49E309B896F9}"/>
          </ac:spMkLst>
        </pc:spChg>
        <pc:spChg chg="mod">
          <ac:chgData name="이 상운" userId="44702bf4c8d8b3bd" providerId="Windows Live" clId="Web-{3E1E3DB4-3AB3-431E-BE1D-871F269D89B5}" dt="2021-05-26T13:48:10.227" v="128" actId="20577"/>
          <ac:spMkLst>
            <pc:docMk/>
            <pc:sldMk cId="763831493" sldId="385"/>
            <ac:spMk id="15" creationId="{C5C45061-71AE-41C4-AF70-1CC4DDCD5629}"/>
          </ac:spMkLst>
        </pc:spChg>
        <pc:picChg chg="del">
          <ac:chgData name="이 상운" userId="44702bf4c8d8b3bd" providerId="Windows Live" clId="Web-{3E1E3DB4-3AB3-431E-BE1D-871F269D89B5}" dt="2021-05-26T13:27:20.202" v="107"/>
          <ac:picMkLst>
            <pc:docMk/>
            <pc:sldMk cId="763831493" sldId="385"/>
            <ac:picMk id="3" creationId="{957DE8F5-78C2-43B0-A0C5-BDA590DDF66C}"/>
          </ac:picMkLst>
        </pc:picChg>
        <pc:picChg chg="mod">
          <ac:chgData name="이 상운" userId="44702bf4c8d8b3bd" providerId="Windows Live" clId="Web-{3E1E3DB4-3AB3-431E-BE1D-871F269D89B5}" dt="2021-05-26T13:27:18.124" v="106" actId="1076"/>
          <ac:picMkLst>
            <pc:docMk/>
            <pc:sldMk cId="763831493" sldId="385"/>
            <ac:picMk id="4" creationId="{8F47031B-4123-47B7-9F9F-B72AF8079D63}"/>
          </ac:picMkLst>
        </pc:picChg>
        <pc:picChg chg="del">
          <ac:chgData name="이 상운" userId="44702bf4c8d8b3bd" providerId="Windows Live" clId="Web-{3E1E3DB4-3AB3-431E-BE1D-871F269D89B5}" dt="2021-05-26T13:27:07.124" v="103"/>
          <ac:picMkLst>
            <pc:docMk/>
            <pc:sldMk cId="763831493" sldId="385"/>
            <ac:picMk id="8" creationId="{94D9850D-E485-45C8-97CA-2175F79A59B8}"/>
          </ac:picMkLst>
        </pc:picChg>
        <pc:picChg chg="add mod">
          <ac:chgData name="이 상운" userId="44702bf4c8d8b3bd" providerId="Windows Live" clId="Web-{3E1E3DB4-3AB3-431E-BE1D-871F269D89B5}" dt="2021-05-26T13:34:52.977" v="112" actId="1076"/>
          <ac:picMkLst>
            <pc:docMk/>
            <pc:sldMk cId="763831493" sldId="385"/>
            <ac:picMk id="10" creationId="{0498D0D0-8504-4BD0-8940-ABD5EDFE0950}"/>
          </ac:picMkLst>
        </pc:picChg>
      </pc:sldChg>
      <pc:sldChg chg="addSp delSp">
        <pc:chgData name="이 상운" userId="44702bf4c8d8b3bd" providerId="Windows Live" clId="Web-{3E1E3DB4-3AB3-431E-BE1D-871F269D89B5}" dt="2021-05-26T13:49:53.151" v="130"/>
        <pc:sldMkLst>
          <pc:docMk/>
          <pc:sldMk cId="2754369665" sldId="386"/>
        </pc:sldMkLst>
        <pc:spChg chg="add del">
          <ac:chgData name="이 상운" userId="44702bf4c8d8b3bd" providerId="Windows Live" clId="Web-{3E1E3DB4-3AB3-431E-BE1D-871F269D89B5}" dt="2021-05-26T13:49:53.151" v="130"/>
          <ac:spMkLst>
            <pc:docMk/>
            <pc:sldMk cId="2754369665" sldId="386"/>
            <ac:spMk id="7" creationId="{BA0C0A73-BF06-4EB6-B24A-D5AAAAFE2C91}"/>
          </ac:spMkLst>
        </pc:spChg>
      </pc:sldChg>
    </pc:docChg>
  </pc:docChgLst>
  <pc:docChgLst>
    <pc:chgData name="이 상운" userId="44702bf4c8d8b3bd" providerId="Windows Live" clId="Web-{2E697128-3683-4C3D-A133-FA666BE435E3}"/>
    <pc:docChg chg="delSld modSld">
      <pc:chgData name="이 상운" userId="44702bf4c8d8b3bd" providerId="Windows Live" clId="Web-{2E697128-3683-4C3D-A133-FA666BE435E3}" dt="2020-10-28T07:15:37.208" v="48" actId="20577"/>
      <pc:docMkLst>
        <pc:docMk/>
      </pc:docMkLst>
      <pc:sldChg chg="del">
        <pc:chgData name="이 상운" userId="44702bf4c8d8b3bd" providerId="Windows Live" clId="Web-{2E697128-3683-4C3D-A133-FA666BE435E3}" dt="2020-10-28T07:11:11.484" v="0"/>
        <pc:sldMkLst>
          <pc:docMk/>
          <pc:sldMk cId="2729682491" sldId="329"/>
        </pc:sldMkLst>
      </pc:sldChg>
      <pc:sldChg chg="modSp">
        <pc:chgData name="이 상운" userId="44702bf4c8d8b3bd" providerId="Windows Live" clId="Web-{2E697128-3683-4C3D-A133-FA666BE435E3}" dt="2020-10-28T07:15:36.083" v="46" actId="20577"/>
        <pc:sldMkLst>
          <pc:docMk/>
          <pc:sldMk cId="1019383209" sldId="330"/>
        </pc:sldMkLst>
        <pc:spChg chg="mod">
          <ac:chgData name="이 상운" userId="44702bf4c8d8b3bd" providerId="Windows Live" clId="Web-{2E697128-3683-4C3D-A133-FA666BE435E3}" dt="2020-10-28T07:15:36.083" v="46" actId="20577"/>
          <ac:spMkLst>
            <pc:docMk/>
            <pc:sldMk cId="1019383209" sldId="330"/>
            <ac:spMk id="3" creationId="{2FF83137-08DB-4008-9413-D03642DD4994}"/>
          </ac:spMkLst>
        </pc:spChg>
      </pc:sldChg>
      <pc:sldChg chg="modSp">
        <pc:chgData name="이 상운" userId="44702bf4c8d8b3bd" providerId="Windows Live" clId="Web-{2E697128-3683-4C3D-A133-FA666BE435E3}" dt="2020-10-28T07:14:30.628" v="44" actId="20577"/>
        <pc:sldMkLst>
          <pc:docMk/>
          <pc:sldMk cId="735064562" sldId="332"/>
        </pc:sldMkLst>
        <pc:spChg chg="mod">
          <ac:chgData name="이 상운" userId="44702bf4c8d8b3bd" providerId="Windows Live" clId="Web-{2E697128-3683-4C3D-A133-FA666BE435E3}" dt="2020-10-28T07:14:30.628" v="44" actId="20577"/>
          <ac:spMkLst>
            <pc:docMk/>
            <pc:sldMk cId="735064562" sldId="332"/>
            <ac:spMk id="5" creationId="{5421C243-1062-4820-B7AC-3B23AE7D85BD}"/>
          </ac:spMkLst>
        </pc:spChg>
      </pc:sldChg>
      <pc:sldChg chg="del">
        <pc:chgData name="이 상운" userId="44702bf4c8d8b3bd" providerId="Windows Live" clId="Web-{2E697128-3683-4C3D-A133-FA666BE435E3}" dt="2020-10-28T07:11:13.874" v="1"/>
        <pc:sldMkLst>
          <pc:docMk/>
          <pc:sldMk cId="846467718" sldId="333"/>
        </pc:sldMkLst>
      </pc:sldChg>
    </pc:docChg>
  </pc:docChgLst>
  <pc:docChgLst>
    <pc:chgData name="PARK HYUNWOO" userId="fb356f9fdbff464b" providerId="LiveId" clId="{DDA5E4B4-C1A7-44F4-A9ED-8705AB6CE71F}"/>
    <pc:docChg chg="undo custSel modSld">
      <pc:chgData name="PARK HYUNWOO" userId="fb356f9fdbff464b" providerId="LiveId" clId="{DDA5E4B4-C1A7-44F4-A9ED-8705AB6CE71F}" dt="2021-10-13T17:40:30.190" v="86" actId="1035"/>
      <pc:docMkLst>
        <pc:docMk/>
      </pc:docMkLst>
      <pc:sldChg chg="addSp delSp modSp mod">
        <pc:chgData name="PARK HYUNWOO" userId="fb356f9fdbff464b" providerId="LiveId" clId="{DDA5E4B4-C1A7-44F4-A9ED-8705AB6CE71F}" dt="2021-10-13T17:03:07.580" v="28" actId="478"/>
        <pc:sldMkLst>
          <pc:docMk/>
          <pc:sldMk cId="4264887268" sldId="403"/>
        </pc:sldMkLst>
        <pc:graphicFrameChg chg="add del mod">
          <ac:chgData name="PARK HYUNWOO" userId="fb356f9fdbff464b" providerId="LiveId" clId="{DDA5E4B4-C1A7-44F4-A9ED-8705AB6CE71F}" dt="2021-10-13T17:03:07.580" v="28" actId="478"/>
          <ac:graphicFrameMkLst>
            <pc:docMk/>
            <pc:sldMk cId="4264887268" sldId="403"/>
            <ac:graphicFrameMk id="6" creationId="{4CC68A4A-2FB5-48D2-A562-EC6408B2BE1C}"/>
          </ac:graphicFrameMkLst>
        </pc:graphicFrameChg>
      </pc:sldChg>
      <pc:sldChg chg="modSp mod">
        <pc:chgData name="PARK HYUNWOO" userId="fb356f9fdbff464b" providerId="LiveId" clId="{DDA5E4B4-C1A7-44F4-A9ED-8705AB6CE71F}" dt="2021-10-13T17:40:30.190" v="86" actId="1035"/>
        <pc:sldMkLst>
          <pc:docMk/>
          <pc:sldMk cId="3732855742" sldId="408"/>
        </pc:sldMkLst>
        <pc:graphicFrameChg chg="mod">
          <ac:chgData name="PARK HYUNWOO" userId="fb356f9fdbff464b" providerId="LiveId" clId="{DDA5E4B4-C1A7-44F4-A9ED-8705AB6CE71F}" dt="2021-10-13T17:40:30.190" v="86" actId="1035"/>
          <ac:graphicFrameMkLst>
            <pc:docMk/>
            <pc:sldMk cId="3732855742" sldId="408"/>
            <ac:graphicFrameMk id="7" creationId="{0DE0BBAE-9011-46C1-AC9F-481695059E66}"/>
          </ac:graphicFrameMkLst>
        </pc:graphicFrameChg>
      </pc:sldChg>
      <pc:sldChg chg="addSp delSp modSp mod">
        <pc:chgData name="PARK HYUNWOO" userId="fb356f9fdbff464b" providerId="LiveId" clId="{DDA5E4B4-C1A7-44F4-A9ED-8705AB6CE71F}" dt="2021-10-13T17:39:19.063" v="84"/>
        <pc:sldMkLst>
          <pc:docMk/>
          <pc:sldMk cId="1652987597" sldId="409"/>
        </pc:sldMkLst>
        <pc:spChg chg="add del mod">
          <ac:chgData name="PARK HYUNWOO" userId="fb356f9fdbff464b" providerId="LiveId" clId="{DDA5E4B4-C1A7-44F4-A9ED-8705AB6CE71F}" dt="2021-10-13T17:00:31.383" v="1"/>
          <ac:spMkLst>
            <pc:docMk/>
            <pc:sldMk cId="1652987597" sldId="409"/>
            <ac:spMk id="4" creationId="{FF8725CB-A764-4E5C-91A0-4152E193EE63}"/>
          </ac:spMkLst>
        </pc:spChg>
        <pc:spChg chg="add del mod">
          <ac:chgData name="PARK HYUNWOO" userId="fb356f9fdbff464b" providerId="LiveId" clId="{DDA5E4B4-C1A7-44F4-A9ED-8705AB6CE71F}" dt="2021-10-13T17:02:40.914" v="20"/>
          <ac:spMkLst>
            <pc:docMk/>
            <pc:sldMk cId="1652987597" sldId="409"/>
            <ac:spMk id="6" creationId="{0011991A-2A45-48B7-B644-9525EDA05402}"/>
          </ac:spMkLst>
        </pc:spChg>
        <pc:spChg chg="add del mod">
          <ac:chgData name="PARK HYUNWOO" userId="fb356f9fdbff464b" providerId="LiveId" clId="{DDA5E4B4-C1A7-44F4-A9ED-8705AB6CE71F}" dt="2021-10-13T17:03:01.701" v="26" actId="478"/>
          <ac:spMkLst>
            <pc:docMk/>
            <pc:sldMk cId="1652987597" sldId="409"/>
            <ac:spMk id="10" creationId="{2443B7B6-E933-4058-9FCF-6AB66A074E91}"/>
          </ac:spMkLst>
        </pc:spChg>
        <pc:spChg chg="mod">
          <ac:chgData name="PARK HYUNWOO" userId="fb356f9fdbff464b" providerId="LiveId" clId="{DDA5E4B4-C1A7-44F4-A9ED-8705AB6CE71F}" dt="2021-10-13T17:38:26.991" v="30" actId="14100"/>
          <ac:spMkLst>
            <pc:docMk/>
            <pc:sldMk cId="1652987597" sldId="409"/>
            <ac:spMk id="28" creationId="{3B153967-AF0C-42FD-837A-E21D5A93E663}"/>
          </ac:spMkLst>
        </pc:spChg>
        <pc:graphicFrameChg chg="add del mod">
          <ac:chgData name="PARK HYUNWOO" userId="fb356f9fdbff464b" providerId="LiveId" clId="{DDA5E4B4-C1A7-44F4-A9ED-8705AB6CE71F}" dt="2021-10-13T17:02:38.209" v="19" actId="478"/>
          <ac:graphicFrameMkLst>
            <pc:docMk/>
            <pc:sldMk cId="1652987597" sldId="409"/>
            <ac:graphicFrameMk id="8" creationId="{CBDDE792-554F-42A0-88CA-3BD5AFBEBB1F}"/>
          </ac:graphicFrameMkLst>
        </pc:graphicFrameChg>
        <pc:graphicFrameChg chg="add del mod">
          <ac:chgData name="PARK HYUNWOO" userId="fb356f9fdbff464b" providerId="LiveId" clId="{DDA5E4B4-C1A7-44F4-A9ED-8705AB6CE71F}" dt="2021-10-13T17:03:04.444" v="27" actId="478"/>
          <ac:graphicFrameMkLst>
            <pc:docMk/>
            <pc:sldMk cId="1652987597" sldId="409"/>
            <ac:graphicFrameMk id="9" creationId="{2E0CECA7-C65C-40C2-99AE-68E6F659EB50}"/>
          </ac:graphicFrameMkLst>
        </pc:graphicFrameChg>
        <pc:graphicFrameChg chg="add del mod">
          <ac:chgData name="PARK HYUNWOO" userId="fb356f9fdbff464b" providerId="LiveId" clId="{DDA5E4B4-C1A7-44F4-A9ED-8705AB6CE71F}" dt="2021-10-13T17:39:19.063" v="84"/>
          <ac:graphicFrameMkLst>
            <pc:docMk/>
            <pc:sldMk cId="1652987597" sldId="409"/>
            <ac:graphicFrameMk id="12" creationId="{579B4A83-9279-4E38-A249-54D47B2979BE}"/>
          </ac:graphicFrameMkLst>
        </pc:graphicFrameChg>
        <pc:graphicFrameChg chg="del">
          <ac:chgData name="PARK HYUNWOO" userId="fb356f9fdbff464b" providerId="LiveId" clId="{DDA5E4B4-C1A7-44F4-A9ED-8705AB6CE71F}" dt="2021-10-13T17:00:27.364" v="0" actId="478"/>
          <ac:graphicFrameMkLst>
            <pc:docMk/>
            <pc:sldMk cId="1652987597" sldId="409"/>
            <ac:graphicFrameMk id="13" creationId="{1E747CA0-B604-4198-803B-86FA271196D9}"/>
          </ac:graphicFrameMkLst>
        </pc:graphicFrameChg>
      </pc:sldChg>
    </pc:docChg>
  </pc:docChgLst>
  <pc:docChgLst>
    <pc:chgData name="이 상운" userId="44702bf4c8d8b3bd" providerId="Windows Live" clId="Web-{1CA6D143-94B7-4876-9430-76A6C0C08640}"/>
    <pc:docChg chg="addSld delSld modSld">
      <pc:chgData name="이 상운" userId="44702bf4c8d8b3bd" providerId="Windows Live" clId="Web-{1CA6D143-94B7-4876-9430-76A6C0C08640}" dt="2020-10-28T08:29:32.285" v="1245"/>
      <pc:docMkLst>
        <pc:docMk/>
      </pc:docMkLst>
      <pc:sldChg chg="modSp">
        <pc:chgData name="이 상운" userId="44702bf4c8d8b3bd" providerId="Windows Live" clId="Web-{1CA6D143-94B7-4876-9430-76A6C0C08640}" dt="2020-10-28T08:25:52.531" v="1218" actId="1076"/>
        <pc:sldMkLst>
          <pc:docMk/>
          <pc:sldMk cId="3264018752" sldId="327"/>
        </pc:sldMkLst>
        <pc:spChg chg="mod">
          <ac:chgData name="이 상운" userId="44702bf4c8d8b3bd" providerId="Windows Live" clId="Web-{1CA6D143-94B7-4876-9430-76A6C0C08640}" dt="2020-10-28T08:25:52.531" v="1218" actId="1076"/>
          <ac:spMkLst>
            <pc:docMk/>
            <pc:sldMk cId="3264018752" sldId="327"/>
            <ac:spMk id="3" creationId="{D54775D2-0961-4EC3-82E4-F8DF74DDFF39}"/>
          </ac:spMkLst>
        </pc:spChg>
        <pc:spChg chg="mod">
          <ac:chgData name="이 상운" userId="44702bf4c8d8b3bd" providerId="Windows Live" clId="Web-{1CA6D143-94B7-4876-9430-76A6C0C08640}" dt="2020-10-28T08:25:52.515" v="1217" actId="1076"/>
          <ac:spMkLst>
            <pc:docMk/>
            <pc:sldMk cId="3264018752" sldId="327"/>
            <ac:spMk id="9" creationId="{D73FC72D-59A3-4A6D-96B6-E6D16F833E09}"/>
          </ac:spMkLst>
        </pc:spChg>
        <pc:spChg chg="mod">
          <ac:chgData name="이 상운" userId="44702bf4c8d8b3bd" providerId="Windows Live" clId="Web-{1CA6D143-94B7-4876-9430-76A6C0C08640}" dt="2020-10-28T08:25:52.515" v="1216" actId="1076"/>
          <ac:spMkLst>
            <pc:docMk/>
            <pc:sldMk cId="3264018752" sldId="327"/>
            <ac:spMk id="17" creationId="{6A1ED272-59EB-4AAC-B087-E41EF35AE4BB}"/>
          </ac:spMkLst>
        </pc:spChg>
      </pc:sldChg>
      <pc:sldChg chg="modSp">
        <pc:chgData name="이 상운" userId="44702bf4c8d8b3bd" providerId="Windows Live" clId="Web-{1CA6D143-94B7-4876-9430-76A6C0C08640}" dt="2020-10-28T08:00:55.964" v="1163" actId="20577"/>
        <pc:sldMkLst>
          <pc:docMk/>
          <pc:sldMk cId="1019383209" sldId="330"/>
        </pc:sldMkLst>
        <pc:spChg chg="mod">
          <ac:chgData name="이 상운" userId="44702bf4c8d8b3bd" providerId="Windows Live" clId="Web-{1CA6D143-94B7-4876-9430-76A6C0C08640}" dt="2020-10-28T08:00:55.964" v="1163" actId="20577"/>
          <ac:spMkLst>
            <pc:docMk/>
            <pc:sldMk cId="1019383209" sldId="330"/>
            <ac:spMk id="3" creationId="{2FF83137-08DB-4008-9413-D03642DD4994}"/>
          </ac:spMkLst>
        </pc:spChg>
        <pc:spChg chg="mod">
          <ac:chgData name="이 상운" userId="44702bf4c8d8b3bd" providerId="Windows Live" clId="Web-{1CA6D143-94B7-4876-9430-76A6C0C08640}" dt="2020-10-28T07:41:13.659" v="769" actId="1076"/>
          <ac:spMkLst>
            <pc:docMk/>
            <pc:sldMk cId="1019383209" sldId="330"/>
            <ac:spMk id="10" creationId="{F813DB55-5284-468E-9E81-ED66DFA8B2C4}"/>
          </ac:spMkLst>
        </pc:spChg>
      </pc:sldChg>
      <pc:sldChg chg="modSp">
        <pc:chgData name="이 상운" userId="44702bf4c8d8b3bd" providerId="Windows Live" clId="Web-{1CA6D143-94B7-4876-9430-76A6C0C08640}" dt="2020-10-28T07:40:08.799" v="762" actId="20577"/>
        <pc:sldMkLst>
          <pc:docMk/>
          <pc:sldMk cId="735064562" sldId="332"/>
        </pc:sldMkLst>
        <pc:spChg chg="mod">
          <ac:chgData name="이 상운" userId="44702bf4c8d8b3bd" providerId="Windows Live" clId="Web-{1CA6D143-94B7-4876-9430-76A6C0C08640}" dt="2020-10-28T07:40:08.799" v="762" actId="20577"/>
          <ac:spMkLst>
            <pc:docMk/>
            <pc:sldMk cId="735064562" sldId="332"/>
            <ac:spMk id="3" creationId="{BEE1ACC6-8DEA-4E27-B29C-396CB509699F}"/>
          </ac:spMkLst>
        </pc:spChg>
        <pc:spChg chg="mod">
          <ac:chgData name="이 상운" userId="44702bf4c8d8b3bd" providerId="Windows Live" clId="Web-{1CA6D143-94B7-4876-9430-76A6C0C08640}" dt="2020-10-28T07:38:34.531" v="514" actId="20577"/>
          <ac:spMkLst>
            <pc:docMk/>
            <pc:sldMk cId="735064562" sldId="332"/>
            <ac:spMk id="4" creationId="{B081840C-778D-4293-991A-C26284342F42}"/>
          </ac:spMkLst>
        </pc:spChg>
        <pc:spChg chg="mod">
          <ac:chgData name="이 상운" userId="44702bf4c8d8b3bd" providerId="Windows Live" clId="Web-{1CA6D143-94B7-4876-9430-76A6C0C08640}" dt="2020-10-28T07:38:35.719" v="516"/>
          <ac:spMkLst>
            <pc:docMk/>
            <pc:sldMk cId="735064562" sldId="332"/>
            <ac:spMk id="5" creationId="{5421C243-1062-4820-B7AC-3B23AE7D85BD}"/>
          </ac:spMkLst>
        </pc:spChg>
      </pc:sldChg>
      <pc:sldChg chg="modSp">
        <pc:chgData name="이 상운" userId="44702bf4c8d8b3bd" providerId="Windows Live" clId="Web-{1CA6D143-94B7-4876-9430-76A6C0C08640}" dt="2020-10-28T08:23:23.715" v="1199" actId="20577"/>
        <pc:sldMkLst>
          <pc:docMk/>
          <pc:sldMk cId="1454864074" sldId="338"/>
        </pc:sldMkLst>
        <pc:spChg chg="mod">
          <ac:chgData name="이 상운" userId="44702bf4c8d8b3bd" providerId="Windows Live" clId="Web-{1CA6D143-94B7-4876-9430-76A6C0C08640}" dt="2020-10-28T08:23:23.715" v="1199" actId="20577"/>
          <ac:spMkLst>
            <pc:docMk/>
            <pc:sldMk cId="1454864074" sldId="338"/>
            <ac:spMk id="8" creationId="{9E38C101-DD46-4E30-9A9A-BA689BCF2190}"/>
          </ac:spMkLst>
        </pc:spChg>
      </pc:sldChg>
      <pc:sldChg chg="addSp delSp modSp">
        <pc:chgData name="이 상운" userId="44702bf4c8d8b3bd" providerId="Windows Live" clId="Web-{1CA6D143-94B7-4876-9430-76A6C0C08640}" dt="2020-10-28T08:29:32.285" v="1245"/>
        <pc:sldMkLst>
          <pc:docMk/>
          <pc:sldMk cId="4266360871" sldId="341"/>
        </pc:sldMkLst>
        <pc:picChg chg="add del mod">
          <ac:chgData name="이 상운" userId="44702bf4c8d8b3bd" providerId="Windows Live" clId="Web-{1CA6D143-94B7-4876-9430-76A6C0C08640}" dt="2020-10-28T08:29:32.285" v="1245"/>
          <ac:picMkLst>
            <pc:docMk/>
            <pc:sldMk cId="4266360871" sldId="341"/>
            <ac:picMk id="3" creationId="{3C7401EE-05E6-4046-9E63-DF2F56A7A5B4}"/>
          </ac:picMkLst>
        </pc:picChg>
      </pc:sldChg>
      <pc:sldChg chg="modSp">
        <pc:chgData name="이 상운" userId="44702bf4c8d8b3bd" providerId="Windows Live" clId="Web-{1CA6D143-94B7-4876-9430-76A6C0C08640}" dt="2020-10-28T08:26:19.219" v="1239" actId="20577"/>
        <pc:sldMkLst>
          <pc:docMk/>
          <pc:sldMk cId="878004056" sldId="342"/>
        </pc:sldMkLst>
        <pc:spChg chg="mod">
          <ac:chgData name="이 상운" userId="44702bf4c8d8b3bd" providerId="Windows Live" clId="Web-{1CA6D143-94B7-4876-9430-76A6C0C08640}" dt="2020-10-28T08:26:19.219" v="1239" actId="20577"/>
          <ac:spMkLst>
            <pc:docMk/>
            <pc:sldMk cId="878004056" sldId="342"/>
            <ac:spMk id="5" creationId="{01AA2BA2-E8A8-48D0-8770-B41033F554F7}"/>
          </ac:spMkLst>
        </pc:spChg>
        <pc:spChg chg="mod">
          <ac:chgData name="이 상운" userId="44702bf4c8d8b3bd" providerId="Windows Live" clId="Web-{1CA6D143-94B7-4876-9430-76A6C0C08640}" dt="2020-10-28T07:41:03.222" v="766" actId="1076"/>
          <ac:spMkLst>
            <pc:docMk/>
            <pc:sldMk cId="878004056" sldId="342"/>
            <ac:spMk id="9" creationId="{D73FC72D-59A3-4A6D-96B6-E6D16F833E09}"/>
          </ac:spMkLst>
        </pc:spChg>
        <pc:spChg chg="mod">
          <ac:chgData name="이 상운" userId="44702bf4c8d8b3bd" providerId="Windows Live" clId="Web-{1CA6D143-94B7-4876-9430-76A6C0C08640}" dt="2020-10-28T07:41:03.206" v="765" actId="1076"/>
          <ac:spMkLst>
            <pc:docMk/>
            <pc:sldMk cId="878004056" sldId="342"/>
            <ac:spMk id="17" creationId="{6A1ED272-59EB-4AAC-B087-E41EF35AE4BB}"/>
          </ac:spMkLst>
        </pc:spChg>
      </pc:sldChg>
      <pc:sldChg chg="addSp delSp modSp new del">
        <pc:chgData name="이 상운" userId="44702bf4c8d8b3bd" providerId="Windows Live" clId="Web-{1CA6D143-94B7-4876-9430-76A6C0C08640}" dt="2020-10-28T07:54:35.581" v="777"/>
        <pc:sldMkLst>
          <pc:docMk/>
          <pc:sldMk cId="2237435995" sldId="346"/>
        </pc:sldMkLst>
        <pc:spChg chg="del">
          <ac:chgData name="이 상운" userId="44702bf4c8d8b3bd" providerId="Windows Live" clId="Web-{1CA6D143-94B7-4876-9430-76A6C0C08640}" dt="2020-10-28T07:54:00.690" v="771"/>
          <ac:spMkLst>
            <pc:docMk/>
            <pc:sldMk cId="2237435995" sldId="346"/>
            <ac:spMk id="3" creationId="{76C5D5BB-2431-492A-85F7-6358682BDCE5}"/>
          </ac:spMkLst>
        </pc:spChg>
        <pc:spChg chg="add mod">
          <ac:chgData name="이 상운" userId="44702bf4c8d8b3bd" providerId="Windows Live" clId="Web-{1CA6D143-94B7-4876-9430-76A6C0C08640}" dt="2020-10-28T07:54:23.941" v="773"/>
          <ac:spMkLst>
            <pc:docMk/>
            <pc:sldMk cId="2237435995" sldId="346"/>
            <ac:spMk id="6" creationId="{C32273FB-0C3F-4BF4-B6FD-5CD2CBCB118E}"/>
          </ac:spMkLst>
        </pc:spChg>
        <pc:picChg chg="add del mod ord">
          <ac:chgData name="이 상운" userId="44702bf4c8d8b3bd" providerId="Windows Live" clId="Web-{1CA6D143-94B7-4876-9430-76A6C0C08640}" dt="2020-10-28T07:54:23.941" v="773"/>
          <ac:picMkLst>
            <pc:docMk/>
            <pc:sldMk cId="2237435995" sldId="346"/>
            <ac:picMk id="4" creationId="{ADA6920A-7F66-43A7-A534-D8F6D58707E7}"/>
          </ac:picMkLst>
        </pc:picChg>
      </pc:sldChg>
      <pc:sldChg chg="addSp delSp modSp add replId">
        <pc:chgData name="이 상운" userId="44702bf4c8d8b3bd" providerId="Windows Live" clId="Web-{1CA6D143-94B7-4876-9430-76A6C0C08640}" dt="2020-10-28T07:58:21.101" v="1052" actId="1076"/>
        <pc:sldMkLst>
          <pc:docMk/>
          <pc:sldMk cId="1161605042" sldId="347"/>
        </pc:sldMkLst>
        <pc:spChg chg="mod">
          <ac:chgData name="이 상운" userId="44702bf4c8d8b3bd" providerId="Windows Live" clId="Web-{1CA6D143-94B7-4876-9430-76A6C0C08640}" dt="2020-10-28T07:58:21.101" v="1052" actId="1076"/>
          <ac:spMkLst>
            <pc:docMk/>
            <pc:sldMk cId="1161605042" sldId="347"/>
            <ac:spMk id="5" creationId="{01AA2BA2-E8A8-48D0-8770-B41033F554F7}"/>
          </ac:spMkLst>
        </pc:spChg>
        <pc:spChg chg="add del">
          <ac:chgData name="이 상운" userId="44702bf4c8d8b3bd" providerId="Windows Live" clId="Web-{1CA6D143-94B7-4876-9430-76A6C0C08640}" dt="2020-10-28T07:55:46.317" v="861"/>
          <ac:spMkLst>
            <pc:docMk/>
            <pc:sldMk cId="1161605042" sldId="347"/>
            <ac:spMk id="7" creationId="{6B818253-EF73-4F6D-8BAF-77D023E74037}"/>
          </ac:spMkLst>
        </pc:spChg>
        <pc:spChg chg="del">
          <ac:chgData name="이 상운" userId="44702bf4c8d8b3bd" providerId="Windows Live" clId="Web-{1CA6D143-94B7-4876-9430-76A6C0C08640}" dt="2020-10-28T07:54:29.691" v="774"/>
          <ac:spMkLst>
            <pc:docMk/>
            <pc:sldMk cId="1161605042" sldId="347"/>
            <ac:spMk id="9" creationId="{D73FC72D-59A3-4A6D-96B6-E6D16F833E09}"/>
          </ac:spMkLst>
        </pc:spChg>
        <pc:spChg chg="del">
          <ac:chgData name="이 상운" userId="44702bf4c8d8b3bd" providerId="Windows Live" clId="Web-{1CA6D143-94B7-4876-9430-76A6C0C08640}" dt="2020-10-28T07:54:29.691" v="775"/>
          <ac:spMkLst>
            <pc:docMk/>
            <pc:sldMk cId="1161605042" sldId="347"/>
            <ac:spMk id="17" creationId="{6A1ED272-59EB-4AAC-B087-E41EF35AE4BB}"/>
          </ac:spMkLst>
        </pc:spChg>
        <pc:picChg chg="add mod">
          <ac:chgData name="이 상운" userId="44702bf4c8d8b3bd" providerId="Windows Live" clId="Web-{1CA6D143-94B7-4876-9430-76A6C0C08640}" dt="2020-10-28T07:58:09.336" v="1051" actId="1076"/>
          <ac:picMkLst>
            <pc:docMk/>
            <pc:sldMk cId="1161605042" sldId="347"/>
            <ac:picMk id="3" creationId="{63A64AE5-7A27-4361-B7E6-4F0F159B0F9D}"/>
          </ac:picMkLst>
        </pc:picChg>
      </pc:sldChg>
      <pc:sldChg chg="addSp delSp modSp add replId">
        <pc:chgData name="이 상운" userId="44702bf4c8d8b3bd" providerId="Windows Live" clId="Web-{1CA6D143-94B7-4876-9430-76A6C0C08640}" dt="2020-10-28T07:59:48.400" v="1146" actId="20577"/>
        <pc:sldMkLst>
          <pc:docMk/>
          <pc:sldMk cId="1006007024" sldId="348"/>
        </pc:sldMkLst>
        <pc:spChg chg="mod">
          <ac:chgData name="이 상운" userId="44702bf4c8d8b3bd" providerId="Windows Live" clId="Web-{1CA6D143-94B7-4876-9430-76A6C0C08640}" dt="2020-10-28T07:59:15.431" v="1067" actId="20577"/>
          <ac:spMkLst>
            <pc:docMk/>
            <pc:sldMk cId="1006007024" sldId="348"/>
            <ac:spMk id="5" creationId="{01AA2BA2-E8A8-48D0-8770-B41033F554F7}"/>
          </ac:spMkLst>
        </pc:spChg>
        <pc:spChg chg="add mod">
          <ac:chgData name="이 상운" userId="44702bf4c8d8b3bd" providerId="Windows Live" clId="Web-{1CA6D143-94B7-4876-9430-76A6C0C08640}" dt="2020-10-28T07:59:48.400" v="1146" actId="20577"/>
          <ac:spMkLst>
            <pc:docMk/>
            <pc:sldMk cId="1006007024" sldId="348"/>
            <ac:spMk id="7" creationId="{7403FBDC-9BAA-42F7-BDA5-500A7D3429C3}"/>
          </ac:spMkLst>
        </pc:spChg>
        <pc:spChg chg="add del">
          <ac:chgData name="이 상운" userId="44702bf4c8d8b3bd" providerId="Windows Live" clId="Web-{1CA6D143-94B7-4876-9430-76A6C0C08640}" dt="2020-10-28T07:59:24.353" v="1076"/>
          <ac:spMkLst>
            <pc:docMk/>
            <pc:sldMk cId="1006007024" sldId="348"/>
            <ac:spMk id="8" creationId="{23A64B4C-878F-4DE8-B7F9-3E4C7BA59EF3}"/>
          </ac:spMkLst>
        </pc:spChg>
        <pc:spChg chg="del mod">
          <ac:chgData name="이 상운" userId="44702bf4c8d8b3bd" providerId="Windows Live" clId="Web-{1CA6D143-94B7-4876-9430-76A6C0C08640}" dt="2020-10-28T07:56:41.709" v="867"/>
          <ac:spMkLst>
            <pc:docMk/>
            <pc:sldMk cId="1006007024" sldId="348"/>
            <ac:spMk id="9" creationId="{D73FC72D-59A3-4A6D-96B6-E6D16F833E09}"/>
          </ac:spMkLst>
        </pc:spChg>
        <pc:spChg chg="del mod">
          <ac:chgData name="이 상운" userId="44702bf4c8d8b3bd" providerId="Windows Live" clId="Web-{1CA6D143-94B7-4876-9430-76A6C0C08640}" dt="2020-10-28T07:56:47.365" v="871"/>
          <ac:spMkLst>
            <pc:docMk/>
            <pc:sldMk cId="1006007024" sldId="348"/>
            <ac:spMk id="17" creationId="{6A1ED272-59EB-4AAC-B087-E41EF35AE4BB}"/>
          </ac:spMkLst>
        </pc:spChg>
        <pc:picChg chg="add mod">
          <ac:chgData name="이 상운" userId="44702bf4c8d8b3bd" providerId="Windows Live" clId="Web-{1CA6D143-94B7-4876-9430-76A6C0C08640}" dt="2020-10-28T07:58:32.898" v="1054" actId="1076"/>
          <ac:picMkLst>
            <pc:docMk/>
            <pc:sldMk cId="1006007024" sldId="348"/>
            <ac:picMk id="3" creationId="{377299E4-2ECE-4916-ABD9-1D4D1B21EA89}"/>
          </ac:picMkLst>
        </pc:picChg>
      </pc:sldChg>
      <pc:sldChg chg="modSp add del replId">
        <pc:chgData name="이 상운" userId="44702bf4c8d8b3bd" providerId="Windows Live" clId="Web-{1CA6D143-94B7-4876-9430-76A6C0C08640}" dt="2020-10-28T08:24:09.263" v="1215"/>
        <pc:sldMkLst>
          <pc:docMk/>
          <pc:sldMk cId="229896024" sldId="351"/>
        </pc:sldMkLst>
        <pc:spChg chg="mod">
          <ac:chgData name="이 상운" userId="44702bf4c8d8b3bd" providerId="Windows Live" clId="Web-{1CA6D143-94B7-4876-9430-76A6C0C08640}" dt="2020-10-28T08:24:07.044" v="1212" actId="20577"/>
          <ac:spMkLst>
            <pc:docMk/>
            <pc:sldMk cId="229896024" sldId="351"/>
            <ac:spMk id="2" creationId="{D1058CDB-8BE3-4791-AEDA-E3A191767F61}"/>
          </ac:spMkLst>
        </pc:spChg>
      </pc:sldChg>
      <pc:sldChg chg="addSp delSp modSp">
        <pc:chgData name="이 상운" userId="44702bf4c8d8b3bd" providerId="Windows Live" clId="Web-{1CA6D143-94B7-4876-9430-76A6C0C08640}" dt="2020-10-28T08:20:21.133" v="1190"/>
        <pc:sldMkLst>
          <pc:docMk/>
          <pc:sldMk cId="937724618" sldId="351"/>
        </pc:sldMkLst>
        <pc:spChg chg="mod">
          <ac:chgData name="이 상운" userId="44702bf4c8d8b3bd" providerId="Windows Live" clId="Web-{1CA6D143-94B7-4876-9430-76A6C0C08640}" dt="2020-10-28T08:07:19.878" v="1174" actId="20577"/>
          <ac:spMkLst>
            <pc:docMk/>
            <pc:sldMk cId="937724618" sldId="351"/>
            <ac:spMk id="2" creationId="{315E92EA-4D48-4BDC-A47A-406289E12FC3}"/>
          </ac:spMkLst>
        </pc:spChg>
        <pc:picChg chg="add mod">
          <ac:chgData name="이 상운" userId="44702bf4c8d8b3bd" providerId="Windows Live" clId="Web-{1CA6D143-94B7-4876-9430-76A6C0C08640}" dt="2020-10-28T08:07:47.394" v="1179" actId="1076"/>
          <ac:picMkLst>
            <pc:docMk/>
            <pc:sldMk cId="937724618" sldId="351"/>
            <ac:picMk id="3" creationId="{9BFF8CEF-CC4B-4B43-A941-8B727CAF3A1E}"/>
          </ac:picMkLst>
        </pc:picChg>
        <pc:picChg chg="add del mod">
          <ac:chgData name="이 상운" userId="44702bf4c8d8b3bd" providerId="Windows Live" clId="Web-{1CA6D143-94B7-4876-9430-76A6C0C08640}" dt="2020-10-28T08:16:40.957" v="1185"/>
          <ac:picMkLst>
            <pc:docMk/>
            <pc:sldMk cId="937724618" sldId="351"/>
            <ac:picMk id="6" creationId="{3A023A1D-1A93-45F1-B395-25E993EDD3B2}"/>
          </ac:picMkLst>
        </pc:picChg>
        <pc:picChg chg="mod">
          <ac:chgData name="이 상운" userId="44702bf4c8d8b3bd" providerId="Windows Live" clId="Web-{1CA6D143-94B7-4876-9430-76A6C0C08640}" dt="2020-10-28T08:20:21.133" v="1190"/>
          <ac:picMkLst>
            <pc:docMk/>
            <pc:sldMk cId="937724618" sldId="351"/>
            <ac:picMk id="1028" creationId="{51DFA48D-1A16-4F2E-BA53-257CB5331A7B}"/>
          </ac:picMkLst>
        </pc:picChg>
      </pc:sldChg>
    </pc:docChg>
  </pc:docChgLst>
  <pc:docChgLst>
    <pc:chgData name="이 상운" userId="44702bf4c8d8b3bd" providerId="Windows Live" clId="Web-{85DBC207-2197-46E4-B4F3-ECAF55B6770C}"/>
    <pc:docChg chg="addSld delSld modSld sldOrd">
      <pc:chgData name="이 상운" userId="44702bf4c8d8b3bd" providerId="Windows Live" clId="Web-{85DBC207-2197-46E4-B4F3-ECAF55B6770C}" dt="2021-05-19T15:03:37.885" v="853" actId="1076"/>
      <pc:docMkLst>
        <pc:docMk/>
      </pc:docMkLst>
      <pc:sldChg chg="addSp delSp modSp">
        <pc:chgData name="이 상운" userId="44702bf4c8d8b3bd" providerId="Windows Live" clId="Web-{85DBC207-2197-46E4-B4F3-ECAF55B6770C}" dt="2021-05-19T14:26:56.132" v="445"/>
        <pc:sldMkLst>
          <pc:docMk/>
          <pc:sldMk cId="3193768546" sldId="371"/>
        </pc:sldMkLst>
        <pc:picChg chg="add del mod">
          <ac:chgData name="이 상운" userId="44702bf4c8d8b3bd" providerId="Windows Live" clId="Web-{85DBC207-2197-46E4-B4F3-ECAF55B6770C}" dt="2021-05-19T14:26:56.132" v="445"/>
          <ac:picMkLst>
            <pc:docMk/>
            <pc:sldMk cId="3193768546" sldId="371"/>
            <ac:picMk id="4" creationId="{7D347F0F-93F0-4FE3-9A11-2C208FDF0119}"/>
          </ac:picMkLst>
        </pc:picChg>
      </pc:sldChg>
      <pc:sldChg chg="addSp delSp modSp">
        <pc:chgData name="이 상운" userId="44702bf4c8d8b3bd" providerId="Windows Live" clId="Web-{85DBC207-2197-46E4-B4F3-ECAF55B6770C}" dt="2021-05-19T15:03:37.885" v="853" actId="1076"/>
        <pc:sldMkLst>
          <pc:docMk/>
          <pc:sldMk cId="3330402977" sldId="374"/>
        </pc:sldMkLst>
        <pc:spChg chg="mod">
          <ac:chgData name="이 상운" userId="44702bf4c8d8b3bd" providerId="Windows Live" clId="Web-{85DBC207-2197-46E4-B4F3-ECAF55B6770C}" dt="2021-05-19T13:43:19.950" v="36" actId="20577"/>
          <ac:spMkLst>
            <pc:docMk/>
            <pc:sldMk cId="3330402977" sldId="374"/>
            <ac:spMk id="2" creationId="{FF5E74DF-5014-4D1E-A17B-3517ACD7A9D0}"/>
          </ac:spMkLst>
        </pc:spChg>
        <pc:spChg chg="add del mod">
          <ac:chgData name="이 상운" userId="44702bf4c8d8b3bd" providerId="Windows Live" clId="Web-{85DBC207-2197-46E4-B4F3-ECAF55B6770C}" dt="2021-05-19T13:41:26.291" v="4"/>
          <ac:spMkLst>
            <pc:docMk/>
            <pc:sldMk cId="3330402977" sldId="374"/>
            <ac:spMk id="3" creationId="{B6545976-930C-493E-B8FB-D24FD4657683}"/>
          </ac:spMkLst>
        </pc:spChg>
        <pc:spChg chg="mod">
          <ac:chgData name="이 상운" userId="44702bf4c8d8b3bd" providerId="Windows Live" clId="Web-{85DBC207-2197-46E4-B4F3-ECAF55B6770C}" dt="2021-05-19T13:42:57.262" v="29" actId="20577"/>
          <ac:spMkLst>
            <pc:docMk/>
            <pc:sldMk cId="3330402977" sldId="374"/>
            <ac:spMk id="4" creationId="{F5829053-D5B6-4A8D-A35A-900A564ECEA6}"/>
          </ac:spMkLst>
        </pc:spChg>
        <pc:spChg chg="add del mod">
          <ac:chgData name="이 상운" userId="44702bf4c8d8b3bd" providerId="Windows Live" clId="Web-{85DBC207-2197-46E4-B4F3-ECAF55B6770C}" dt="2021-05-19T13:43:23.856" v="37"/>
          <ac:spMkLst>
            <pc:docMk/>
            <pc:sldMk cId="3330402977" sldId="374"/>
            <ac:spMk id="8" creationId="{26310722-F770-418B-AE67-6C5ADB0BABA8}"/>
          </ac:spMkLst>
        </pc:spChg>
        <pc:spChg chg="del">
          <ac:chgData name="이 상운" userId="44702bf4c8d8b3bd" providerId="Windows Live" clId="Web-{85DBC207-2197-46E4-B4F3-ECAF55B6770C}" dt="2021-05-19T13:43:15.403" v="31"/>
          <ac:spMkLst>
            <pc:docMk/>
            <pc:sldMk cId="3330402977" sldId="374"/>
            <ac:spMk id="10" creationId="{B4C0AD32-6CC2-4835-8112-81E6CFBF143C}"/>
          </ac:spMkLst>
        </pc:spChg>
        <pc:picChg chg="add mod ord">
          <ac:chgData name="이 상운" userId="44702bf4c8d8b3bd" providerId="Windows Live" clId="Web-{85DBC207-2197-46E4-B4F3-ECAF55B6770C}" dt="2021-05-19T15:03:37.885" v="853" actId="1076"/>
          <ac:picMkLst>
            <pc:docMk/>
            <pc:sldMk cId="3330402977" sldId="374"/>
            <ac:picMk id="5" creationId="{BC21118A-4EBE-4801-94AA-C4214165CD43}"/>
          </ac:picMkLst>
        </pc:picChg>
        <pc:picChg chg="del">
          <ac:chgData name="이 상운" userId="44702bf4c8d8b3bd" providerId="Windows Live" clId="Web-{85DBC207-2197-46E4-B4F3-ECAF55B6770C}" dt="2021-05-19T13:41:12.869" v="0"/>
          <ac:picMkLst>
            <pc:docMk/>
            <pc:sldMk cId="3330402977" sldId="374"/>
            <ac:picMk id="6" creationId="{E98435E6-9D04-43D2-BC97-AF71E32CF19E}"/>
          </ac:picMkLst>
        </pc:picChg>
      </pc:sldChg>
      <pc:sldChg chg="addSp delSp modSp">
        <pc:chgData name="이 상운" userId="44702bf4c8d8b3bd" providerId="Windows Live" clId="Web-{85DBC207-2197-46E4-B4F3-ECAF55B6770C}" dt="2021-05-19T13:55:57.841" v="134" actId="20577"/>
        <pc:sldMkLst>
          <pc:docMk/>
          <pc:sldMk cId="1139573435" sldId="375"/>
        </pc:sldMkLst>
        <pc:spChg chg="del mod">
          <ac:chgData name="이 상운" userId="44702bf4c8d8b3bd" providerId="Windows Live" clId="Web-{85DBC207-2197-46E4-B4F3-ECAF55B6770C}" dt="2021-05-19T13:51:56.570" v="41"/>
          <ac:spMkLst>
            <pc:docMk/>
            <pc:sldMk cId="1139573435" sldId="375"/>
            <ac:spMk id="3" creationId="{208882AF-4F6B-4F6D-A29F-A6E126E71DEB}"/>
          </ac:spMkLst>
        </pc:spChg>
        <pc:spChg chg="add del mod">
          <ac:chgData name="이 상운" userId="44702bf4c8d8b3bd" providerId="Windows Live" clId="Web-{85DBC207-2197-46E4-B4F3-ECAF55B6770C}" dt="2021-05-19T13:51:57.305" v="42"/>
          <ac:spMkLst>
            <pc:docMk/>
            <pc:sldMk cId="1139573435" sldId="375"/>
            <ac:spMk id="6" creationId="{A85949C9-9834-4379-9423-54ED4806F98D}"/>
          </ac:spMkLst>
        </pc:spChg>
        <pc:spChg chg="mod">
          <ac:chgData name="이 상운" userId="44702bf4c8d8b3bd" providerId="Windows Live" clId="Web-{85DBC207-2197-46E4-B4F3-ECAF55B6770C}" dt="2021-05-19T13:55:57.841" v="134" actId="20577"/>
          <ac:spMkLst>
            <pc:docMk/>
            <pc:sldMk cId="1139573435" sldId="375"/>
            <ac:spMk id="7" creationId="{BA0C0A73-BF06-4EB6-B24A-D5AAAAFE2C91}"/>
          </ac:spMkLst>
        </pc:spChg>
        <pc:spChg chg="add mod">
          <ac:chgData name="이 상운" userId="44702bf4c8d8b3bd" providerId="Windows Live" clId="Web-{85DBC207-2197-46E4-B4F3-ECAF55B6770C}" dt="2021-05-19T13:53:01.556" v="63" actId="1076"/>
          <ac:spMkLst>
            <pc:docMk/>
            <pc:sldMk cId="1139573435" sldId="375"/>
            <ac:spMk id="9" creationId="{48A5F6E0-7A07-47CF-86CA-8A60A3113642}"/>
          </ac:spMkLst>
        </pc:spChg>
        <pc:spChg chg="add mod">
          <ac:chgData name="이 상운" userId="44702bf4c8d8b3bd" providerId="Windows Live" clId="Web-{85DBC207-2197-46E4-B4F3-ECAF55B6770C}" dt="2021-05-19T13:53:39.619" v="76" actId="20577"/>
          <ac:spMkLst>
            <pc:docMk/>
            <pc:sldMk cId="1139573435" sldId="375"/>
            <ac:spMk id="13" creationId="{ADE377DD-7C6B-450D-B267-49E309B896F9}"/>
          </ac:spMkLst>
        </pc:spChg>
        <pc:spChg chg="add mod">
          <ac:chgData name="이 상운" userId="44702bf4c8d8b3bd" providerId="Windows Live" clId="Web-{85DBC207-2197-46E4-B4F3-ECAF55B6770C}" dt="2021-05-19T13:55:39.778" v="119" actId="20577"/>
          <ac:spMkLst>
            <pc:docMk/>
            <pc:sldMk cId="1139573435" sldId="375"/>
            <ac:spMk id="15" creationId="{C5C45061-71AE-41C4-AF70-1CC4DDCD5629}"/>
          </ac:spMkLst>
        </pc:spChg>
        <pc:picChg chg="add mod ord">
          <ac:chgData name="이 상운" userId="44702bf4c8d8b3bd" providerId="Windows Live" clId="Web-{85DBC207-2197-46E4-B4F3-ECAF55B6770C}" dt="2021-05-19T13:52:05.039" v="46" actId="1076"/>
          <ac:picMkLst>
            <pc:docMk/>
            <pc:sldMk cId="1139573435" sldId="375"/>
            <ac:picMk id="8" creationId="{94D9850D-E485-45C8-97CA-2175F79A59B8}"/>
          </ac:picMkLst>
        </pc:picChg>
        <pc:picChg chg="del">
          <ac:chgData name="이 상운" userId="44702bf4c8d8b3bd" providerId="Windows Live" clId="Web-{85DBC207-2197-46E4-B4F3-ECAF55B6770C}" dt="2021-05-19T13:51:41.007" v="38"/>
          <ac:picMkLst>
            <pc:docMk/>
            <pc:sldMk cId="1139573435" sldId="375"/>
            <ac:picMk id="10" creationId="{F6B05E14-A93E-4CC4-911A-BBF079C5614B}"/>
          </ac:picMkLst>
        </pc:picChg>
        <pc:picChg chg="add mod">
          <ac:chgData name="이 상운" userId="44702bf4c8d8b3bd" providerId="Windows Live" clId="Web-{85DBC207-2197-46E4-B4F3-ECAF55B6770C}" dt="2021-05-19T13:53:27.150" v="68" actId="14100"/>
          <ac:picMkLst>
            <pc:docMk/>
            <pc:sldMk cId="1139573435" sldId="375"/>
            <ac:picMk id="12" creationId="{2285BD7B-9267-40F0-BD3A-B74E8B11BE26}"/>
          </ac:picMkLst>
        </pc:picChg>
        <pc:picChg chg="add mod">
          <ac:chgData name="이 상운" userId="44702bf4c8d8b3bd" providerId="Windows Live" clId="Web-{85DBC207-2197-46E4-B4F3-ECAF55B6770C}" dt="2021-05-19T13:55:02.012" v="82" actId="14100"/>
          <ac:picMkLst>
            <pc:docMk/>
            <pc:sldMk cId="1139573435" sldId="375"/>
            <ac:picMk id="14" creationId="{8FA9C070-332F-4599-9884-2311D8D380E6}"/>
          </ac:picMkLst>
        </pc:picChg>
      </pc:sldChg>
      <pc:sldChg chg="add replId">
        <pc:chgData name="이 상운" userId="44702bf4c8d8b3bd" providerId="Windows Live" clId="Web-{85DBC207-2197-46E4-B4F3-ECAF55B6770C}" dt="2021-05-19T13:51:53.805" v="40"/>
        <pc:sldMkLst>
          <pc:docMk/>
          <pc:sldMk cId="546778132" sldId="377"/>
        </pc:sldMkLst>
      </pc:sldChg>
      <pc:sldChg chg="addSp delSp modSp ord">
        <pc:chgData name="이 상운" userId="44702bf4c8d8b3bd" providerId="Windows Live" clId="Web-{85DBC207-2197-46E4-B4F3-ECAF55B6770C}" dt="2021-05-19T14:05:42.198" v="197" actId="1076"/>
        <pc:sldMkLst>
          <pc:docMk/>
          <pc:sldMk cId="546778132" sldId="378"/>
        </pc:sldMkLst>
        <pc:spChg chg="del mod">
          <ac:chgData name="이 상운" userId="44702bf4c8d8b3bd" providerId="Windows Live" clId="Web-{85DBC207-2197-46E4-B4F3-ECAF55B6770C}" dt="2021-05-19T14:05:34.541" v="194"/>
          <ac:spMkLst>
            <pc:docMk/>
            <pc:sldMk cId="546778132" sldId="378"/>
            <ac:spMk id="3" creationId="{208882AF-4F6B-4F6D-A29F-A6E126E71DEB}"/>
          </ac:spMkLst>
        </pc:spChg>
        <pc:spChg chg="mod">
          <ac:chgData name="이 상운" userId="44702bf4c8d8b3bd" providerId="Windows Live" clId="Web-{85DBC207-2197-46E4-B4F3-ECAF55B6770C}" dt="2021-05-19T13:57:35.437" v="164" actId="20577"/>
          <ac:spMkLst>
            <pc:docMk/>
            <pc:sldMk cId="546778132" sldId="378"/>
            <ac:spMk id="7" creationId="{BA0C0A73-BF06-4EB6-B24A-D5AAAAFE2C91}"/>
          </ac:spMkLst>
        </pc:spChg>
        <pc:picChg chg="add mod">
          <ac:chgData name="이 상운" userId="44702bf4c8d8b3bd" providerId="Windows Live" clId="Web-{85DBC207-2197-46E4-B4F3-ECAF55B6770C}" dt="2021-05-19T14:05:42.198" v="197" actId="1076"/>
          <ac:picMkLst>
            <pc:docMk/>
            <pc:sldMk cId="546778132" sldId="378"/>
            <ac:picMk id="4" creationId="{6F275C76-70F9-4774-98E7-25780BBA3F00}"/>
          </ac:picMkLst>
        </pc:picChg>
      </pc:sldChg>
      <pc:sldChg chg="modSp add replId">
        <pc:chgData name="이 상운" userId="44702bf4c8d8b3bd" providerId="Windows Live" clId="Web-{85DBC207-2197-46E4-B4F3-ECAF55B6770C}" dt="2021-05-19T14:07:42.341" v="440" actId="20577"/>
        <pc:sldMkLst>
          <pc:docMk/>
          <pc:sldMk cId="348480444" sldId="380"/>
        </pc:sldMkLst>
        <pc:spChg chg="mod">
          <ac:chgData name="이 상운" userId="44702bf4c8d8b3bd" providerId="Windows Live" clId="Web-{85DBC207-2197-46E4-B4F3-ECAF55B6770C}" dt="2021-05-19T14:07:42.341" v="440" actId="20577"/>
          <ac:spMkLst>
            <pc:docMk/>
            <pc:sldMk cId="348480444" sldId="380"/>
            <ac:spMk id="3" creationId="{208882AF-4F6B-4F6D-A29F-A6E126E71DEB}"/>
          </ac:spMkLst>
        </pc:spChg>
        <pc:spChg chg="mod">
          <ac:chgData name="이 상운" userId="44702bf4c8d8b3bd" providerId="Windows Live" clId="Web-{85DBC207-2197-46E4-B4F3-ECAF55B6770C}" dt="2021-05-19T14:05:47.620" v="200" actId="20577"/>
          <ac:spMkLst>
            <pc:docMk/>
            <pc:sldMk cId="348480444" sldId="380"/>
            <ac:spMk id="7" creationId="{BA0C0A73-BF06-4EB6-B24A-D5AAAAFE2C91}"/>
          </ac:spMkLst>
        </pc:spChg>
      </pc:sldChg>
      <pc:sldChg chg="add del replId">
        <pc:chgData name="이 상운" userId="44702bf4c8d8b3bd" providerId="Windows Live" clId="Web-{85DBC207-2197-46E4-B4F3-ECAF55B6770C}" dt="2021-05-19T14:07:54.669" v="442"/>
        <pc:sldMkLst>
          <pc:docMk/>
          <pc:sldMk cId="575022355" sldId="381"/>
        </pc:sldMkLst>
      </pc:sldChg>
      <pc:sldChg chg="addSp delSp modSp add replId">
        <pc:chgData name="이 상운" userId="44702bf4c8d8b3bd" providerId="Windows Live" clId="Web-{85DBC207-2197-46E4-B4F3-ECAF55B6770C}" dt="2021-05-19T15:01:04.679" v="850"/>
        <pc:sldMkLst>
          <pc:docMk/>
          <pc:sldMk cId="2771660013" sldId="382"/>
        </pc:sldMkLst>
        <pc:spChg chg="add del mod">
          <ac:chgData name="이 상운" userId="44702bf4c8d8b3bd" providerId="Windows Live" clId="Web-{85DBC207-2197-46E4-B4F3-ECAF55B6770C}" dt="2021-05-19T14:41:48.871" v="457"/>
          <ac:spMkLst>
            <pc:docMk/>
            <pc:sldMk cId="2771660013" sldId="382"/>
            <ac:spMk id="4" creationId="{4ADC07D2-A6A6-4384-85B4-4F067E5BEEC5}"/>
          </ac:spMkLst>
        </pc:spChg>
        <pc:spChg chg="add del mod">
          <ac:chgData name="이 상운" userId="44702bf4c8d8b3bd" providerId="Windows Live" clId="Web-{85DBC207-2197-46E4-B4F3-ECAF55B6770C}" dt="2021-05-19T14:42:02.715" v="458"/>
          <ac:spMkLst>
            <pc:docMk/>
            <pc:sldMk cId="2771660013" sldId="382"/>
            <ac:spMk id="6" creationId="{627F751A-FA7A-4B22-8F40-15D3176E9FB8}"/>
          </ac:spMkLst>
        </pc:spChg>
        <pc:spChg chg="del">
          <ac:chgData name="이 상운" userId="44702bf4c8d8b3bd" providerId="Windows Live" clId="Web-{85DBC207-2197-46E4-B4F3-ECAF55B6770C}" dt="2021-05-19T14:41:36.917" v="451"/>
          <ac:spMkLst>
            <pc:docMk/>
            <pc:sldMk cId="2771660013" sldId="382"/>
            <ac:spMk id="9" creationId="{48A5F6E0-7A07-47CF-86CA-8A60A3113642}"/>
          </ac:spMkLst>
        </pc:spChg>
        <pc:spChg chg="del">
          <ac:chgData name="이 상운" userId="44702bf4c8d8b3bd" providerId="Windows Live" clId="Web-{85DBC207-2197-46E4-B4F3-ECAF55B6770C}" dt="2021-05-19T14:41:36.917" v="449"/>
          <ac:spMkLst>
            <pc:docMk/>
            <pc:sldMk cId="2771660013" sldId="382"/>
            <ac:spMk id="13" creationId="{ADE377DD-7C6B-450D-B267-49E309B896F9}"/>
          </ac:spMkLst>
        </pc:spChg>
        <pc:spChg chg="del">
          <ac:chgData name="이 상운" userId="44702bf4c8d8b3bd" providerId="Windows Live" clId="Web-{85DBC207-2197-46E4-B4F3-ECAF55B6770C}" dt="2021-05-19T14:41:36.917" v="447"/>
          <ac:spMkLst>
            <pc:docMk/>
            <pc:sldMk cId="2771660013" sldId="382"/>
            <ac:spMk id="15" creationId="{C5C45061-71AE-41C4-AF70-1CC4DDCD5629}"/>
          </ac:spMkLst>
        </pc:spChg>
        <pc:graphicFrameChg chg="add mod ord modGraphic">
          <ac:chgData name="이 상운" userId="44702bf4c8d8b3bd" providerId="Windows Live" clId="Web-{85DBC207-2197-46E4-B4F3-ECAF55B6770C}" dt="2021-05-19T15:01:04.679" v="850"/>
          <ac:graphicFrameMkLst>
            <pc:docMk/>
            <pc:sldMk cId="2771660013" sldId="382"/>
            <ac:graphicFrameMk id="10" creationId="{989AB042-DD54-4117-9D3D-B155E55CB1B1}"/>
          </ac:graphicFrameMkLst>
        </pc:graphicFrameChg>
        <pc:picChg chg="del">
          <ac:chgData name="이 상운" userId="44702bf4c8d8b3bd" providerId="Windows Live" clId="Web-{85DBC207-2197-46E4-B4F3-ECAF55B6770C}" dt="2021-05-19T14:41:36.948" v="452"/>
          <ac:picMkLst>
            <pc:docMk/>
            <pc:sldMk cId="2771660013" sldId="382"/>
            <ac:picMk id="8" creationId="{94D9850D-E485-45C8-97CA-2175F79A59B8}"/>
          </ac:picMkLst>
        </pc:picChg>
        <pc:picChg chg="del">
          <ac:chgData name="이 상운" userId="44702bf4c8d8b3bd" providerId="Windows Live" clId="Web-{85DBC207-2197-46E4-B4F3-ECAF55B6770C}" dt="2021-05-19T14:41:36.917" v="450"/>
          <ac:picMkLst>
            <pc:docMk/>
            <pc:sldMk cId="2771660013" sldId="382"/>
            <ac:picMk id="12" creationId="{2285BD7B-9267-40F0-BD3A-B74E8B11BE26}"/>
          </ac:picMkLst>
        </pc:picChg>
        <pc:picChg chg="del">
          <ac:chgData name="이 상운" userId="44702bf4c8d8b3bd" providerId="Windows Live" clId="Web-{85DBC207-2197-46E4-B4F3-ECAF55B6770C}" dt="2021-05-19T14:41:36.917" v="448"/>
          <ac:picMkLst>
            <pc:docMk/>
            <pc:sldMk cId="2771660013" sldId="382"/>
            <ac:picMk id="14" creationId="{8FA9C070-332F-4599-9884-2311D8D380E6}"/>
          </ac:picMkLst>
        </pc:picChg>
      </pc:sldChg>
    </pc:docChg>
  </pc:docChgLst>
  <pc:docChgLst>
    <pc:chgData name="이 상운" userId="44702bf4c8d8b3bd" providerId="Windows Live" clId="Web-{F8517EE9-1AC8-4A9E-90DF-367C53422D6B}"/>
    <pc:docChg chg="modSld">
      <pc:chgData name="이 상운" userId="44702bf4c8d8b3bd" providerId="Windows Live" clId="Web-{F8517EE9-1AC8-4A9E-90DF-367C53422D6B}" dt="2021-04-14T11:16:01.765" v="36" actId="20577"/>
      <pc:docMkLst>
        <pc:docMk/>
      </pc:docMkLst>
      <pc:sldChg chg="addSp modSp">
        <pc:chgData name="이 상운" userId="44702bf4c8d8b3bd" providerId="Windows Live" clId="Web-{F8517EE9-1AC8-4A9E-90DF-367C53422D6B}" dt="2021-04-14T11:16:01.765" v="36" actId="20577"/>
        <pc:sldMkLst>
          <pc:docMk/>
          <pc:sldMk cId="1896678881" sldId="286"/>
        </pc:sldMkLst>
        <pc:spChg chg="mod">
          <ac:chgData name="이 상운" userId="44702bf4c8d8b3bd" providerId="Windows Live" clId="Web-{F8517EE9-1AC8-4A9E-90DF-367C53422D6B}" dt="2021-04-14T11:16:01.765" v="36" actId="20577"/>
          <ac:spMkLst>
            <pc:docMk/>
            <pc:sldMk cId="1896678881" sldId="286"/>
            <ac:spMk id="4" creationId="{EC50351C-AAC9-488F-8552-27A261808232}"/>
          </ac:spMkLst>
        </pc:spChg>
        <pc:spChg chg="add mod">
          <ac:chgData name="이 상운" userId="44702bf4c8d8b3bd" providerId="Windows Live" clId="Web-{F8517EE9-1AC8-4A9E-90DF-367C53422D6B}" dt="2021-04-14T11:15:43.326" v="5" actId="20577"/>
          <ac:spMkLst>
            <pc:docMk/>
            <pc:sldMk cId="1896678881" sldId="286"/>
            <ac:spMk id="5" creationId="{1E4332E5-6D2E-4FE3-9C1B-14B923DE43CB}"/>
          </ac:spMkLst>
        </pc:spChg>
        <pc:spChg chg="mod">
          <ac:chgData name="이 상운" userId="44702bf4c8d8b3bd" providerId="Windows Live" clId="Web-{F8517EE9-1AC8-4A9E-90DF-367C53422D6B}" dt="2021-04-14T11:15:50.310" v="25" actId="20577"/>
          <ac:spMkLst>
            <pc:docMk/>
            <pc:sldMk cId="1896678881" sldId="286"/>
            <ac:spMk id="242" creationId="{41A45902-364C-4EB8-B057-8F830D4EA407}"/>
          </ac:spMkLst>
        </pc:spChg>
      </pc:sldChg>
    </pc:docChg>
  </pc:docChgLst>
  <pc:docChgLst>
    <pc:chgData name="이 상운" userId="44702bf4c8d8b3bd" providerId="Windows Live" clId="Web-{EADFA584-44C0-4E69-8D80-792135E42E1D}"/>
    <pc:docChg chg="addSld delSld modSld">
      <pc:chgData name="이 상운" userId="44702bf4c8d8b3bd" providerId="Windows Live" clId="Web-{EADFA584-44C0-4E69-8D80-792135E42E1D}" dt="2021-05-12T14:32:00.785" v="158" actId="1076"/>
      <pc:docMkLst>
        <pc:docMk/>
      </pc:docMkLst>
      <pc:sldChg chg="addSp delSp modSp">
        <pc:chgData name="이 상운" userId="44702bf4c8d8b3bd" providerId="Windows Live" clId="Web-{EADFA584-44C0-4E69-8D80-792135E42E1D}" dt="2021-05-12T13:33:33.360" v="84" actId="20577"/>
        <pc:sldMkLst>
          <pc:docMk/>
          <pc:sldMk cId="1896678881" sldId="286"/>
        </pc:sldMkLst>
        <pc:spChg chg="mod">
          <ac:chgData name="이 상운" userId="44702bf4c8d8b3bd" providerId="Windows Live" clId="Web-{EADFA584-44C0-4E69-8D80-792135E42E1D}" dt="2021-05-12T13:33:07.422" v="71" actId="20577"/>
          <ac:spMkLst>
            <pc:docMk/>
            <pc:sldMk cId="1896678881" sldId="286"/>
            <ac:spMk id="4" creationId="{EC50351C-AAC9-488F-8552-27A261808232}"/>
          </ac:spMkLst>
        </pc:spChg>
        <pc:spChg chg="add del mod">
          <ac:chgData name="이 상운" userId="44702bf4c8d8b3bd" providerId="Windows Live" clId="Web-{EADFA584-44C0-4E69-8D80-792135E42E1D}" dt="2021-05-12T13:33:06.438" v="61"/>
          <ac:spMkLst>
            <pc:docMk/>
            <pc:sldMk cId="1896678881" sldId="286"/>
            <ac:spMk id="5" creationId="{098BB67C-25A6-42E5-8F8C-D762AD811449}"/>
          </ac:spMkLst>
        </pc:spChg>
        <pc:spChg chg="add mod">
          <ac:chgData name="이 상운" userId="44702bf4c8d8b3bd" providerId="Windows Live" clId="Web-{EADFA584-44C0-4E69-8D80-792135E42E1D}" dt="2021-05-12T13:33:33.360" v="84" actId="20577"/>
          <ac:spMkLst>
            <pc:docMk/>
            <pc:sldMk cId="1896678881" sldId="286"/>
            <ac:spMk id="6" creationId="{2CBC9275-D49A-4E66-9259-5079A8C6458B}"/>
          </ac:spMkLst>
        </pc:spChg>
      </pc:sldChg>
      <pc:sldChg chg="addSp modSp">
        <pc:chgData name="이 상운" userId="44702bf4c8d8b3bd" providerId="Windows Live" clId="Web-{EADFA584-44C0-4E69-8D80-792135E42E1D}" dt="2021-05-12T14:30:40.986" v="143" actId="1076"/>
        <pc:sldMkLst>
          <pc:docMk/>
          <pc:sldMk cId="3193768546" sldId="371"/>
        </pc:sldMkLst>
        <pc:picChg chg="add mod">
          <ac:chgData name="이 상운" userId="44702bf4c8d8b3bd" providerId="Windows Live" clId="Web-{EADFA584-44C0-4E69-8D80-792135E42E1D}" dt="2021-05-12T14:11:05.739" v="139" actId="1076"/>
          <ac:picMkLst>
            <pc:docMk/>
            <pc:sldMk cId="3193768546" sldId="371"/>
            <ac:picMk id="7" creationId="{2DE16277-AFD3-4BB4-A709-0A327FAAF521}"/>
          </ac:picMkLst>
        </pc:picChg>
        <pc:picChg chg="add mod">
          <ac:chgData name="이 상운" userId="44702bf4c8d8b3bd" providerId="Windows Live" clId="Web-{EADFA584-44C0-4E69-8D80-792135E42E1D}" dt="2021-05-12T14:30:40.986" v="143" actId="1076"/>
          <ac:picMkLst>
            <pc:docMk/>
            <pc:sldMk cId="3193768546" sldId="371"/>
            <ac:picMk id="9" creationId="{2D9A1E97-61CF-48F3-8813-4B6224802B6B}"/>
          </ac:picMkLst>
        </pc:picChg>
      </pc:sldChg>
      <pc:sldChg chg="addSp modSp">
        <pc:chgData name="이 상운" userId="44702bf4c8d8b3bd" providerId="Windows Live" clId="Web-{EADFA584-44C0-4E69-8D80-792135E42E1D}" dt="2021-05-12T14:19:07.002" v="141" actId="1076"/>
        <pc:sldMkLst>
          <pc:docMk/>
          <pc:sldMk cId="3330402977" sldId="374"/>
        </pc:sldMkLst>
        <pc:picChg chg="add mod">
          <ac:chgData name="이 상운" userId="44702bf4c8d8b3bd" providerId="Windows Live" clId="Web-{EADFA584-44C0-4E69-8D80-792135E42E1D}" dt="2021-05-12T13:50:09.430" v="118" actId="1076"/>
          <ac:picMkLst>
            <pc:docMk/>
            <pc:sldMk cId="3330402977" sldId="374"/>
            <ac:picMk id="3" creationId="{AE94DDF8-2139-411D-ACCE-5B98B8B3CC64}"/>
          </ac:picMkLst>
        </pc:picChg>
        <pc:picChg chg="add mod">
          <ac:chgData name="이 상운" userId="44702bf4c8d8b3bd" providerId="Windows Live" clId="Web-{EADFA584-44C0-4E69-8D80-792135E42E1D}" dt="2021-05-12T14:19:07.002" v="141" actId="1076"/>
          <ac:picMkLst>
            <pc:docMk/>
            <pc:sldMk cId="3330402977" sldId="374"/>
            <ac:picMk id="6" creationId="{E98435E6-9D04-43D2-BC97-AF71E32CF19E}"/>
          </ac:picMkLst>
        </pc:picChg>
      </pc:sldChg>
      <pc:sldChg chg="addSp delSp modSp">
        <pc:chgData name="이 상운" userId="44702bf4c8d8b3bd" providerId="Windows Live" clId="Web-{EADFA584-44C0-4E69-8D80-792135E42E1D}" dt="2021-05-12T14:32:00.785" v="158" actId="1076"/>
        <pc:sldMkLst>
          <pc:docMk/>
          <pc:sldMk cId="1139573435" sldId="375"/>
        </pc:sldMkLst>
        <pc:picChg chg="add del mod">
          <ac:chgData name="이 상운" userId="44702bf4c8d8b3bd" providerId="Windows Live" clId="Web-{EADFA584-44C0-4E69-8D80-792135E42E1D}" dt="2021-05-12T14:31:59.191" v="157"/>
          <ac:picMkLst>
            <pc:docMk/>
            <pc:sldMk cId="1139573435" sldId="375"/>
            <ac:picMk id="5" creationId="{58C437E0-1300-4C94-A1C1-FFB27EEB5CA6}"/>
          </ac:picMkLst>
        </pc:picChg>
        <pc:picChg chg="add mod ord modCrop">
          <ac:chgData name="이 상운" userId="44702bf4c8d8b3bd" providerId="Windows Live" clId="Web-{EADFA584-44C0-4E69-8D80-792135E42E1D}" dt="2021-05-12T14:32:00.785" v="158" actId="1076"/>
          <ac:picMkLst>
            <pc:docMk/>
            <pc:sldMk cId="1139573435" sldId="375"/>
            <ac:picMk id="10" creationId="{F6B05E14-A93E-4CC4-911A-BBF079C5614B}"/>
          </ac:picMkLst>
        </pc:picChg>
      </pc:sldChg>
      <pc:sldChg chg="addSp delSp modSp">
        <pc:chgData name="이 상운" userId="44702bf4c8d8b3bd" providerId="Windows Live" clId="Web-{EADFA584-44C0-4E69-8D80-792135E42E1D}" dt="2021-05-12T13:46:06.705" v="88" actId="1076"/>
        <pc:sldMkLst>
          <pc:docMk/>
          <pc:sldMk cId="2851496583" sldId="376"/>
        </pc:sldMkLst>
        <pc:graphicFrameChg chg="add del mod">
          <ac:chgData name="이 상운" userId="44702bf4c8d8b3bd" providerId="Windows Live" clId="Web-{EADFA584-44C0-4E69-8D80-792135E42E1D}" dt="2021-05-12T13:45:53.127" v="86"/>
          <ac:graphicFrameMkLst>
            <pc:docMk/>
            <pc:sldMk cId="2851496583" sldId="376"/>
            <ac:graphicFrameMk id="6" creationId="{93366D01-263E-46E5-AFE6-9A69522386E0}"/>
          </ac:graphicFrameMkLst>
        </pc:graphicFrameChg>
        <pc:picChg chg="add mod">
          <ac:chgData name="이 상운" userId="44702bf4c8d8b3bd" providerId="Windows Live" clId="Web-{EADFA584-44C0-4E69-8D80-792135E42E1D}" dt="2021-05-12T13:46:06.705" v="88" actId="1076"/>
          <ac:picMkLst>
            <pc:docMk/>
            <pc:sldMk cId="2851496583" sldId="376"/>
            <ac:picMk id="7" creationId="{59BB49F5-5E45-426D-9D2C-E117749D7A84}"/>
          </ac:picMkLst>
        </pc:picChg>
      </pc:sldChg>
      <pc:sldChg chg="modSp add del replId">
        <pc:chgData name="이 상운" userId="44702bf4c8d8b3bd" providerId="Windows Live" clId="Web-{EADFA584-44C0-4E69-8D80-792135E42E1D}" dt="2021-05-12T13:48:52.678" v="116"/>
        <pc:sldMkLst>
          <pc:docMk/>
          <pc:sldMk cId="582781303" sldId="377"/>
        </pc:sldMkLst>
        <pc:spChg chg="mod">
          <ac:chgData name="이 상운" userId="44702bf4c8d8b3bd" providerId="Windows Live" clId="Web-{EADFA584-44C0-4E69-8D80-792135E42E1D}" dt="2021-05-12T13:48:50.834" v="108" actId="20577"/>
          <ac:spMkLst>
            <pc:docMk/>
            <pc:sldMk cId="582781303" sldId="377"/>
            <ac:spMk id="3" creationId="{208882AF-4F6B-4F6D-A29F-A6E126E71DEB}"/>
          </ac:spMkLst>
        </pc:spChg>
        <pc:spChg chg="mod">
          <ac:chgData name="이 상운" userId="44702bf4c8d8b3bd" providerId="Windows Live" clId="Web-{EADFA584-44C0-4E69-8D80-792135E42E1D}" dt="2021-05-12T13:48:51.959" v="115" actId="20577"/>
          <ac:spMkLst>
            <pc:docMk/>
            <pc:sldMk cId="582781303" sldId="377"/>
            <ac:spMk id="4" creationId="{F5829053-D5B6-4A8D-A35A-900A564ECEA6}"/>
          </ac:spMkLst>
        </pc:spChg>
      </pc:sldChg>
      <pc:sldChg chg="addSp delSp modSp">
        <pc:chgData name="이 상운" userId="44702bf4c8d8b3bd" providerId="Windows Live" clId="Web-{EADFA584-44C0-4E69-8D80-792135E42E1D}" dt="2021-05-12T14:06:51.546" v="135"/>
        <pc:sldMkLst>
          <pc:docMk/>
          <pc:sldMk cId="1195552702" sldId="377"/>
        </pc:sldMkLst>
        <pc:spChg chg="mod">
          <ac:chgData name="이 상운" userId="44702bf4c8d8b3bd" providerId="Windows Live" clId="Web-{EADFA584-44C0-4E69-8D80-792135E42E1D}" dt="2021-05-12T13:52:54.011" v="122" actId="20577"/>
          <ac:spMkLst>
            <pc:docMk/>
            <pc:sldMk cId="1195552702" sldId="377"/>
            <ac:spMk id="4" creationId="{F5829053-D5B6-4A8D-A35A-900A564ECEA6}"/>
          </ac:spMkLst>
        </pc:spChg>
        <pc:spChg chg="add del mod">
          <ac:chgData name="이 상운" userId="44702bf4c8d8b3bd" providerId="Windows Live" clId="Web-{EADFA584-44C0-4E69-8D80-792135E42E1D}" dt="2021-05-12T14:06:37.920" v="130" actId="1076"/>
          <ac:spMkLst>
            <pc:docMk/>
            <pc:sldMk cId="1195552702" sldId="377"/>
            <ac:spMk id="8" creationId="{88BEC4D9-6DBB-468F-9944-4413379C8C25}"/>
          </ac:spMkLst>
        </pc:spChg>
        <pc:grpChg chg="add del mod">
          <ac:chgData name="이 상운" userId="44702bf4c8d8b3bd" providerId="Windows Live" clId="Web-{EADFA584-44C0-4E69-8D80-792135E42E1D}" dt="2021-05-12T14:06:51.546" v="135"/>
          <ac:grpSpMkLst>
            <pc:docMk/>
            <pc:sldMk cId="1195552702" sldId="377"/>
            <ac:grpSpMk id="9" creationId="{84A0EBBB-CCB3-46F6-AA36-49FE0FD2B095}"/>
          </ac:grpSpMkLst>
        </pc:grpChg>
        <pc:picChg chg="add mod topLvl">
          <ac:chgData name="이 상운" userId="44702bf4c8d8b3bd" providerId="Windows Live" clId="Web-{EADFA584-44C0-4E69-8D80-792135E42E1D}" dt="2021-05-12T14:06:51.546" v="135"/>
          <ac:picMkLst>
            <pc:docMk/>
            <pc:sldMk cId="1195552702" sldId="377"/>
            <ac:picMk id="3" creationId="{5CF9EC47-0218-433C-BE24-DF297F93D574}"/>
          </ac:picMkLst>
        </pc:picChg>
        <pc:picChg chg="mod topLvl">
          <ac:chgData name="이 상운" userId="44702bf4c8d8b3bd" providerId="Windows Live" clId="Web-{EADFA584-44C0-4E69-8D80-792135E42E1D}" dt="2021-05-12T14:06:51.546" v="135"/>
          <ac:picMkLst>
            <pc:docMk/>
            <pc:sldMk cId="1195552702" sldId="377"/>
            <ac:picMk id="7" creationId="{59BB49F5-5E45-426D-9D2C-E117749D7A84}"/>
          </ac:picMkLst>
        </pc:picChg>
      </pc:sldChg>
    </pc:docChg>
  </pc:docChgLst>
  <pc:docChgLst>
    <pc:chgData name="이 상운" userId="44702bf4c8d8b3bd" providerId="LiveId" clId="{5906C451-90A8-43D2-9285-97870551CD8D}"/>
    <pc:docChg chg="undo custSel addSld delSld modSld sldOrd">
      <pc:chgData name="이 상운" userId="44702bf4c8d8b3bd" providerId="LiveId" clId="{5906C451-90A8-43D2-9285-97870551CD8D}" dt="2021-09-23T04:43:52.313" v="1636" actId="478"/>
      <pc:docMkLst>
        <pc:docMk/>
      </pc:docMkLst>
      <pc:sldChg chg="addSp delSp modSp del mod">
        <pc:chgData name="이 상운" userId="44702bf4c8d8b3bd" providerId="LiveId" clId="{5906C451-90A8-43D2-9285-97870551CD8D}" dt="2021-09-22T12:03:33.165" v="26" actId="47"/>
        <pc:sldMkLst>
          <pc:docMk/>
          <pc:sldMk cId="1615680938" sldId="392"/>
        </pc:sldMkLst>
        <pc:spChg chg="mod">
          <ac:chgData name="이 상운" userId="44702bf4c8d8b3bd" providerId="LiveId" clId="{5906C451-90A8-43D2-9285-97870551CD8D}" dt="2021-09-22T11:53:50.378" v="4" actId="20577"/>
          <ac:spMkLst>
            <pc:docMk/>
            <pc:sldMk cId="1615680938" sldId="392"/>
            <ac:spMk id="2" creationId="{FF5E74DF-5014-4D1E-A17B-3517ACD7A9D0}"/>
          </ac:spMkLst>
        </pc:spChg>
        <pc:picChg chg="add del mod">
          <ac:chgData name="이 상운" userId="44702bf4c8d8b3bd" providerId="LiveId" clId="{5906C451-90A8-43D2-9285-97870551CD8D}" dt="2021-09-22T12:03:02.205" v="11" actId="21"/>
          <ac:picMkLst>
            <pc:docMk/>
            <pc:sldMk cId="1615680938" sldId="392"/>
            <ac:picMk id="4" creationId="{EE01BFD9-25D7-40C0-90FB-3A36B08BC40C}"/>
          </ac:picMkLst>
        </pc:picChg>
        <pc:picChg chg="del">
          <ac:chgData name="이 상운" userId="44702bf4c8d8b3bd" providerId="LiveId" clId="{5906C451-90A8-43D2-9285-97870551CD8D}" dt="2021-09-22T12:02:49.294" v="5" actId="478"/>
          <ac:picMkLst>
            <pc:docMk/>
            <pc:sldMk cId="1615680938" sldId="392"/>
            <ac:picMk id="11" creationId="{D0F9DCB3-5891-47B6-A86F-A8EB4463FBE8}"/>
          </ac:picMkLst>
        </pc:picChg>
      </pc:sldChg>
      <pc:sldChg chg="modSp mod">
        <pc:chgData name="이 상운" userId="44702bf4c8d8b3bd" providerId="LiveId" clId="{5906C451-90A8-43D2-9285-97870551CD8D}" dt="2021-09-22T13:13:30.453" v="1619" actId="20577"/>
        <pc:sldMkLst>
          <pc:docMk/>
          <pc:sldMk cId="1790014001" sldId="393"/>
        </pc:sldMkLst>
        <pc:spChg chg="mod">
          <ac:chgData name="이 상운" userId="44702bf4c8d8b3bd" providerId="LiveId" clId="{5906C451-90A8-43D2-9285-97870551CD8D}" dt="2021-09-22T13:13:30.453" v="1619" actId="20577"/>
          <ac:spMkLst>
            <pc:docMk/>
            <pc:sldMk cId="1790014001" sldId="393"/>
            <ac:spMk id="10" creationId="{A5DED761-8D95-4604-A3C2-A24DE22B7FFD}"/>
          </ac:spMkLst>
        </pc:spChg>
      </pc:sldChg>
      <pc:sldChg chg="add del">
        <pc:chgData name="이 상운" userId="44702bf4c8d8b3bd" providerId="LiveId" clId="{5906C451-90A8-43D2-9285-97870551CD8D}" dt="2021-09-22T12:53:56.369" v="986" actId="47"/>
        <pc:sldMkLst>
          <pc:docMk/>
          <pc:sldMk cId="770275560" sldId="394"/>
        </pc:sldMkLst>
      </pc:sldChg>
      <pc:sldChg chg="addSp delSp modSp add del mod">
        <pc:chgData name="이 상운" userId="44702bf4c8d8b3bd" providerId="LiveId" clId="{5906C451-90A8-43D2-9285-97870551CD8D}" dt="2021-09-22T13:00:11.191" v="1024" actId="47"/>
        <pc:sldMkLst>
          <pc:docMk/>
          <pc:sldMk cId="740256579" sldId="395"/>
        </pc:sldMkLst>
        <pc:spChg chg="mod">
          <ac:chgData name="이 상운" userId="44702bf4c8d8b3bd" providerId="LiveId" clId="{5906C451-90A8-43D2-9285-97870551CD8D}" dt="2021-09-22T12:55:16.496" v="1020" actId="20577"/>
          <ac:spMkLst>
            <pc:docMk/>
            <pc:sldMk cId="740256579" sldId="395"/>
            <ac:spMk id="8" creationId="{DBEAD759-5080-4D91-86FC-48FAA0FBC7F0}"/>
          </ac:spMkLst>
        </pc:spChg>
        <pc:picChg chg="add mod">
          <ac:chgData name="이 상운" userId="44702bf4c8d8b3bd" providerId="LiveId" clId="{5906C451-90A8-43D2-9285-97870551CD8D}" dt="2021-09-22T12:55:02.850" v="992" actId="1076"/>
          <ac:picMkLst>
            <pc:docMk/>
            <pc:sldMk cId="740256579" sldId="395"/>
            <ac:picMk id="4" creationId="{DEE5D2A5-FE1E-4340-81CD-C1CB0875A27C}"/>
          </ac:picMkLst>
        </pc:picChg>
        <pc:picChg chg="del">
          <ac:chgData name="이 상운" userId="44702bf4c8d8b3bd" providerId="LiveId" clId="{5906C451-90A8-43D2-9285-97870551CD8D}" dt="2021-09-22T12:54:55.750" v="989" actId="478"/>
          <ac:picMkLst>
            <pc:docMk/>
            <pc:sldMk cId="740256579" sldId="395"/>
            <ac:picMk id="11" creationId="{D0F9DCB3-5891-47B6-A86F-A8EB4463FBE8}"/>
          </ac:picMkLst>
        </pc:picChg>
      </pc:sldChg>
      <pc:sldChg chg="addSp delSp modSp add del mod ord">
        <pc:chgData name="이 상운" userId="44702bf4c8d8b3bd" providerId="LiveId" clId="{5906C451-90A8-43D2-9285-97870551CD8D}" dt="2021-09-22T12:55:25.924" v="1021" actId="47"/>
        <pc:sldMkLst>
          <pc:docMk/>
          <pc:sldMk cId="2962685680" sldId="396"/>
        </pc:sldMkLst>
        <pc:spChg chg="mod">
          <ac:chgData name="이 상운" userId="44702bf4c8d8b3bd" providerId="LiveId" clId="{5906C451-90A8-43D2-9285-97870551CD8D}" dt="2021-09-22T12:03:27.015" v="25"/>
          <ac:spMkLst>
            <pc:docMk/>
            <pc:sldMk cId="2962685680" sldId="396"/>
            <ac:spMk id="2" creationId="{FF5E74DF-5014-4D1E-A17B-3517ACD7A9D0}"/>
          </ac:spMkLst>
        </pc:spChg>
        <pc:spChg chg="add mod">
          <ac:chgData name="이 상운" userId="44702bf4c8d8b3bd" providerId="LiveId" clId="{5906C451-90A8-43D2-9285-97870551CD8D}" dt="2021-09-22T12:03:46.321" v="29" actId="1076"/>
          <ac:spMkLst>
            <pc:docMk/>
            <pc:sldMk cId="2962685680" sldId="396"/>
            <ac:spMk id="8" creationId="{A1C1110F-CBBC-4E58-A8D2-C871FB70EA49}"/>
          </ac:spMkLst>
        </pc:spChg>
        <pc:spChg chg="del">
          <ac:chgData name="이 상운" userId="44702bf4c8d8b3bd" providerId="LiveId" clId="{5906C451-90A8-43D2-9285-97870551CD8D}" dt="2021-09-22T12:03:39.924" v="27" actId="478"/>
          <ac:spMkLst>
            <pc:docMk/>
            <pc:sldMk cId="2962685680" sldId="396"/>
            <ac:spMk id="14" creationId="{55E4C845-F3FF-4EE5-A185-2C38898D1134}"/>
          </ac:spMkLst>
        </pc:spChg>
        <pc:picChg chg="add mod ord modCrop">
          <ac:chgData name="이 상운" userId="44702bf4c8d8b3bd" providerId="LiveId" clId="{5906C451-90A8-43D2-9285-97870551CD8D}" dt="2021-09-22T12:06:07.557" v="44" actId="167"/>
          <ac:picMkLst>
            <pc:docMk/>
            <pc:sldMk cId="2962685680" sldId="396"/>
            <ac:picMk id="4" creationId="{FAC2FDB8-9697-4CFE-8B39-376CAEA49C6E}"/>
          </ac:picMkLst>
        </pc:picChg>
        <pc:picChg chg="add del mod">
          <ac:chgData name="이 상운" userId="44702bf4c8d8b3bd" providerId="LiveId" clId="{5906C451-90A8-43D2-9285-97870551CD8D}" dt="2021-09-22T12:06:08.968" v="45" actId="478"/>
          <ac:picMkLst>
            <pc:docMk/>
            <pc:sldMk cId="2962685680" sldId="396"/>
            <ac:picMk id="7" creationId="{F00E981D-18B2-410A-BBA1-DC43089CDC0E}"/>
          </ac:picMkLst>
        </pc:picChg>
        <pc:picChg chg="del">
          <ac:chgData name="이 상운" userId="44702bf4c8d8b3bd" providerId="LiveId" clId="{5906C451-90A8-43D2-9285-97870551CD8D}" dt="2021-09-22T12:03:20.895" v="24" actId="478"/>
          <ac:picMkLst>
            <pc:docMk/>
            <pc:sldMk cId="2962685680" sldId="396"/>
            <ac:picMk id="9" creationId="{CE900A02-BE18-41E2-9E8B-D854EA4A485A}"/>
          </ac:picMkLst>
        </pc:picChg>
        <pc:picChg chg="add mod modCrop">
          <ac:chgData name="이 상운" userId="44702bf4c8d8b3bd" providerId="LiveId" clId="{5906C451-90A8-43D2-9285-97870551CD8D}" dt="2021-09-22T12:17:34.975" v="66" actId="732"/>
          <ac:picMkLst>
            <pc:docMk/>
            <pc:sldMk cId="2962685680" sldId="396"/>
            <ac:picMk id="10" creationId="{118CC9B8-07E5-4C33-93C5-F8F665437E1F}"/>
          </ac:picMkLst>
        </pc:picChg>
      </pc:sldChg>
      <pc:sldChg chg="addSp delSp modSp add del mod">
        <pc:chgData name="이 상운" userId="44702bf4c8d8b3bd" providerId="LiveId" clId="{5906C451-90A8-43D2-9285-97870551CD8D}" dt="2021-09-22T12:16:58.033" v="64" actId="47"/>
        <pc:sldMkLst>
          <pc:docMk/>
          <pc:sldMk cId="1753228655" sldId="397"/>
        </pc:sldMkLst>
        <pc:picChg chg="add del mod ord modCrop">
          <ac:chgData name="이 상운" userId="44702bf4c8d8b3bd" providerId="LiveId" clId="{5906C451-90A8-43D2-9285-97870551CD8D}" dt="2021-09-22T12:05:24.137" v="37" actId="478"/>
          <ac:picMkLst>
            <pc:docMk/>
            <pc:sldMk cId="1753228655" sldId="397"/>
            <ac:picMk id="4" creationId="{C33E1725-FB80-420A-9786-5903A39F4BE9}"/>
          </ac:picMkLst>
        </pc:picChg>
        <pc:picChg chg="del">
          <ac:chgData name="이 상운" userId="44702bf4c8d8b3bd" providerId="LiveId" clId="{5906C451-90A8-43D2-9285-97870551CD8D}" dt="2021-09-22T12:05:09.074" v="35" actId="478"/>
          <ac:picMkLst>
            <pc:docMk/>
            <pc:sldMk cId="1753228655" sldId="397"/>
            <ac:picMk id="7" creationId="{F00E981D-18B2-410A-BBA1-DC43089CDC0E}"/>
          </ac:picMkLst>
        </pc:picChg>
      </pc:sldChg>
      <pc:sldChg chg="add del ord">
        <pc:chgData name="이 상운" userId="44702bf4c8d8b3bd" providerId="LiveId" clId="{5906C451-90A8-43D2-9285-97870551CD8D}" dt="2021-09-22T12:21:15.720" v="168" actId="47"/>
        <pc:sldMkLst>
          <pc:docMk/>
          <pc:sldMk cId="2423233632" sldId="398"/>
        </pc:sldMkLst>
      </pc:sldChg>
      <pc:sldChg chg="addSp delSp modSp add del mod">
        <pc:chgData name="이 상운" userId="44702bf4c8d8b3bd" providerId="LiveId" clId="{5906C451-90A8-43D2-9285-97870551CD8D}" dt="2021-09-22T12:21:14.626" v="167" actId="47"/>
        <pc:sldMkLst>
          <pc:docMk/>
          <pc:sldMk cId="62379601" sldId="399"/>
        </pc:sldMkLst>
        <pc:picChg chg="del">
          <ac:chgData name="이 상운" userId="44702bf4c8d8b3bd" providerId="LiveId" clId="{5906C451-90A8-43D2-9285-97870551CD8D}" dt="2021-09-22T12:19:31.255" v="101" actId="478"/>
          <ac:picMkLst>
            <pc:docMk/>
            <pc:sldMk cId="62379601" sldId="399"/>
            <ac:picMk id="4" creationId="{FAC2FDB8-9697-4CFE-8B39-376CAEA49C6E}"/>
          </ac:picMkLst>
        </pc:picChg>
        <pc:picChg chg="add mod ord modCrop">
          <ac:chgData name="이 상운" userId="44702bf4c8d8b3bd" providerId="LiveId" clId="{5906C451-90A8-43D2-9285-97870551CD8D}" dt="2021-09-22T12:19:29.563" v="100" actId="167"/>
          <ac:picMkLst>
            <pc:docMk/>
            <pc:sldMk cId="62379601" sldId="399"/>
            <ac:picMk id="5" creationId="{03817B46-DE6B-461A-83D8-A0DD9A680778}"/>
          </ac:picMkLst>
        </pc:picChg>
      </pc:sldChg>
      <pc:sldChg chg="addSp delSp modSp add mod ord">
        <pc:chgData name="이 상운" userId="44702bf4c8d8b3bd" providerId="LiveId" clId="{5906C451-90A8-43D2-9285-97870551CD8D}" dt="2021-09-23T04:42:18.614" v="1630"/>
        <pc:sldMkLst>
          <pc:docMk/>
          <pc:sldMk cId="3354381891" sldId="400"/>
        </pc:sldMkLst>
        <pc:spChg chg="mod">
          <ac:chgData name="이 상운" userId="44702bf4c8d8b3bd" providerId="LiveId" clId="{5906C451-90A8-43D2-9285-97870551CD8D}" dt="2021-09-23T04:42:18.614" v="1630"/>
          <ac:spMkLst>
            <pc:docMk/>
            <pc:sldMk cId="3354381891" sldId="400"/>
            <ac:spMk id="6" creationId="{CE14C0DB-FE10-468A-908F-56BCE18498C0}"/>
          </ac:spMkLst>
        </pc:spChg>
        <pc:spChg chg="del">
          <ac:chgData name="이 상운" userId="44702bf4c8d8b3bd" providerId="LiveId" clId="{5906C451-90A8-43D2-9285-97870551CD8D}" dt="2021-09-22T12:20:21.980" v="158" actId="478"/>
          <ac:spMkLst>
            <pc:docMk/>
            <pc:sldMk cId="3354381891" sldId="400"/>
            <ac:spMk id="8" creationId="{A1C1110F-CBBC-4E58-A8D2-C871FB70EA49}"/>
          </ac:spMkLst>
        </pc:spChg>
        <pc:spChg chg="add mod">
          <ac:chgData name="이 상운" userId="44702bf4c8d8b3bd" providerId="LiveId" clId="{5906C451-90A8-43D2-9285-97870551CD8D}" dt="2021-09-22T12:32:04.116" v="455" actId="114"/>
          <ac:spMkLst>
            <pc:docMk/>
            <pc:sldMk cId="3354381891" sldId="400"/>
            <ac:spMk id="10" creationId="{6C542008-B5F0-45BC-9521-A0E115F7E357}"/>
          </ac:spMkLst>
        </pc:spChg>
        <pc:spChg chg="add mod">
          <ac:chgData name="이 상운" userId="44702bf4c8d8b3bd" providerId="LiveId" clId="{5906C451-90A8-43D2-9285-97870551CD8D}" dt="2021-09-22T12:32:00.822" v="454" actId="114"/>
          <ac:spMkLst>
            <pc:docMk/>
            <pc:sldMk cId="3354381891" sldId="400"/>
            <ac:spMk id="17" creationId="{8023F4A6-704E-464C-AC26-75A1D33F92CC}"/>
          </ac:spMkLst>
        </pc:spChg>
        <pc:spChg chg="add mod">
          <ac:chgData name="이 상운" userId="44702bf4c8d8b3bd" providerId="LiveId" clId="{5906C451-90A8-43D2-9285-97870551CD8D}" dt="2021-09-22T12:32:34.259" v="465" actId="1076"/>
          <ac:spMkLst>
            <pc:docMk/>
            <pc:sldMk cId="3354381891" sldId="400"/>
            <ac:spMk id="19" creationId="{E631208D-2FFB-45CD-8582-386DB548689F}"/>
          </ac:spMkLst>
        </pc:spChg>
        <pc:spChg chg="add mod">
          <ac:chgData name="이 상운" userId="44702bf4c8d8b3bd" providerId="LiveId" clId="{5906C451-90A8-43D2-9285-97870551CD8D}" dt="2021-09-22T12:32:40.481" v="466" actId="1076"/>
          <ac:spMkLst>
            <pc:docMk/>
            <pc:sldMk cId="3354381891" sldId="400"/>
            <ac:spMk id="20" creationId="{6EAE75AC-E10D-4E93-9B0A-6B32507EDC8D}"/>
          </ac:spMkLst>
        </pc:spChg>
        <pc:grpChg chg="add mod">
          <ac:chgData name="이 상운" userId="44702bf4c8d8b3bd" providerId="LiveId" clId="{5906C451-90A8-43D2-9285-97870551CD8D}" dt="2021-09-22T12:32:45.148" v="468" actId="1076"/>
          <ac:grpSpMkLst>
            <pc:docMk/>
            <pc:sldMk cId="3354381891" sldId="400"/>
            <ac:grpSpMk id="3" creationId="{C7F74F01-EE4E-4160-8583-529245D78ABB}"/>
          </ac:grpSpMkLst>
        </pc:grpChg>
        <pc:grpChg chg="add mod">
          <ac:chgData name="이 상운" userId="44702bf4c8d8b3bd" providerId="LiveId" clId="{5906C451-90A8-43D2-9285-97870551CD8D}" dt="2021-09-22T12:32:42.248" v="467" actId="1076"/>
          <ac:grpSpMkLst>
            <pc:docMk/>
            <pc:sldMk cId="3354381891" sldId="400"/>
            <ac:grpSpMk id="18" creationId="{B3D71522-4FE0-4260-AB13-527B386AB793}"/>
          </ac:grpSpMkLst>
        </pc:grpChg>
        <pc:picChg chg="del">
          <ac:chgData name="이 상운" userId="44702bf4c8d8b3bd" providerId="LiveId" clId="{5906C451-90A8-43D2-9285-97870551CD8D}" dt="2021-09-22T12:18:03.876" v="74" actId="478"/>
          <ac:picMkLst>
            <pc:docMk/>
            <pc:sldMk cId="3354381891" sldId="400"/>
            <ac:picMk id="4" creationId="{FAC2FDB8-9697-4CFE-8B39-376CAEA49C6E}"/>
          </ac:picMkLst>
        </pc:picChg>
        <pc:picChg chg="mod modCrop">
          <ac:chgData name="이 상운" userId="44702bf4c8d8b3bd" providerId="LiveId" clId="{5906C451-90A8-43D2-9285-97870551CD8D}" dt="2021-09-22T12:21:05.720" v="165" actId="164"/>
          <ac:picMkLst>
            <pc:docMk/>
            <pc:sldMk cId="3354381891" sldId="400"/>
            <ac:picMk id="5" creationId="{03817B46-DE6B-461A-83D8-A0DD9A680778}"/>
          </ac:picMkLst>
        </pc:picChg>
        <pc:picChg chg="add mod modCrop">
          <ac:chgData name="이 상운" userId="44702bf4c8d8b3bd" providerId="LiveId" clId="{5906C451-90A8-43D2-9285-97870551CD8D}" dt="2021-09-22T12:21:05.720" v="165" actId="164"/>
          <ac:picMkLst>
            <pc:docMk/>
            <pc:sldMk cId="3354381891" sldId="400"/>
            <ac:picMk id="7" creationId="{15E2615F-2DD0-42FF-B6CF-85A2F163F0C4}"/>
          </ac:picMkLst>
        </pc:picChg>
        <pc:picChg chg="add mod ord modCrop">
          <ac:chgData name="이 상운" userId="44702bf4c8d8b3bd" providerId="LiveId" clId="{5906C451-90A8-43D2-9285-97870551CD8D}" dt="2021-09-22T12:21:05.720" v="165" actId="164"/>
          <ac:picMkLst>
            <pc:docMk/>
            <pc:sldMk cId="3354381891" sldId="400"/>
            <ac:picMk id="9" creationId="{B8B928B6-616D-4371-B03A-2DCEB3EFA084}"/>
          </ac:picMkLst>
        </pc:picChg>
        <pc:picChg chg="add del">
          <ac:chgData name="이 상운" userId="44702bf4c8d8b3bd" providerId="LiveId" clId="{5906C451-90A8-43D2-9285-97870551CD8D}" dt="2021-09-22T12:23:30.624" v="234" actId="22"/>
          <ac:picMkLst>
            <pc:docMk/>
            <pc:sldMk cId="3354381891" sldId="400"/>
            <ac:picMk id="12" creationId="{978CE74C-6908-4753-8039-BE035D844E31}"/>
          </ac:picMkLst>
        </pc:picChg>
        <pc:picChg chg="add mod modCrop">
          <ac:chgData name="이 상운" userId="44702bf4c8d8b3bd" providerId="LiveId" clId="{5906C451-90A8-43D2-9285-97870551CD8D}" dt="2021-09-22T12:29:19.297" v="284" actId="164"/>
          <ac:picMkLst>
            <pc:docMk/>
            <pc:sldMk cId="3354381891" sldId="400"/>
            <ac:picMk id="14" creationId="{AA119FC2-8871-46C3-81DA-D6B0D4D83940}"/>
          </ac:picMkLst>
        </pc:picChg>
        <pc:picChg chg="add mod modCrop">
          <ac:chgData name="이 상운" userId="44702bf4c8d8b3bd" providerId="LiveId" clId="{5906C451-90A8-43D2-9285-97870551CD8D}" dt="2021-09-22T12:29:19.297" v="284" actId="164"/>
          <ac:picMkLst>
            <pc:docMk/>
            <pc:sldMk cId="3354381891" sldId="400"/>
            <ac:picMk id="16" creationId="{8170A72A-5905-4F3B-9EB7-99710F9DA79B}"/>
          </ac:picMkLst>
        </pc:picChg>
      </pc:sldChg>
      <pc:sldChg chg="addSp delSp modSp add mod ord">
        <pc:chgData name="이 상운" userId="44702bf4c8d8b3bd" providerId="LiveId" clId="{5906C451-90A8-43D2-9285-97870551CD8D}" dt="2021-09-23T04:43:52.313" v="1636" actId="478"/>
        <pc:sldMkLst>
          <pc:docMk/>
          <pc:sldMk cId="83998101" sldId="402"/>
        </pc:sldMkLst>
        <pc:spChg chg="mod">
          <ac:chgData name="이 상운" userId="44702bf4c8d8b3bd" providerId="LiveId" clId="{5906C451-90A8-43D2-9285-97870551CD8D}" dt="2021-09-22T13:08:00.161" v="1609"/>
          <ac:spMkLst>
            <pc:docMk/>
            <pc:sldMk cId="83998101" sldId="402"/>
            <ac:spMk id="2" creationId="{FF5E74DF-5014-4D1E-A17B-3517ACD7A9D0}"/>
          </ac:spMkLst>
        </pc:spChg>
        <pc:spChg chg="mod">
          <ac:chgData name="이 상운" userId="44702bf4c8d8b3bd" providerId="LiveId" clId="{5906C451-90A8-43D2-9285-97870551CD8D}" dt="2021-09-22T12:48:47.379" v="478" actId="20577"/>
          <ac:spMkLst>
            <pc:docMk/>
            <pc:sldMk cId="83998101" sldId="402"/>
            <ac:spMk id="6" creationId="{CE14C0DB-FE10-468A-908F-56BCE18498C0}"/>
          </ac:spMkLst>
        </pc:spChg>
        <pc:spChg chg="mod">
          <ac:chgData name="이 상운" userId="44702bf4c8d8b3bd" providerId="LiveId" clId="{5906C451-90A8-43D2-9285-97870551CD8D}" dt="2021-09-22T12:53:50.809" v="985" actId="20577"/>
          <ac:spMkLst>
            <pc:docMk/>
            <pc:sldMk cId="83998101" sldId="402"/>
            <ac:spMk id="14" creationId="{55E4C845-F3FF-4EE5-A185-2C38898D1134}"/>
          </ac:spMkLst>
        </pc:spChg>
        <pc:picChg chg="add mod ord">
          <ac:chgData name="이 상운" userId="44702bf4c8d8b3bd" providerId="LiveId" clId="{5906C451-90A8-43D2-9285-97870551CD8D}" dt="2021-09-23T04:43:50.153" v="1635" actId="167"/>
          <ac:picMkLst>
            <pc:docMk/>
            <pc:sldMk cId="83998101" sldId="402"/>
            <ac:picMk id="4" creationId="{026DD783-62CC-4E11-A55E-5E3517040046}"/>
          </ac:picMkLst>
        </pc:picChg>
        <pc:picChg chg="del">
          <ac:chgData name="이 상운" userId="44702bf4c8d8b3bd" providerId="LiveId" clId="{5906C451-90A8-43D2-9285-97870551CD8D}" dt="2021-09-22T12:48:41.353" v="476" actId="478"/>
          <ac:picMkLst>
            <pc:docMk/>
            <pc:sldMk cId="83998101" sldId="402"/>
            <ac:picMk id="4" creationId="{A596BD57-E08E-44AA-92CA-02AA9F4AA36C}"/>
          </ac:picMkLst>
        </pc:picChg>
        <pc:picChg chg="add del mod">
          <ac:chgData name="이 상운" userId="44702bf4c8d8b3bd" providerId="LiveId" clId="{5906C451-90A8-43D2-9285-97870551CD8D}" dt="2021-09-23T04:43:52.313" v="1636" actId="478"/>
          <ac:picMkLst>
            <pc:docMk/>
            <pc:sldMk cId="83998101" sldId="402"/>
            <ac:picMk id="5" creationId="{99819277-19D7-4472-B451-FE2750BCB5B1}"/>
          </ac:picMkLst>
        </pc:picChg>
        <pc:picChg chg="add del">
          <ac:chgData name="이 상운" userId="44702bf4c8d8b3bd" providerId="LiveId" clId="{5906C451-90A8-43D2-9285-97870551CD8D}" dt="2021-09-22T13:02:58.745" v="1027" actId="22"/>
          <ac:picMkLst>
            <pc:docMk/>
            <pc:sldMk cId="83998101" sldId="402"/>
            <ac:picMk id="8" creationId="{D910FE66-F62F-4640-8E28-1AF30B586C23}"/>
          </ac:picMkLst>
        </pc:picChg>
      </pc:sldChg>
      <pc:sldChg chg="addSp delSp modSp add del mod ord">
        <pc:chgData name="이 상운" userId="44702bf4c8d8b3bd" providerId="LiveId" clId="{5906C451-90A8-43D2-9285-97870551CD8D}" dt="2021-09-22T13:04:27.353" v="1070" actId="2696"/>
        <pc:sldMkLst>
          <pc:docMk/>
          <pc:sldMk cId="1912664939" sldId="403"/>
        </pc:sldMkLst>
        <pc:spChg chg="del">
          <ac:chgData name="이 상운" userId="44702bf4c8d8b3bd" providerId="LiveId" clId="{5906C451-90A8-43D2-9285-97870551CD8D}" dt="2021-09-22T13:03:26.258" v="1043" actId="478"/>
          <ac:spMkLst>
            <pc:docMk/>
            <pc:sldMk cId="1912664939" sldId="403"/>
            <ac:spMk id="19" creationId="{E631208D-2FFB-45CD-8582-386DB548689F}"/>
          </ac:spMkLst>
        </pc:spChg>
        <pc:spChg chg="del">
          <ac:chgData name="이 상운" userId="44702bf4c8d8b3bd" providerId="LiveId" clId="{5906C451-90A8-43D2-9285-97870551CD8D}" dt="2021-09-22T13:03:26.258" v="1043" actId="478"/>
          <ac:spMkLst>
            <pc:docMk/>
            <pc:sldMk cId="1912664939" sldId="403"/>
            <ac:spMk id="20" creationId="{6EAE75AC-E10D-4E93-9B0A-6B32507EDC8D}"/>
          </ac:spMkLst>
        </pc:spChg>
        <pc:spChg chg="add del mod">
          <ac:chgData name="이 상운" userId="44702bf4c8d8b3bd" providerId="LiveId" clId="{5906C451-90A8-43D2-9285-97870551CD8D}" dt="2021-09-22T13:04:24.716" v="1069" actId="478"/>
          <ac:spMkLst>
            <pc:docMk/>
            <pc:sldMk cId="1912664939" sldId="403"/>
            <ac:spMk id="21" creationId="{CE49F69E-50A2-46C6-AC29-410537F8E593}"/>
          </ac:spMkLst>
        </pc:spChg>
        <pc:grpChg chg="del">
          <ac:chgData name="이 상운" userId="44702bf4c8d8b3bd" providerId="LiveId" clId="{5906C451-90A8-43D2-9285-97870551CD8D}" dt="2021-09-22T13:03:23.784" v="1042" actId="478"/>
          <ac:grpSpMkLst>
            <pc:docMk/>
            <pc:sldMk cId="1912664939" sldId="403"/>
            <ac:grpSpMk id="3" creationId="{C7F74F01-EE4E-4160-8583-529245D78ABB}"/>
          </ac:grpSpMkLst>
        </pc:grpChg>
        <pc:grpChg chg="del">
          <ac:chgData name="이 상운" userId="44702bf4c8d8b3bd" providerId="LiveId" clId="{5906C451-90A8-43D2-9285-97870551CD8D}" dt="2021-09-22T13:03:23.784" v="1042" actId="478"/>
          <ac:grpSpMkLst>
            <pc:docMk/>
            <pc:sldMk cId="1912664939" sldId="403"/>
            <ac:grpSpMk id="18" creationId="{B3D71522-4FE0-4260-AB13-527B386AB793}"/>
          </ac:grpSpMkLst>
        </pc:grpChg>
        <pc:picChg chg="add mod modCrop">
          <ac:chgData name="이 상운" userId="44702bf4c8d8b3bd" providerId="LiveId" clId="{5906C451-90A8-43D2-9285-97870551CD8D}" dt="2021-09-22T13:03:55.996" v="1049" actId="1076"/>
          <ac:picMkLst>
            <pc:docMk/>
            <pc:sldMk cId="1912664939" sldId="403"/>
            <ac:picMk id="8" creationId="{0CC9CBC5-5E78-48D6-B378-7D62DC8BD6BC}"/>
          </ac:picMkLst>
        </pc:picChg>
      </pc:sldChg>
      <pc:sldChg chg="add del">
        <pc:chgData name="이 상운" userId="44702bf4c8d8b3bd" providerId="LiveId" clId="{5906C451-90A8-43D2-9285-97870551CD8D}" dt="2021-09-22T13:03:04.853" v="1034"/>
        <pc:sldMkLst>
          <pc:docMk/>
          <pc:sldMk cId="2760035793" sldId="404"/>
        </pc:sldMkLst>
      </pc:sldChg>
    </pc:docChg>
  </pc:docChgLst>
  <pc:docChgLst>
    <pc:chgData name="이 상운" userId="44702bf4c8d8b3bd" providerId="LiveId" clId="{0DE94011-7039-4091-9079-582F972DE02D}"/>
    <pc:docChg chg="undo custSel addSld modSld sldOrd">
      <pc:chgData name="이 상운" userId="44702bf4c8d8b3bd" providerId="LiveId" clId="{0DE94011-7039-4091-9079-582F972DE02D}" dt="2021-09-08T12:58:08.759" v="1619" actId="20577"/>
      <pc:docMkLst>
        <pc:docMk/>
      </pc:docMkLst>
      <pc:sldChg chg="ord">
        <pc:chgData name="이 상운" userId="44702bf4c8d8b3bd" providerId="LiveId" clId="{0DE94011-7039-4091-9079-582F972DE02D}" dt="2021-09-08T11:45:45.322" v="6"/>
        <pc:sldMkLst>
          <pc:docMk/>
          <pc:sldMk cId="1139573435" sldId="375"/>
        </pc:sldMkLst>
      </pc:sldChg>
      <pc:sldChg chg="addSp modSp add mod modNotesTx">
        <pc:chgData name="이 상운" userId="44702bf4c8d8b3bd" providerId="LiveId" clId="{0DE94011-7039-4091-9079-582F972DE02D}" dt="2021-09-08T12:55:17.753" v="1610" actId="20577"/>
        <pc:sldMkLst>
          <pc:docMk/>
          <pc:sldMk cId="348480444" sldId="380"/>
        </pc:sldMkLst>
        <pc:spChg chg="mod">
          <ac:chgData name="이 상운" userId="44702bf4c8d8b3bd" providerId="LiveId" clId="{0DE94011-7039-4091-9079-582F972DE02D}" dt="2021-09-08T11:49:06.676" v="51" actId="1076"/>
          <ac:spMkLst>
            <pc:docMk/>
            <pc:sldMk cId="348480444" sldId="380"/>
            <ac:spMk id="3" creationId="{208882AF-4F6B-4F6D-A29F-A6E126E71DEB}"/>
          </ac:spMkLst>
        </pc:spChg>
        <pc:picChg chg="add mod">
          <ac:chgData name="이 상운" userId="44702bf4c8d8b3bd" providerId="LiveId" clId="{0DE94011-7039-4091-9079-582F972DE02D}" dt="2021-09-08T11:49:09.151" v="52" actId="1076"/>
          <ac:picMkLst>
            <pc:docMk/>
            <pc:sldMk cId="348480444" sldId="380"/>
            <ac:picMk id="5" creationId="{D03D7189-10FA-4E76-9AE0-88AB7DF7F5E4}"/>
          </ac:picMkLst>
        </pc:picChg>
      </pc:sldChg>
      <pc:sldChg chg="ord">
        <pc:chgData name="이 상운" userId="44702bf4c8d8b3bd" providerId="LiveId" clId="{0DE94011-7039-4091-9079-582F972DE02D}" dt="2021-09-08T11:44:00.590" v="1"/>
        <pc:sldMkLst>
          <pc:docMk/>
          <pc:sldMk cId="955712906" sldId="387"/>
        </pc:sldMkLst>
      </pc:sldChg>
      <pc:sldChg chg="modSp mod">
        <pc:chgData name="이 상운" userId="44702bf4c8d8b3bd" providerId="LiveId" clId="{0DE94011-7039-4091-9079-582F972DE02D}" dt="2021-09-08T11:45:23.843" v="4"/>
        <pc:sldMkLst>
          <pc:docMk/>
          <pc:sldMk cId="1040561373" sldId="388"/>
        </pc:sldMkLst>
        <pc:spChg chg="mod">
          <ac:chgData name="이 상운" userId="44702bf4c8d8b3bd" providerId="LiveId" clId="{0DE94011-7039-4091-9079-582F972DE02D}" dt="2021-09-08T11:45:23.843" v="4"/>
          <ac:spMkLst>
            <pc:docMk/>
            <pc:sldMk cId="1040561373" sldId="388"/>
            <ac:spMk id="4" creationId="{F5829053-D5B6-4A8D-A35A-900A564ECEA6}"/>
          </ac:spMkLst>
        </pc:spChg>
      </pc:sldChg>
      <pc:sldChg chg="addSp delSp modSp add mod">
        <pc:chgData name="이 상운" userId="44702bf4c8d8b3bd" providerId="LiveId" clId="{0DE94011-7039-4091-9079-582F972DE02D}" dt="2021-09-08T12:48:09.611" v="1574" actId="20578"/>
        <pc:sldMkLst>
          <pc:docMk/>
          <pc:sldMk cId="1615680938" sldId="392"/>
        </pc:sldMkLst>
        <pc:spChg chg="mod">
          <ac:chgData name="이 상운" userId="44702bf4c8d8b3bd" providerId="LiveId" clId="{0DE94011-7039-4091-9079-582F972DE02D}" dt="2021-09-08T12:00:03.108" v="73"/>
          <ac:spMkLst>
            <pc:docMk/>
            <pc:sldMk cId="1615680938" sldId="392"/>
            <ac:spMk id="2" creationId="{FF5E74DF-5014-4D1E-A17B-3517ACD7A9D0}"/>
          </ac:spMkLst>
        </pc:spChg>
        <pc:spChg chg="del">
          <ac:chgData name="이 상운" userId="44702bf4c8d8b3bd" providerId="LiveId" clId="{0DE94011-7039-4091-9079-582F972DE02D}" dt="2021-09-08T12:00:05.606" v="74" actId="478"/>
          <ac:spMkLst>
            <pc:docMk/>
            <pc:sldMk cId="1615680938" sldId="392"/>
            <ac:spMk id="3" creationId="{208882AF-4F6B-4F6D-A29F-A6E126E71DEB}"/>
          </ac:spMkLst>
        </pc:spChg>
        <pc:spChg chg="add del mod">
          <ac:chgData name="이 상운" userId="44702bf4c8d8b3bd" providerId="LiveId" clId="{0DE94011-7039-4091-9079-582F972DE02D}" dt="2021-09-08T12:00:13.607" v="76" actId="478"/>
          <ac:spMkLst>
            <pc:docMk/>
            <pc:sldMk cId="1615680938" sldId="392"/>
            <ac:spMk id="5" creationId="{4725610C-E9FA-4699-AA1E-0E0EDEAF10A2}"/>
          </ac:spMkLst>
        </pc:spChg>
        <pc:spChg chg="mod">
          <ac:chgData name="이 상운" userId="44702bf4c8d8b3bd" providerId="LiveId" clId="{0DE94011-7039-4091-9079-582F972DE02D}" dt="2021-09-08T12:05:07.487" v="117" actId="20577"/>
          <ac:spMkLst>
            <pc:docMk/>
            <pc:sldMk cId="1615680938" sldId="392"/>
            <ac:spMk id="7" creationId="{BA0C0A73-BF06-4EB6-B24A-D5AAAAFE2C91}"/>
          </ac:spMkLst>
        </pc:spChg>
        <pc:spChg chg="add mod">
          <ac:chgData name="이 상운" userId="44702bf4c8d8b3bd" providerId="LiveId" clId="{0DE94011-7039-4091-9079-582F972DE02D}" dt="2021-09-08T12:48:09.611" v="1574" actId="20578"/>
          <ac:spMkLst>
            <pc:docMk/>
            <pc:sldMk cId="1615680938" sldId="392"/>
            <ac:spMk id="8" creationId="{DBEAD759-5080-4D91-86FC-48FAA0FBC7F0}"/>
          </ac:spMkLst>
        </pc:spChg>
        <pc:picChg chg="add del mod modCrop">
          <ac:chgData name="이 상운" userId="44702bf4c8d8b3bd" providerId="LiveId" clId="{0DE94011-7039-4091-9079-582F972DE02D}" dt="2021-09-08T12:04:32.738" v="87" actId="478"/>
          <ac:picMkLst>
            <pc:docMk/>
            <pc:sldMk cId="1615680938" sldId="392"/>
            <ac:picMk id="9" creationId="{33CC8BBA-34D2-4726-B686-8B16011AE0CC}"/>
          </ac:picMkLst>
        </pc:picChg>
        <pc:picChg chg="add mod modCrop">
          <ac:chgData name="이 상운" userId="44702bf4c8d8b3bd" providerId="LiveId" clId="{0DE94011-7039-4091-9079-582F972DE02D}" dt="2021-09-08T12:04:57.754" v="92" actId="1076"/>
          <ac:picMkLst>
            <pc:docMk/>
            <pc:sldMk cId="1615680938" sldId="392"/>
            <ac:picMk id="11" creationId="{D0F9DCB3-5891-47B6-A86F-A8EB4463FBE8}"/>
          </ac:picMkLst>
        </pc:picChg>
      </pc:sldChg>
      <pc:sldChg chg="modSp mod">
        <pc:chgData name="이 상운" userId="44702bf4c8d8b3bd" providerId="LiveId" clId="{0DE94011-7039-4091-9079-582F972DE02D}" dt="2021-09-08T12:58:08.759" v="1619" actId="20577"/>
        <pc:sldMkLst>
          <pc:docMk/>
          <pc:sldMk cId="1790014001" sldId="393"/>
        </pc:sldMkLst>
        <pc:spChg chg="mod">
          <ac:chgData name="이 상운" userId="44702bf4c8d8b3bd" providerId="LiveId" clId="{0DE94011-7039-4091-9079-582F972DE02D}" dt="2021-09-08T12:58:08.759" v="1619" actId="20577"/>
          <ac:spMkLst>
            <pc:docMk/>
            <pc:sldMk cId="1790014001" sldId="393"/>
            <ac:spMk id="10" creationId="{A5DED761-8D95-4604-A3C2-A24DE22B7FFD}"/>
          </ac:spMkLst>
        </pc:spChg>
      </pc:sldChg>
      <pc:sldChg chg="addSp delSp modSp add mod">
        <pc:chgData name="이 상운" userId="44702bf4c8d8b3bd" providerId="LiveId" clId="{0DE94011-7039-4091-9079-582F972DE02D}" dt="2021-09-08T12:49:11.070" v="1589" actId="14100"/>
        <pc:sldMkLst>
          <pc:docMk/>
          <pc:sldMk cId="1653247208" sldId="394"/>
        </pc:sldMkLst>
        <pc:spChg chg="mod">
          <ac:chgData name="이 상운" userId="44702bf4c8d8b3bd" providerId="LiveId" clId="{0DE94011-7039-4091-9079-582F972DE02D}" dt="2021-09-08T12:49:11.070" v="1589" actId="14100"/>
          <ac:spMkLst>
            <pc:docMk/>
            <pc:sldMk cId="1653247208" sldId="394"/>
            <ac:spMk id="3" creationId="{208882AF-4F6B-4F6D-A29F-A6E126E71DEB}"/>
          </ac:spMkLst>
        </pc:spChg>
        <pc:picChg chg="add del">
          <ac:chgData name="이 상운" userId="44702bf4c8d8b3bd" providerId="LiveId" clId="{0DE94011-7039-4091-9079-582F972DE02D}" dt="2021-09-08T12:25:30.357" v="478" actId="478"/>
          <ac:picMkLst>
            <pc:docMk/>
            <pc:sldMk cId="1653247208" sldId="394"/>
            <ac:picMk id="6" creationId="{A5387633-AB8C-4C81-AE66-CE9DC0755FC9}"/>
          </ac:picMkLst>
        </pc:picChg>
        <pc:picChg chg="add mod modCrop">
          <ac:chgData name="이 상운" userId="44702bf4c8d8b3bd" providerId="LiveId" clId="{0DE94011-7039-4091-9079-582F972DE02D}" dt="2021-09-08T12:26:36.207" v="483" actId="14100"/>
          <ac:picMkLst>
            <pc:docMk/>
            <pc:sldMk cId="1653247208" sldId="394"/>
            <ac:picMk id="8" creationId="{A20D4780-1FC0-4DAF-A6BB-903036FA89AC}"/>
          </ac:picMkLst>
        </pc:picChg>
      </pc:sldChg>
    </pc:docChg>
  </pc:docChgLst>
  <pc:docChgLst>
    <pc:chgData name="이 상운" userId="44702bf4c8d8b3bd" providerId="Windows Live" clId="Web-{EF10A5A8-E126-4E03-B734-1BB183E45B5D}"/>
    <pc:docChg chg="addSld delSld modSld sldOrd">
      <pc:chgData name="이 상운" userId="44702bf4c8d8b3bd" providerId="Windows Live" clId="Web-{EF10A5A8-E126-4E03-B734-1BB183E45B5D}" dt="2021-04-07T09:46:32.460" v="991" actId="20577"/>
      <pc:docMkLst>
        <pc:docMk/>
      </pc:docMkLst>
      <pc:sldChg chg="addSp delSp modSp">
        <pc:chgData name="이 상운" userId="44702bf4c8d8b3bd" providerId="Windows Live" clId="Web-{EF10A5A8-E126-4E03-B734-1BB183E45B5D}" dt="2021-04-07T08:51:14.855" v="44"/>
        <pc:sldMkLst>
          <pc:docMk/>
          <pc:sldMk cId="2892614157" sldId="256"/>
        </pc:sldMkLst>
        <pc:spChg chg="mod">
          <ac:chgData name="이 상운" userId="44702bf4c8d8b3bd" providerId="Windows Live" clId="Web-{EF10A5A8-E126-4E03-B734-1BB183E45B5D}" dt="2021-04-07T08:51:04.589" v="40" actId="1076"/>
          <ac:spMkLst>
            <pc:docMk/>
            <pc:sldMk cId="2892614157" sldId="256"/>
            <ac:spMk id="6" creationId="{B7A4BFD6-BF12-4625-A9B0-20705455F36B}"/>
          </ac:spMkLst>
        </pc:spChg>
        <pc:spChg chg="add del mod">
          <ac:chgData name="이 상운" userId="44702bf4c8d8b3bd" providerId="Windows Live" clId="Web-{EF10A5A8-E126-4E03-B734-1BB183E45B5D}" dt="2021-04-07T08:51:14.855" v="44"/>
          <ac:spMkLst>
            <pc:docMk/>
            <pc:sldMk cId="2892614157" sldId="256"/>
            <ac:spMk id="7" creationId="{3992339A-41C7-4162-9B23-25A7F4C48DD6}"/>
          </ac:spMkLst>
        </pc:spChg>
      </pc:sldChg>
      <pc:sldChg chg="modSp">
        <pc:chgData name="이 상운" userId="44702bf4c8d8b3bd" providerId="Windows Live" clId="Web-{EF10A5A8-E126-4E03-B734-1BB183E45B5D}" dt="2021-04-07T08:53:44.044" v="46" actId="20577"/>
        <pc:sldMkLst>
          <pc:docMk/>
          <pc:sldMk cId="1896678881" sldId="286"/>
        </pc:sldMkLst>
        <pc:spChg chg="mod">
          <ac:chgData name="이 상운" userId="44702bf4c8d8b3bd" providerId="Windows Live" clId="Web-{EF10A5A8-E126-4E03-B734-1BB183E45B5D}" dt="2021-04-07T08:53:44.044" v="46" actId="20577"/>
          <ac:spMkLst>
            <pc:docMk/>
            <pc:sldMk cId="1896678881" sldId="286"/>
            <ac:spMk id="4" creationId="{EC50351C-AAC9-488F-8552-27A261808232}"/>
          </ac:spMkLst>
        </pc:spChg>
        <pc:spChg chg="mod">
          <ac:chgData name="이 상운" userId="44702bf4c8d8b3bd" providerId="Windows Live" clId="Web-{EF10A5A8-E126-4E03-B734-1BB183E45B5D}" dt="2021-04-07T08:53:42.107" v="45" actId="20577"/>
          <ac:spMkLst>
            <pc:docMk/>
            <pc:sldMk cId="1896678881" sldId="286"/>
            <ac:spMk id="242" creationId="{41A45902-364C-4EB8-B057-8F830D4EA407}"/>
          </ac:spMkLst>
        </pc:spChg>
      </pc:sldChg>
      <pc:sldChg chg="addSp delSp modSp">
        <pc:chgData name="이 상운" userId="44702bf4c8d8b3bd" providerId="Windows Live" clId="Web-{EF10A5A8-E126-4E03-B734-1BB183E45B5D}" dt="2021-04-07T09:35:54.587" v="439" actId="20577"/>
        <pc:sldMkLst>
          <pc:docMk/>
          <pc:sldMk cId="2255501670" sldId="353"/>
        </pc:sldMkLst>
        <pc:spChg chg="mod">
          <ac:chgData name="이 상운" userId="44702bf4c8d8b3bd" providerId="Windows Live" clId="Web-{EF10A5A8-E126-4E03-B734-1BB183E45B5D}" dt="2021-04-07T09:35:54.587" v="439" actId="20577"/>
          <ac:spMkLst>
            <pc:docMk/>
            <pc:sldMk cId="2255501670" sldId="353"/>
            <ac:spMk id="3" creationId="{E93C5811-8BDF-465C-AFC1-DB7DD5F3E0A5}"/>
          </ac:spMkLst>
        </pc:spChg>
        <pc:spChg chg="mod">
          <ac:chgData name="이 상운" userId="44702bf4c8d8b3bd" providerId="Windows Live" clId="Web-{EF10A5A8-E126-4E03-B734-1BB183E45B5D}" dt="2021-04-07T09:33:04.505" v="427" actId="20577"/>
          <ac:spMkLst>
            <pc:docMk/>
            <pc:sldMk cId="2255501670" sldId="353"/>
            <ac:spMk id="5" creationId="{085FFF6B-0898-49CC-BC05-00F03782DA2A}"/>
          </ac:spMkLst>
        </pc:spChg>
        <pc:spChg chg="add del mod">
          <ac:chgData name="이 상운" userId="44702bf4c8d8b3bd" providerId="Windows Live" clId="Web-{EF10A5A8-E126-4E03-B734-1BB183E45B5D}" dt="2021-04-07T09:32:26.332" v="381"/>
          <ac:spMkLst>
            <pc:docMk/>
            <pc:sldMk cId="2255501670" sldId="353"/>
            <ac:spMk id="7" creationId="{C7365248-6918-45A3-82EE-FB0AD45B5A14}"/>
          </ac:spMkLst>
        </pc:spChg>
        <pc:picChg chg="del">
          <ac:chgData name="이 상운" userId="44702bf4c8d8b3bd" providerId="Windows Live" clId="Web-{EF10A5A8-E126-4E03-B734-1BB183E45B5D}" dt="2021-04-07T09:32:25.442" v="380"/>
          <ac:picMkLst>
            <pc:docMk/>
            <pc:sldMk cId="2255501670" sldId="353"/>
            <ac:picMk id="4" creationId="{AA06386C-23A7-4047-9369-4FAA8CC7AE30}"/>
          </ac:picMkLst>
        </pc:picChg>
        <pc:picChg chg="add mod ord">
          <ac:chgData name="이 상운" userId="44702bf4c8d8b3bd" providerId="Windows Live" clId="Web-{EF10A5A8-E126-4E03-B734-1BB183E45B5D}" dt="2021-04-07T09:32:38.145" v="387" actId="1076"/>
          <ac:picMkLst>
            <pc:docMk/>
            <pc:sldMk cId="2255501670" sldId="353"/>
            <ac:picMk id="8" creationId="{68E207D6-E6E3-4112-B97A-E79DD06F1AA0}"/>
          </ac:picMkLst>
        </pc:picChg>
      </pc:sldChg>
      <pc:sldChg chg="addSp delSp modSp del">
        <pc:chgData name="이 상운" userId="44702bf4c8d8b3bd" providerId="Windows Live" clId="Web-{EF10A5A8-E126-4E03-B734-1BB183E45B5D}" dt="2021-04-07T09:25:05.025" v="281"/>
        <pc:sldMkLst>
          <pc:docMk/>
          <pc:sldMk cId="1952965706" sldId="355"/>
        </pc:sldMkLst>
        <pc:picChg chg="add del mod">
          <ac:chgData name="이 상운" userId="44702bf4c8d8b3bd" providerId="Windows Live" clId="Web-{EF10A5A8-E126-4E03-B734-1BB183E45B5D}" dt="2021-04-07T09:24:43.384" v="280"/>
          <ac:picMkLst>
            <pc:docMk/>
            <pc:sldMk cId="1952965706" sldId="355"/>
            <ac:picMk id="4" creationId="{C8529EE0-7358-467F-8CB5-2E90565BFB8B}"/>
          </ac:picMkLst>
        </pc:picChg>
        <pc:picChg chg="add del mod">
          <ac:chgData name="이 상운" userId="44702bf4c8d8b3bd" providerId="Windows Live" clId="Web-{EF10A5A8-E126-4E03-B734-1BB183E45B5D}" dt="2021-04-07T09:24:42.415" v="279"/>
          <ac:picMkLst>
            <pc:docMk/>
            <pc:sldMk cId="1952965706" sldId="355"/>
            <ac:picMk id="5" creationId="{3AD66484-7E0D-4DCF-9B39-CB436C0D552D}"/>
          </ac:picMkLst>
        </pc:picChg>
      </pc:sldChg>
      <pc:sldChg chg="del">
        <pc:chgData name="이 상운" userId="44702bf4c8d8b3bd" providerId="Windows Live" clId="Web-{EF10A5A8-E126-4E03-B734-1BB183E45B5D}" dt="2021-04-07T09:45:54.131" v="889"/>
        <pc:sldMkLst>
          <pc:docMk/>
          <pc:sldMk cId="453778294" sldId="356"/>
        </pc:sldMkLst>
      </pc:sldChg>
      <pc:sldChg chg="addSp delSp modSp">
        <pc:chgData name="이 상운" userId="44702bf4c8d8b3bd" providerId="Windows Live" clId="Web-{EF10A5A8-E126-4E03-B734-1BB183E45B5D}" dt="2021-04-07T09:37:29.089" v="507" actId="20577"/>
        <pc:sldMkLst>
          <pc:docMk/>
          <pc:sldMk cId="1601061273" sldId="357"/>
        </pc:sldMkLst>
        <pc:spChg chg="add del mod">
          <ac:chgData name="이 상운" userId="44702bf4c8d8b3bd" providerId="Windows Live" clId="Web-{EF10A5A8-E126-4E03-B734-1BB183E45B5D}" dt="2021-04-07T09:35:27.477" v="432"/>
          <ac:spMkLst>
            <pc:docMk/>
            <pc:sldMk cId="1601061273" sldId="357"/>
            <ac:spMk id="4" creationId="{B4F04B4D-3F9A-402B-964C-1DF3A46FF6F5}"/>
          </ac:spMkLst>
        </pc:spChg>
        <pc:spChg chg="mod">
          <ac:chgData name="이 상운" userId="44702bf4c8d8b3bd" providerId="Windows Live" clId="Web-{EF10A5A8-E126-4E03-B734-1BB183E45B5D}" dt="2021-04-07T09:33:52.037" v="429" actId="20577"/>
          <ac:spMkLst>
            <pc:docMk/>
            <pc:sldMk cId="1601061273" sldId="357"/>
            <ac:spMk id="5" creationId="{EA7E3026-CEC7-4C63-9250-EBCBF072B251}"/>
          </ac:spMkLst>
        </pc:spChg>
        <pc:spChg chg="mod">
          <ac:chgData name="이 상운" userId="44702bf4c8d8b3bd" providerId="Windows Live" clId="Web-{EF10A5A8-E126-4E03-B734-1BB183E45B5D}" dt="2021-04-07T09:37:29.089" v="507" actId="20577"/>
          <ac:spMkLst>
            <pc:docMk/>
            <pc:sldMk cId="1601061273" sldId="357"/>
            <ac:spMk id="8" creationId="{B23570AA-E5E2-4BD1-B7C7-CD10BD289F73}"/>
          </ac:spMkLst>
        </pc:spChg>
        <pc:picChg chg="del">
          <ac:chgData name="이 상운" userId="44702bf4c8d8b3bd" providerId="Windows Live" clId="Web-{EF10A5A8-E126-4E03-B734-1BB183E45B5D}" dt="2021-04-07T09:35:26.008" v="431"/>
          <ac:picMkLst>
            <pc:docMk/>
            <pc:sldMk cId="1601061273" sldId="357"/>
            <ac:picMk id="6" creationId="{1E62CEC9-8198-4B7E-99EA-471D755CA81D}"/>
          </ac:picMkLst>
        </pc:picChg>
        <pc:picChg chg="del">
          <ac:chgData name="이 상운" userId="44702bf4c8d8b3bd" providerId="Windows Live" clId="Web-{EF10A5A8-E126-4E03-B734-1BB183E45B5D}" dt="2021-04-07T09:35:25.930" v="430"/>
          <ac:picMkLst>
            <pc:docMk/>
            <pc:sldMk cId="1601061273" sldId="357"/>
            <ac:picMk id="7" creationId="{883F7035-2AF9-4FFB-99FC-690437839974}"/>
          </ac:picMkLst>
        </pc:picChg>
        <pc:picChg chg="add mod ord modCrop">
          <ac:chgData name="이 상운" userId="44702bf4c8d8b3bd" providerId="Windows Live" clId="Web-{EF10A5A8-E126-4E03-B734-1BB183E45B5D}" dt="2021-04-07T09:36:47.229" v="490" actId="1076"/>
          <ac:picMkLst>
            <pc:docMk/>
            <pc:sldMk cId="1601061273" sldId="357"/>
            <ac:picMk id="9" creationId="{A35927F1-D381-4ADA-9AE8-513196B65C0E}"/>
          </ac:picMkLst>
        </pc:picChg>
        <pc:picChg chg="add mod modCrop">
          <ac:chgData name="이 상운" userId="44702bf4c8d8b3bd" providerId="Windows Live" clId="Web-{EF10A5A8-E126-4E03-B734-1BB183E45B5D}" dt="2021-04-07T09:37:19.276" v="499" actId="1076"/>
          <ac:picMkLst>
            <pc:docMk/>
            <pc:sldMk cId="1601061273" sldId="357"/>
            <ac:picMk id="10" creationId="{AEBC3C1C-5FDF-4F8C-B111-28F5C118D67A}"/>
          </ac:picMkLst>
        </pc:picChg>
      </pc:sldChg>
      <pc:sldChg chg="modSp add ord">
        <pc:chgData name="이 상운" userId="44702bf4c8d8b3bd" providerId="Windows Live" clId="Web-{EF10A5A8-E126-4E03-B734-1BB183E45B5D}" dt="2021-04-07T09:37:35.964" v="508"/>
        <pc:sldMkLst>
          <pc:docMk/>
          <pc:sldMk cId="1040561373" sldId="358"/>
        </pc:sldMkLst>
        <pc:spChg chg="mod">
          <ac:chgData name="이 상운" userId="44702bf4c8d8b3bd" providerId="Windows Live" clId="Web-{EF10A5A8-E126-4E03-B734-1BB183E45B5D}" dt="2021-04-07T09:21:35.286" v="269" actId="20577"/>
          <ac:spMkLst>
            <pc:docMk/>
            <pc:sldMk cId="1040561373" sldId="358"/>
            <ac:spMk id="3" creationId="{208882AF-4F6B-4F6D-A29F-A6E126E71DEB}"/>
          </ac:spMkLst>
        </pc:spChg>
        <pc:spChg chg="mod">
          <ac:chgData name="이 상운" userId="44702bf4c8d8b3bd" providerId="Windows Live" clId="Web-{EF10A5A8-E126-4E03-B734-1BB183E45B5D}" dt="2021-04-07T08:57:06.032" v="55" actId="20577"/>
          <ac:spMkLst>
            <pc:docMk/>
            <pc:sldMk cId="1040561373" sldId="358"/>
            <ac:spMk id="4" creationId="{F5829053-D5B6-4A8D-A35A-900A564ECEA6}"/>
          </ac:spMkLst>
        </pc:spChg>
      </pc:sldChg>
      <pc:sldChg chg="addSp modSp">
        <pc:chgData name="이 상운" userId="44702bf4c8d8b3bd" providerId="Windows Live" clId="Web-{EF10A5A8-E126-4E03-B734-1BB183E45B5D}" dt="2021-04-07T09:31:35.534" v="379" actId="1076"/>
        <pc:sldMkLst>
          <pc:docMk/>
          <pc:sldMk cId="2075147185" sldId="359"/>
        </pc:sldMkLst>
        <pc:spChg chg="mod">
          <ac:chgData name="이 상운" userId="44702bf4c8d8b3bd" providerId="Windows Live" clId="Web-{EF10A5A8-E126-4E03-B734-1BB183E45B5D}" dt="2021-04-07T09:31:31.940" v="375" actId="20577"/>
          <ac:spMkLst>
            <pc:docMk/>
            <pc:sldMk cId="2075147185" sldId="359"/>
            <ac:spMk id="10" creationId="{40CA1A50-9C20-47F2-831F-48A5586F7162}"/>
          </ac:spMkLst>
        </pc:spChg>
        <pc:picChg chg="add mod">
          <ac:chgData name="이 상운" userId="44702bf4c8d8b3bd" providerId="Windows Live" clId="Web-{EF10A5A8-E126-4E03-B734-1BB183E45B5D}" dt="2021-04-07T09:31:35.534" v="379" actId="1076"/>
          <ac:picMkLst>
            <pc:docMk/>
            <pc:sldMk cId="2075147185" sldId="359"/>
            <ac:picMk id="3" creationId="{C18C6CE5-8696-44FD-85C0-5F51B2A6878F}"/>
          </ac:picMkLst>
        </pc:picChg>
      </pc:sldChg>
      <pc:sldChg chg="addSp delSp modSp add ord replId">
        <pc:chgData name="이 상운" userId="44702bf4c8d8b3bd" providerId="Windows Live" clId="Web-{EF10A5A8-E126-4E03-B734-1BB183E45B5D}" dt="2021-04-07T09:43:55.863" v="728" actId="20577"/>
        <pc:sldMkLst>
          <pc:docMk/>
          <pc:sldMk cId="409516839" sldId="360"/>
        </pc:sldMkLst>
        <pc:spChg chg="mod">
          <ac:chgData name="이 상운" userId="44702bf4c8d8b3bd" providerId="Windows Live" clId="Web-{EF10A5A8-E126-4E03-B734-1BB183E45B5D}" dt="2021-04-07T09:43:55.863" v="728" actId="20577"/>
          <ac:spMkLst>
            <pc:docMk/>
            <pc:sldMk cId="409516839" sldId="360"/>
            <ac:spMk id="3" creationId="{208882AF-4F6B-4F6D-A29F-A6E126E71DEB}"/>
          </ac:spMkLst>
        </pc:spChg>
        <pc:spChg chg="add mod">
          <ac:chgData name="이 상운" userId="44702bf4c8d8b3bd" providerId="Windows Live" clId="Web-{EF10A5A8-E126-4E03-B734-1BB183E45B5D}" dt="2021-04-07T09:39:51.170" v="518" actId="20577"/>
          <ac:spMkLst>
            <pc:docMk/>
            <pc:sldMk cId="409516839" sldId="360"/>
            <ac:spMk id="6" creationId="{0D5EF62D-09CE-4DF0-85EA-BDF0E252F073}"/>
          </ac:spMkLst>
        </pc:spChg>
        <pc:spChg chg="add del">
          <ac:chgData name="이 상운" userId="44702bf4c8d8b3bd" providerId="Windows Live" clId="Web-{EF10A5A8-E126-4E03-B734-1BB183E45B5D}" dt="2021-04-07T09:40:47.531" v="532"/>
          <ac:spMkLst>
            <pc:docMk/>
            <pc:sldMk cId="409516839" sldId="360"/>
            <ac:spMk id="10" creationId="{D355D36F-7D76-44CA-BE94-A6F11306CC12}"/>
          </ac:spMkLst>
        </pc:spChg>
        <pc:picChg chg="add mod">
          <ac:chgData name="이 상운" userId="44702bf4c8d8b3bd" providerId="Windows Live" clId="Web-{EF10A5A8-E126-4E03-B734-1BB183E45B5D}" dt="2021-04-07T09:41:48.642" v="665" actId="1076"/>
          <ac:picMkLst>
            <pc:docMk/>
            <pc:sldMk cId="409516839" sldId="360"/>
            <ac:picMk id="7" creationId="{12F53D85-DFEF-41F2-BDBF-0077FECD39EB}"/>
          </ac:picMkLst>
        </pc:picChg>
        <pc:picChg chg="add mod modCrop">
          <ac:chgData name="이 상운" userId="44702bf4c8d8b3bd" providerId="Windows Live" clId="Web-{EF10A5A8-E126-4E03-B734-1BB183E45B5D}" dt="2021-04-07T09:40:40.812" v="529" actId="1076"/>
          <ac:picMkLst>
            <pc:docMk/>
            <pc:sldMk cId="409516839" sldId="360"/>
            <ac:picMk id="8" creationId="{B8052D52-87BD-47B0-B7A6-01A1685A76D4}"/>
          </ac:picMkLst>
        </pc:picChg>
      </pc:sldChg>
      <pc:sldChg chg="new del">
        <pc:chgData name="이 상운" userId="44702bf4c8d8b3bd" providerId="Windows Live" clId="Web-{EF10A5A8-E126-4E03-B734-1BB183E45B5D}" dt="2021-04-07T09:38:44.997" v="510"/>
        <pc:sldMkLst>
          <pc:docMk/>
          <pc:sldMk cId="4051476365" sldId="360"/>
        </pc:sldMkLst>
      </pc:sldChg>
      <pc:sldChg chg="addSp modSp add replId">
        <pc:chgData name="이 상운" userId="44702bf4c8d8b3bd" providerId="Windows Live" clId="Web-{EF10A5A8-E126-4E03-B734-1BB183E45B5D}" dt="2021-04-07T09:45:25.428" v="888" actId="20577"/>
        <pc:sldMkLst>
          <pc:docMk/>
          <pc:sldMk cId="2527916191" sldId="361"/>
        </pc:sldMkLst>
        <pc:spChg chg="mod">
          <ac:chgData name="이 상운" userId="44702bf4c8d8b3bd" providerId="Windows Live" clId="Web-{EF10A5A8-E126-4E03-B734-1BB183E45B5D}" dt="2021-04-07T09:45:25.428" v="888" actId="20577"/>
          <ac:spMkLst>
            <pc:docMk/>
            <pc:sldMk cId="2527916191" sldId="361"/>
            <ac:spMk id="3" creationId="{208882AF-4F6B-4F6D-A29F-A6E126E71DEB}"/>
          </ac:spMkLst>
        </pc:spChg>
        <pc:picChg chg="add mod modCrop">
          <ac:chgData name="이 상운" userId="44702bf4c8d8b3bd" providerId="Windows Live" clId="Web-{EF10A5A8-E126-4E03-B734-1BB183E45B5D}" dt="2021-04-07T09:43:35.878" v="722"/>
          <ac:picMkLst>
            <pc:docMk/>
            <pc:sldMk cId="2527916191" sldId="361"/>
            <ac:picMk id="5" creationId="{03D82BAC-104D-4867-A9C5-701C6285BFD2}"/>
          </ac:picMkLst>
        </pc:picChg>
      </pc:sldChg>
      <pc:sldChg chg="modSp add replId">
        <pc:chgData name="이 상운" userId="44702bf4c8d8b3bd" providerId="Windows Live" clId="Web-{EF10A5A8-E126-4E03-B734-1BB183E45B5D}" dt="2021-04-07T09:46:32.460" v="991" actId="20577"/>
        <pc:sldMkLst>
          <pc:docMk/>
          <pc:sldMk cId="3298977831" sldId="362"/>
        </pc:sldMkLst>
        <pc:spChg chg="mod">
          <ac:chgData name="이 상운" userId="44702bf4c8d8b3bd" providerId="Windows Live" clId="Web-{EF10A5A8-E126-4E03-B734-1BB183E45B5D}" dt="2021-04-07T09:46:32.460" v="991" actId="20577"/>
          <ac:spMkLst>
            <pc:docMk/>
            <pc:sldMk cId="3298977831" sldId="362"/>
            <ac:spMk id="3" creationId="{208882AF-4F6B-4F6D-A29F-A6E126E71DEB}"/>
          </ac:spMkLst>
        </pc:spChg>
        <pc:spChg chg="mod">
          <ac:chgData name="이 상운" userId="44702bf4c8d8b3bd" providerId="Windows Live" clId="Web-{EF10A5A8-E126-4E03-B734-1BB183E45B5D}" dt="2021-04-07T09:46:06.788" v="891" actId="20577"/>
          <ac:spMkLst>
            <pc:docMk/>
            <pc:sldMk cId="3298977831" sldId="362"/>
            <ac:spMk id="4" creationId="{F5829053-D5B6-4A8D-A35A-900A564ECEA6}"/>
          </ac:spMkLst>
        </pc:spChg>
      </pc:sldChg>
    </pc:docChg>
  </pc:docChgLst>
  <pc:docChgLst>
    <pc:chgData name="PARK HYUNWOO" userId="fb356f9fdbff464b" providerId="LiveId" clId="{686D4B17-65A9-47B6-9B9D-69AF3ED6B26F}"/>
    <pc:docChg chg="undo custSel addSld delSld modSld">
      <pc:chgData name="PARK HYUNWOO" userId="fb356f9fdbff464b" providerId="LiveId" clId="{686D4B17-65A9-47B6-9B9D-69AF3ED6B26F}" dt="2021-09-22T13:09:14.023" v="1225" actId="20577"/>
      <pc:docMkLst>
        <pc:docMk/>
      </pc:docMkLst>
      <pc:sldChg chg="delSp modSp mod">
        <pc:chgData name="PARK HYUNWOO" userId="fb356f9fdbff464b" providerId="LiveId" clId="{686D4B17-65A9-47B6-9B9D-69AF3ED6B26F}" dt="2021-09-22T11:48:48.219" v="66" actId="20577"/>
        <pc:sldMkLst>
          <pc:docMk/>
          <pc:sldMk cId="1896678881" sldId="286"/>
        </pc:sldMkLst>
        <pc:spChg chg="mod">
          <ac:chgData name="PARK HYUNWOO" userId="fb356f9fdbff464b" providerId="LiveId" clId="{686D4B17-65A9-47B6-9B9D-69AF3ED6B26F}" dt="2021-09-22T11:48:48.219" v="66" actId="20577"/>
          <ac:spMkLst>
            <pc:docMk/>
            <pc:sldMk cId="1896678881" sldId="286"/>
            <ac:spMk id="4" creationId="{EC50351C-AAC9-488F-8552-27A261808232}"/>
          </ac:spMkLst>
        </pc:spChg>
        <pc:spChg chg="mod">
          <ac:chgData name="PARK HYUNWOO" userId="fb356f9fdbff464b" providerId="LiveId" clId="{686D4B17-65A9-47B6-9B9D-69AF3ED6B26F}" dt="2021-09-22T11:48:23.146" v="60"/>
          <ac:spMkLst>
            <pc:docMk/>
            <pc:sldMk cId="1896678881" sldId="286"/>
            <ac:spMk id="5" creationId="{CE3F08C6-489A-4949-AD4F-111689626087}"/>
          </ac:spMkLst>
        </pc:spChg>
        <pc:spChg chg="mod">
          <ac:chgData name="PARK HYUNWOO" userId="fb356f9fdbff464b" providerId="LiveId" clId="{686D4B17-65A9-47B6-9B9D-69AF3ED6B26F}" dt="2021-09-22T11:47:51.993" v="57"/>
          <ac:spMkLst>
            <pc:docMk/>
            <pc:sldMk cId="1896678881" sldId="286"/>
            <ac:spMk id="6" creationId="{89F44997-CE8F-4603-AE7B-32940B18290F}"/>
          </ac:spMkLst>
        </pc:spChg>
        <pc:spChg chg="del">
          <ac:chgData name="PARK HYUNWOO" userId="fb356f9fdbff464b" providerId="LiveId" clId="{686D4B17-65A9-47B6-9B9D-69AF3ED6B26F}" dt="2021-09-22T11:48:24.757" v="61" actId="478"/>
          <ac:spMkLst>
            <pc:docMk/>
            <pc:sldMk cId="1896678881" sldId="286"/>
            <ac:spMk id="8" creationId="{80DF8237-DC9C-45B6-8DC5-29DB5B0D904B}"/>
          </ac:spMkLst>
        </pc:spChg>
      </pc:sldChg>
      <pc:sldChg chg="del">
        <pc:chgData name="PARK HYUNWOO" userId="fb356f9fdbff464b" providerId="LiveId" clId="{686D4B17-65A9-47B6-9B9D-69AF3ED6B26F}" dt="2021-09-22T11:45:33.456" v="0" actId="47"/>
        <pc:sldMkLst>
          <pc:docMk/>
          <pc:sldMk cId="453778294" sldId="356"/>
        </pc:sldMkLst>
      </pc:sldChg>
      <pc:sldChg chg="del">
        <pc:chgData name="PARK HYUNWOO" userId="fb356f9fdbff464b" providerId="LiveId" clId="{686D4B17-65A9-47B6-9B9D-69AF3ED6B26F}" dt="2021-09-22T11:45:33.456" v="0" actId="47"/>
        <pc:sldMkLst>
          <pc:docMk/>
          <pc:sldMk cId="2075147185" sldId="359"/>
        </pc:sldMkLst>
      </pc:sldChg>
      <pc:sldChg chg="del">
        <pc:chgData name="PARK HYUNWOO" userId="fb356f9fdbff464b" providerId="LiveId" clId="{686D4B17-65A9-47B6-9B9D-69AF3ED6B26F}" dt="2021-09-22T11:45:33.456" v="0" actId="47"/>
        <pc:sldMkLst>
          <pc:docMk/>
          <pc:sldMk cId="2109290089" sldId="363"/>
        </pc:sldMkLst>
      </pc:sldChg>
      <pc:sldChg chg="del">
        <pc:chgData name="PARK HYUNWOO" userId="fb356f9fdbff464b" providerId="LiveId" clId="{686D4B17-65A9-47B6-9B9D-69AF3ED6B26F}" dt="2021-09-22T11:45:33.456" v="0" actId="47"/>
        <pc:sldMkLst>
          <pc:docMk/>
          <pc:sldMk cId="2504772638" sldId="369"/>
        </pc:sldMkLst>
      </pc:sldChg>
      <pc:sldChg chg="del">
        <pc:chgData name="PARK HYUNWOO" userId="fb356f9fdbff464b" providerId="LiveId" clId="{686D4B17-65A9-47B6-9B9D-69AF3ED6B26F}" dt="2021-09-22T11:45:33.456" v="0" actId="47"/>
        <pc:sldMkLst>
          <pc:docMk/>
          <pc:sldMk cId="3193768546" sldId="371"/>
        </pc:sldMkLst>
      </pc:sldChg>
      <pc:sldChg chg="del">
        <pc:chgData name="PARK HYUNWOO" userId="fb356f9fdbff464b" providerId="LiveId" clId="{686D4B17-65A9-47B6-9B9D-69AF3ED6B26F}" dt="2021-09-22T11:45:33.456" v="0" actId="47"/>
        <pc:sldMkLst>
          <pc:docMk/>
          <pc:sldMk cId="3330402977" sldId="374"/>
        </pc:sldMkLst>
      </pc:sldChg>
      <pc:sldChg chg="del">
        <pc:chgData name="PARK HYUNWOO" userId="fb356f9fdbff464b" providerId="LiveId" clId="{686D4B17-65A9-47B6-9B9D-69AF3ED6B26F}" dt="2021-09-22T11:45:33.456" v="0" actId="47"/>
        <pc:sldMkLst>
          <pc:docMk/>
          <pc:sldMk cId="1139573435" sldId="375"/>
        </pc:sldMkLst>
      </pc:sldChg>
      <pc:sldChg chg="del">
        <pc:chgData name="PARK HYUNWOO" userId="fb356f9fdbff464b" providerId="LiveId" clId="{686D4B17-65A9-47B6-9B9D-69AF3ED6B26F}" dt="2021-09-22T11:45:33.456" v="0" actId="47"/>
        <pc:sldMkLst>
          <pc:docMk/>
          <pc:sldMk cId="348480444" sldId="380"/>
        </pc:sldMkLst>
      </pc:sldChg>
      <pc:sldChg chg="del">
        <pc:chgData name="PARK HYUNWOO" userId="fb356f9fdbff464b" providerId="LiveId" clId="{686D4B17-65A9-47B6-9B9D-69AF3ED6B26F}" dt="2021-09-22T11:45:33.456" v="0" actId="47"/>
        <pc:sldMkLst>
          <pc:docMk/>
          <pc:sldMk cId="955712906" sldId="387"/>
        </pc:sldMkLst>
      </pc:sldChg>
      <pc:sldChg chg="del">
        <pc:chgData name="PARK HYUNWOO" userId="fb356f9fdbff464b" providerId="LiveId" clId="{686D4B17-65A9-47B6-9B9D-69AF3ED6B26F}" dt="2021-09-22T11:45:33.456" v="0" actId="47"/>
        <pc:sldMkLst>
          <pc:docMk/>
          <pc:sldMk cId="1040561373" sldId="388"/>
        </pc:sldMkLst>
      </pc:sldChg>
      <pc:sldChg chg="del">
        <pc:chgData name="PARK HYUNWOO" userId="fb356f9fdbff464b" providerId="LiveId" clId="{686D4B17-65A9-47B6-9B9D-69AF3ED6B26F}" dt="2021-09-22T11:45:33.456" v="0" actId="47"/>
        <pc:sldMkLst>
          <pc:docMk/>
          <pc:sldMk cId="2369864578" sldId="390"/>
        </pc:sldMkLst>
      </pc:sldChg>
      <pc:sldChg chg="addSp delSp modSp mod">
        <pc:chgData name="PARK HYUNWOO" userId="fb356f9fdbff464b" providerId="LiveId" clId="{686D4B17-65A9-47B6-9B9D-69AF3ED6B26F}" dt="2021-09-22T12:34:09.399" v="995" actId="2711"/>
        <pc:sldMkLst>
          <pc:docMk/>
          <pc:sldMk cId="3332860076" sldId="391"/>
        </pc:sldMkLst>
        <pc:spChg chg="mod">
          <ac:chgData name="PARK HYUNWOO" userId="fb356f9fdbff464b" providerId="LiveId" clId="{686D4B17-65A9-47B6-9B9D-69AF3ED6B26F}" dt="2021-09-22T12:28:41.463" v="582"/>
          <ac:spMkLst>
            <pc:docMk/>
            <pc:sldMk cId="3332860076" sldId="391"/>
            <ac:spMk id="2" creationId="{FF5E74DF-5014-4D1E-A17B-3517ACD7A9D0}"/>
          </ac:spMkLst>
        </pc:spChg>
        <pc:spChg chg="add mod">
          <ac:chgData name="PARK HYUNWOO" userId="fb356f9fdbff464b" providerId="LiveId" clId="{686D4B17-65A9-47B6-9B9D-69AF3ED6B26F}" dt="2021-09-22T11:48:45.169" v="65"/>
          <ac:spMkLst>
            <pc:docMk/>
            <pc:sldMk cId="3332860076" sldId="391"/>
            <ac:spMk id="6" creationId="{CE14C0DB-FE10-468A-908F-56BCE18498C0}"/>
          </ac:spMkLst>
        </pc:spChg>
        <pc:spChg chg="del">
          <ac:chgData name="PARK HYUNWOO" userId="fb356f9fdbff464b" providerId="LiveId" clId="{686D4B17-65A9-47B6-9B9D-69AF3ED6B26F}" dt="2021-09-22T11:48:44.894" v="64" actId="478"/>
          <ac:spMkLst>
            <pc:docMk/>
            <pc:sldMk cId="3332860076" sldId="391"/>
            <ac:spMk id="7" creationId="{BA0C0A73-BF06-4EB6-B24A-D5AAAAFE2C91}"/>
          </ac:spMkLst>
        </pc:spChg>
        <pc:spChg chg="add del">
          <ac:chgData name="PARK HYUNWOO" userId="fb356f9fdbff464b" providerId="LiveId" clId="{686D4B17-65A9-47B6-9B9D-69AF3ED6B26F}" dt="2021-09-22T11:49:44.477" v="68" actId="22"/>
          <ac:spMkLst>
            <pc:docMk/>
            <pc:sldMk cId="3332860076" sldId="391"/>
            <ac:spMk id="8" creationId="{1E47AC72-E55E-46D7-A063-94A1D2E0B808}"/>
          </ac:spMkLst>
        </pc:spChg>
        <pc:spChg chg="add del">
          <ac:chgData name="PARK HYUNWOO" userId="fb356f9fdbff464b" providerId="LiveId" clId="{686D4B17-65A9-47B6-9B9D-69AF3ED6B26F}" dt="2021-09-22T11:49:59.833" v="70" actId="22"/>
          <ac:spMkLst>
            <pc:docMk/>
            <pc:sldMk cId="3332860076" sldId="391"/>
            <ac:spMk id="10" creationId="{5C366C07-94F5-43CE-983D-929E169C815A}"/>
          </ac:spMkLst>
        </pc:spChg>
        <pc:spChg chg="add mod">
          <ac:chgData name="PARK HYUNWOO" userId="fb356f9fdbff464b" providerId="LiveId" clId="{686D4B17-65A9-47B6-9B9D-69AF3ED6B26F}" dt="2021-09-22T12:34:09.399" v="995" actId="2711"/>
          <ac:spMkLst>
            <pc:docMk/>
            <pc:sldMk cId="3332860076" sldId="391"/>
            <ac:spMk id="14" creationId="{55E4C845-F3FF-4EE5-A185-2C38898D1134}"/>
          </ac:spMkLst>
        </pc:spChg>
        <pc:picChg chg="add mod modCrop">
          <ac:chgData name="PARK HYUNWOO" userId="fb356f9fdbff464b" providerId="LiveId" clId="{686D4B17-65A9-47B6-9B9D-69AF3ED6B26F}" dt="2021-09-22T11:50:59.453" v="77" actId="14100"/>
          <ac:picMkLst>
            <pc:docMk/>
            <pc:sldMk cId="3332860076" sldId="391"/>
            <ac:picMk id="9" creationId="{CE900A02-BE18-41E2-9E8B-D854EA4A485A}"/>
          </ac:picMkLst>
        </pc:picChg>
        <pc:picChg chg="del">
          <ac:chgData name="PARK HYUNWOO" userId="fb356f9fdbff464b" providerId="LiveId" clId="{686D4B17-65A9-47B6-9B9D-69AF3ED6B26F}" dt="2021-09-22T11:48:29.539" v="62" actId="478"/>
          <ac:picMkLst>
            <pc:docMk/>
            <pc:sldMk cId="3332860076" sldId="391"/>
            <ac:picMk id="13" creationId="{818E670A-ED34-4A9E-BEFE-C6F8D7112162}"/>
          </ac:picMkLst>
        </pc:picChg>
        <pc:picChg chg="del">
          <ac:chgData name="PARK HYUNWOO" userId="fb356f9fdbff464b" providerId="LiveId" clId="{686D4B17-65A9-47B6-9B9D-69AF3ED6B26F}" dt="2021-09-22T11:48:30.078" v="63" actId="478"/>
          <ac:picMkLst>
            <pc:docMk/>
            <pc:sldMk cId="3332860076" sldId="391"/>
            <ac:picMk id="15" creationId="{52E5280E-7BB6-410F-B763-EF75176B625A}"/>
          </ac:picMkLst>
        </pc:picChg>
      </pc:sldChg>
      <pc:sldChg chg="modSp mod">
        <pc:chgData name="PARK HYUNWOO" userId="fb356f9fdbff464b" providerId="LiveId" clId="{686D4B17-65A9-47B6-9B9D-69AF3ED6B26F}" dt="2021-09-22T13:03:21.443" v="1198" actId="20577"/>
        <pc:sldMkLst>
          <pc:docMk/>
          <pc:sldMk cId="1790014001" sldId="393"/>
        </pc:sldMkLst>
        <pc:spChg chg="mod">
          <ac:chgData name="PARK HYUNWOO" userId="fb356f9fdbff464b" providerId="LiveId" clId="{686D4B17-65A9-47B6-9B9D-69AF3ED6B26F}" dt="2021-09-22T13:03:21.443" v="1198" actId="20577"/>
          <ac:spMkLst>
            <pc:docMk/>
            <pc:sldMk cId="1790014001" sldId="393"/>
            <ac:spMk id="10" creationId="{A5DED761-8D95-4604-A3C2-A24DE22B7FFD}"/>
          </ac:spMkLst>
        </pc:spChg>
      </pc:sldChg>
      <pc:sldChg chg="del">
        <pc:chgData name="PARK HYUNWOO" userId="fb356f9fdbff464b" providerId="LiveId" clId="{686D4B17-65A9-47B6-9B9D-69AF3ED6B26F}" dt="2021-09-22T11:48:01.619" v="58" actId="47"/>
        <pc:sldMkLst>
          <pc:docMk/>
          <pc:sldMk cId="1653247208" sldId="394"/>
        </pc:sldMkLst>
      </pc:sldChg>
      <pc:sldChg chg="modSp mod">
        <pc:chgData name="PARK HYUNWOO" userId="fb356f9fdbff464b" providerId="LiveId" clId="{686D4B17-65A9-47B6-9B9D-69AF3ED6B26F}" dt="2021-09-22T12:12:00.845" v="459"/>
        <pc:sldMkLst>
          <pc:docMk/>
          <pc:sldMk cId="2962685680" sldId="396"/>
        </pc:sldMkLst>
        <pc:spChg chg="mod">
          <ac:chgData name="PARK HYUNWOO" userId="fb356f9fdbff464b" providerId="LiveId" clId="{686D4B17-65A9-47B6-9B9D-69AF3ED6B26F}" dt="2021-09-22T12:12:00.845" v="459"/>
          <ac:spMkLst>
            <pc:docMk/>
            <pc:sldMk cId="2962685680" sldId="396"/>
            <ac:spMk id="6" creationId="{CE14C0DB-FE10-468A-908F-56BCE18498C0}"/>
          </ac:spMkLst>
        </pc:spChg>
      </pc:sldChg>
      <pc:sldChg chg="modSp mod">
        <pc:chgData name="PARK HYUNWOO" userId="fb356f9fdbff464b" providerId="LiveId" clId="{686D4B17-65A9-47B6-9B9D-69AF3ED6B26F}" dt="2021-09-22T12:12:07.688" v="483"/>
        <pc:sldMkLst>
          <pc:docMk/>
          <pc:sldMk cId="2423233632" sldId="398"/>
        </pc:sldMkLst>
        <pc:spChg chg="mod">
          <ac:chgData name="PARK HYUNWOO" userId="fb356f9fdbff464b" providerId="LiveId" clId="{686D4B17-65A9-47B6-9B9D-69AF3ED6B26F}" dt="2021-09-22T12:12:07.688" v="483"/>
          <ac:spMkLst>
            <pc:docMk/>
            <pc:sldMk cId="2423233632" sldId="398"/>
            <ac:spMk id="6" creationId="{CE14C0DB-FE10-468A-908F-56BCE18498C0}"/>
          </ac:spMkLst>
        </pc:spChg>
      </pc:sldChg>
      <pc:sldChg chg="modSp mod">
        <pc:chgData name="PARK HYUNWOO" userId="fb356f9fdbff464b" providerId="LiveId" clId="{686D4B17-65A9-47B6-9B9D-69AF3ED6B26F}" dt="2021-09-22T12:12:17.013" v="494" actId="20577"/>
        <pc:sldMkLst>
          <pc:docMk/>
          <pc:sldMk cId="62379601" sldId="399"/>
        </pc:sldMkLst>
        <pc:spChg chg="mod">
          <ac:chgData name="PARK HYUNWOO" userId="fb356f9fdbff464b" providerId="LiveId" clId="{686D4B17-65A9-47B6-9B9D-69AF3ED6B26F}" dt="2021-09-22T12:12:17.013" v="494" actId="20577"/>
          <ac:spMkLst>
            <pc:docMk/>
            <pc:sldMk cId="62379601" sldId="399"/>
            <ac:spMk id="6" creationId="{CE14C0DB-FE10-468A-908F-56BCE18498C0}"/>
          </ac:spMkLst>
        </pc:spChg>
      </pc:sldChg>
      <pc:sldChg chg="addSp delSp modSp add mod modNotesTx">
        <pc:chgData name="PARK HYUNWOO" userId="fb356f9fdbff464b" providerId="LiveId" clId="{686D4B17-65A9-47B6-9B9D-69AF3ED6B26F}" dt="2021-09-22T13:09:14.023" v="1225" actId="20577"/>
        <pc:sldMkLst>
          <pc:docMk/>
          <pc:sldMk cId="3664605550" sldId="401"/>
        </pc:sldMkLst>
        <pc:spChg chg="mod">
          <ac:chgData name="PARK HYUNWOO" userId="fb356f9fdbff464b" providerId="LiveId" clId="{686D4B17-65A9-47B6-9B9D-69AF3ED6B26F}" dt="2021-09-22T12:28:45.456" v="583"/>
          <ac:spMkLst>
            <pc:docMk/>
            <pc:sldMk cId="3664605550" sldId="401"/>
            <ac:spMk id="2" creationId="{FF5E74DF-5014-4D1E-A17B-3517ACD7A9D0}"/>
          </ac:spMkLst>
        </pc:spChg>
        <pc:spChg chg="mod">
          <ac:chgData name="PARK HYUNWOO" userId="fb356f9fdbff464b" providerId="LiveId" clId="{686D4B17-65A9-47B6-9B9D-69AF3ED6B26F}" dt="2021-09-22T12:33:27.236" v="990"/>
          <ac:spMkLst>
            <pc:docMk/>
            <pc:sldMk cId="3664605550" sldId="401"/>
            <ac:spMk id="6" creationId="{CE14C0DB-FE10-468A-908F-56BCE18498C0}"/>
          </ac:spMkLst>
        </pc:spChg>
        <pc:spChg chg="add del mod">
          <ac:chgData name="PARK HYUNWOO" userId="fb356f9fdbff464b" providerId="LiveId" clId="{686D4B17-65A9-47B6-9B9D-69AF3ED6B26F}" dt="2021-09-22T12:39:25.149" v="1051" actId="26606"/>
          <ac:spMkLst>
            <pc:docMk/>
            <pc:sldMk cId="3664605550" sldId="401"/>
            <ac:spMk id="14" creationId="{55E4C845-F3FF-4EE5-A185-2C38898D1134}"/>
          </ac:spMkLst>
        </pc:spChg>
        <pc:graphicFrameChg chg="add del">
          <ac:chgData name="PARK HYUNWOO" userId="fb356f9fdbff464b" providerId="LiveId" clId="{686D4B17-65A9-47B6-9B9D-69AF3ED6B26F}" dt="2021-09-22T12:39:16.627" v="1047" actId="26606"/>
          <ac:graphicFrameMkLst>
            <pc:docMk/>
            <pc:sldMk cId="3664605550" sldId="401"/>
            <ac:graphicFrameMk id="16" creationId="{94B9C34B-DC29-4F23-B80F-EF9391C80F49}"/>
          </ac:graphicFrameMkLst>
        </pc:graphicFrameChg>
        <pc:graphicFrameChg chg="add del">
          <ac:chgData name="PARK HYUNWOO" userId="fb356f9fdbff464b" providerId="LiveId" clId="{686D4B17-65A9-47B6-9B9D-69AF3ED6B26F}" dt="2021-09-22T12:39:22.300" v="1049" actId="26606"/>
          <ac:graphicFrameMkLst>
            <pc:docMk/>
            <pc:sldMk cId="3664605550" sldId="401"/>
            <ac:graphicFrameMk id="17" creationId="{9BE0E976-384E-4071-88F8-C64324A95F75}"/>
          </ac:graphicFrameMkLst>
        </pc:graphicFrameChg>
        <pc:graphicFrameChg chg="add del">
          <ac:chgData name="PARK HYUNWOO" userId="fb356f9fdbff464b" providerId="LiveId" clId="{686D4B17-65A9-47B6-9B9D-69AF3ED6B26F}" dt="2021-09-22T12:39:25.149" v="1051" actId="26606"/>
          <ac:graphicFrameMkLst>
            <pc:docMk/>
            <pc:sldMk cId="3664605550" sldId="401"/>
            <ac:graphicFrameMk id="18" creationId="{9BE0E976-384E-4071-88F8-C64324A95F75}"/>
          </ac:graphicFrameMkLst>
        </pc:graphicFrameChg>
        <pc:picChg chg="add mod">
          <ac:chgData name="PARK HYUNWOO" userId="fb356f9fdbff464b" providerId="LiveId" clId="{686D4B17-65A9-47B6-9B9D-69AF3ED6B26F}" dt="2021-09-22T12:38:55.751" v="1045" actId="14826"/>
          <ac:picMkLst>
            <pc:docMk/>
            <pc:sldMk cId="3664605550" sldId="401"/>
            <ac:picMk id="4" creationId="{A596BD57-E08E-44AA-92CA-02AA9F4AA36C}"/>
          </ac:picMkLst>
        </pc:picChg>
        <pc:picChg chg="del">
          <ac:chgData name="PARK HYUNWOO" userId="fb356f9fdbff464b" providerId="LiveId" clId="{686D4B17-65A9-47B6-9B9D-69AF3ED6B26F}" dt="2021-09-22T12:26:34.414" v="496" actId="478"/>
          <ac:picMkLst>
            <pc:docMk/>
            <pc:sldMk cId="3664605550" sldId="401"/>
            <ac:picMk id="9" creationId="{CE900A02-BE18-41E2-9E8B-D854EA4A485A}"/>
          </ac:picMkLst>
        </pc:picChg>
      </pc:sldChg>
    </pc:docChg>
  </pc:docChgLst>
  <pc:docChgLst>
    <pc:chgData name="PARK HYUNWOO" userId="fb356f9fdbff464b" providerId="LiveId" clId="{A7F0A9F6-D3CE-44A4-B17A-27E8AD9A9531}"/>
    <pc:docChg chg="undo custSel addSld delSld modSld sldOrd">
      <pc:chgData name="PARK HYUNWOO" userId="fb356f9fdbff464b" providerId="LiveId" clId="{A7F0A9F6-D3CE-44A4-B17A-27E8AD9A9531}" dt="2021-05-13T04:39:32.559" v="715" actId="20577"/>
      <pc:docMkLst>
        <pc:docMk/>
      </pc:docMkLst>
      <pc:sldChg chg="addSp delSp modSp mod">
        <pc:chgData name="PARK HYUNWOO" userId="fb356f9fdbff464b" providerId="LiveId" clId="{A7F0A9F6-D3CE-44A4-B17A-27E8AD9A9531}" dt="2021-05-12T13:31:21.648" v="17"/>
        <pc:sldMkLst>
          <pc:docMk/>
          <pc:sldMk cId="2892614157" sldId="256"/>
        </pc:sldMkLst>
        <pc:spChg chg="del">
          <ac:chgData name="PARK HYUNWOO" userId="fb356f9fdbff464b" providerId="LiveId" clId="{A7F0A9F6-D3CE-44A4-B17A-27E8AD9A9531}" dt="2021-05-12T13:30:57.684" v="16" actId="478"/>
          <ac:spMkLst>
            <pc:docMk/>
            <pc:sldMk cId="2892614157" sldId="256"/>
            <ac:spMk id="2" creationId="{04BA72BC-B81C-43A5-AE91-2FD3F1C54884}"/>
          </ac:spMkLst>
        </pc:spChg>
        <pc:spChg chg="add del mod">
          <ac:chgData name="PARK HYUNWOO" userId="fb356f9fdbff464b" providerId="LiveId" clId="{A7F0A9F6-D3CE-44A4-B17A-27E8AD9A9531}" dt="2021-05-12T13:30:57.684" v="16" actId="478"/>
          <ac:spMkLst>
            <pc:docMk/>
            <pc:sldMk cId="2892614157" sldId="256"/>
            <ac:spMk id="3" creationId="{8CB6883B-F092-4077-9BDC-CC96A79CE070}"/>
          </ac:spMkLst>
        </pc:spChg>
        <pc:spChg chg="add mod">
          <ac:chgData name="PARK HYUNWOO" userId="fb356f9fdbff464b" providerId="LiveId" clId="{A7F0A9F6-D3CE-44A4-B17A-27E8AD9A9531}" dt="2021-05-12T13:30:10.192" v="10" actId="14100"/>
          <ac:spMkLst>
            <pc:docMk/>
            <pc:sldMk cId="2892614157" sldId="256"/>
            <ac:spMk id="4" creationId="{7FAC294F-0A57-4224-BF06-DDE37A77E568}"/>
          </ac:spMkLst>
        </pc:spChg>
        <pc:spChg chg="del">
          <ac:chgData name="PARK HYUNWOO" userId="fb356f9fdbff464b" providerId="LiveId" clId="{A7F0A9F6-D3CE-44A4-B17A-27E8AD9A9531}" dt="2021-05-12T13:30:57.684" v="16" actId="478"/>
          <ac:spMkLst>
            <pc:docMk/>
            <pc:sldMk cId="2892614157" sldId="256"/>
            <ac:spMk id="5" creationId="{127E6B9B-91E5-4527-BEC9-777A3C89BA21}"/>
          </ac:spMkLst>
        </pc:spChg>
        <pc:spChg chg="del">
          <ac:chgData name="PARK HYUNWOO" userId="fb356f9fdbff464b" providerId="LiveId" clId="{A7F0A9F6-D3CE-44A4-B17A-27E8AD9A9531}" dt="2021-05-12T13:30:57.684" v="16" actId="478"/>
          <ac:spMkLst>
            <pc:docMk/>
            <pc:sldMk cId="2892614157" sldId="256"/>
            <ac:spMk id="6" creationId="{B7A4BFD6-BF12-4625-A9B0-20705455F36B}"/>
          </ac:spMkLst>
        </pc:spChg>
        <pc:spChg chg="add del mod">
          <ac:chgData name="PARK HYUNWOO" userId="fb356f9fdbff464b" providerId="LiveId" clId="{A7F0A9F6-D3CE-44A4-B17A-27E8AD9A9531}" dt="2021-05-12T13:30:22.731" v="13" actId="478"/>
          <ac:spMkLst>
            <pc:docMk/>
            <pc:sldMk cId="2892614157" sldId="256"/>
            <ac:spMk id="7" creationId="{1CB7799B-C112-4B95-B148-B25FEC26B989}"/>
          </ac:spMkLst>
        </pc:spChg>
        <pc:spChg chg="del mod">
          <ac:chgData name="PARK HYUNWOO" userId="fb356f9fdbff464b" providerId="LiveId" clId="{A7F0A9F6-D3CE-44A4-B17A-27E8AD9A9531}" dt="2021-05-12T13:30:57.684" v="16" actId="478"/>
          <ac:spMkLst>
            <pc:docMk/>
            <pc:sldMk cId="2892614157" sldId="256"/>
            <ac:spMk id="9" creationId="{21631873-B7BC-4674-8B36-D323B90A9E6A}"/>
          </ac:spMkLst>
        </pc:spChg>
        <pc:spChg chg="add mod">
          <ac:chgData name="PARK HYUNWOO" userId="fb356f9fdbff464b" providerId="LiveId" clId="{A7F0A9F6-D3CE-44A4-B17A-27E8AD9A9531}" dt="2021-05-12T13:31:21.648" v="17"/>
          <ac:spMkLst>
            <pc:docMk/>
            <pc:sldMk cId="2892614157" sldId="256"/>
            <ac:spMk id="10" creationId="{4017BA05-B782-432D-B87A-BFC5FE64E2FC}"/>
          </ac:spMkLst>
        </pc:spChg>
        <pc:spChg chg="add mod">
          <ac:chgData name="PARK HYUNWOO" userId="fb356f9fdbff464b" providerId="LiveId" clId="{A7F0A9F6-D3CE-44A4-B17A-27E8AD9A9531}" dt="2021-05-12T13:31:21.648" v="17"/>
          <ac:spMkLst>
            <pc:docMk/>
            <pc:sldMk cId="2892614157" sldId="256"/>
            <ac:spMk id="11" creationId="{42FDF5E6-F16D-4D87-83EC-8725DF4C7698}"/>
          </ac:spMkLst>
        </pc:spChg>
        <pc:spChg chg="add mod">
          <ac:chgData name="PARK HYUNWOO" userId="fb356f9fdbff464b" providerId="LiveId" clId="{A7F0A9F6-D3CE-44A4-B17A-27E8AD9A9531}" dt="2021-05-12T13:31:21.648" v="17"/>
          <ac:spMkLst>
            <pc:docMk/>
            <pc:sldMk cId="2892614157" sldId="256"/>
            <ac:spMk id="12" creationId="{A8EE4E49-3DCB-4068-BDCC-FB688A6C6A3C}"/>
          </ac:spMkLst>
        </pc:spChg>
        <pc:spChg chg="add mod">
          <ac:chgData name="PARK HYUNWOO" userId="fb356f9fdbff464b" providerId="LiveId" clId="{A7F0A9F6-D3CE-44A4-B17A-27E8AD9A9531}" dt="2021-05-12T13:31:21.648" v="17"/>
          <ac:spMkLst>
            <pc:docMk/>
            <pc:sldMk cId="2892614157" sldId="256"/>
            <ac:spMk id="13" creationId="{7CAE9FC0-8EFB-4C41-BF07-00AE206BC311}"/>
          </ac:spMkLst>
        </pc:spChg>
      </pc:sldChg>
      <pc:sldChg chg="delSp modSp mod">
        <pc:chgData name="PARK HYUNWOO" userId="fb356f9fdbff464b" providerId="LiveId" clId="{A7F0A9F6-D3CE-44A4-B17A-27E8AD9A9531}" dt="2021-05-12T14:14:05.912" v="471" actId="478"/>
        <pc:sldMkLst>
          <pc:docMk/>
          <pc:sldMk cId="1896678881" sldId="286"/>
        </pc:sldMkLst>
        <pc:spChg chg="del mod">
          <ac:chgData name="PARK HYUNWOO" userId="fb356f9fdbff464b" providerId="LiveId" clId="{A7F0A9F6-D3CE-44A4-B17A-27E8AD9A9531}" dt="2021-05-12T14:14:05.912" v="471" actId="478"/>
          <ac:spMkLst>
            <pc:docMk/>
            <pc:sldMk cId="1896678881" sldId="286"/>
            <ac:spMk id="6" creationId="{2CBC9275-D49A-4E66-9259-5079A8C6458B}"/>
          </ac:spMkLst>
        </pc:spChg>
      </pc:sldChg>
      <pc:sldChg chg="modSp del mod">
        <pc:chgData name="PARK HYUNWOO" userId="fb356f9fdbff464b" providerId="LiveId" clId="{A7F0A9F6-D3CE-44A4-B17A-27E8AD9A9531}" dt="2021-05-13T04:25:09.533" v="646" actId="47"/>
        <pc:sldMkLst>
          <pc:docMk/>
          <pc:sldMk cId="2109290089" sldId="363"/>
        </pc:sldMkLst>
        <pc:spChg chg="mod">
          <ac:chgData name="PARK HYUNWOO" userId="fb356f9fdbff464b" providerId="LiveId" clId="{A7F0A9F6-D3CE-44A4-B17A-27E8AD9A9531}" dt="2021-05-12T13:56:39.552" v="175" actId="20577"/>
          <ac:spMkLst>
            <pc:docMk/>
            <pc:sldMk cId="2109290089" sldId="363"/>
            <ac:spMk id="2" creationId="{FF5E74DF-5014-4D1E-A17B-3517ACD7A9D0}"/>
          </ac:spMkLst>
        </pc:spChg>
      </pc:sldChg>
      <pc:sldChg chg="addSp delSp modSp mod ord modNotesTx">
        <pc:chgData name="PARK HYUNWOO" userId="fb356f9fdbff464b" providerId="LiveId" clId="{A7F0A9F6-D3CE-44A4-B17A-27E8AD9A9531}" dt="2021-05-13T04:38:26.123" v="702"/>
        <pc:sldMkLst>
          <pc:docMk/>
          <pc:sldMk cId="3193768546" sldId="371"/>
        </pc:sldMkLst>
        <pc:spChg chg="add del mod">
          <ac:chgData name="PARK HYUNWOO" userId="fb356f9fdbff464b" providerId="LiveId" clId="{A7F0A9F6-D3CE-44A4-B17A-27E8AD9A9531}" dt="2021-05-12T13:57:04.219" v="191" actId="20577"/>
          <ac:spMkLst>
            <pc:docMk/>
            <pc:sldMk cId="3193768546" sldId="371"/>
            <ac:spMk id="2" creationId="{FF5E74DF-5014-4D1E-A17B-3517ACD7A9D0}"/>
          </ac:spMkLst>
        </pc:spChg>
        <pc:spChg chg="mod">
          <ac:chgData name="PARK HYUNWOO" userId="fb356f9fdbff464b" providerId="LiveId" clId="{A7F0A9F6-D3CE-44A4-B17A-27E8AD9A9531}" dt="2021-05-13T04:38:26.123" v="702"/>
          <ac:spMkLst>
            <pc:docMk/>
            <pc:sldMk cId="3193768546" sldId="371"/>
            <ac:spMk id="3" creationId="{208882AF-4F6B-4F6D-A29F-A6E126E71DEB}"/>
          </ac:spMkLst>
        </pc:spChg>
        <pc:spChg chg="del">
          <ac:chgData name="PARK HYUNWOO" userId="fb356f9fdbff464b" providerId="LiveId" clId="{A7F0A9F6-D3CE-44A4-B17A-27E8AD9A9531}" dt="2021-05-12T13:53:14.495" v="161" actId="478"/>
          <ac:spMkLst>
            <pc:docMk/>
            <pc:sldMk cId="3193768546" sldId="371"/>
            <ac:spMk id="4" creationId="{F5829053-D5B6-4A8D-A35A-900A564ECEA6}"/>
          </ac:spMkLst>
        </pc:spChg>
        <pc:spChg chg="add mod">
          <ac:chgData name="PARK HYUNWOO" userId="fb356f9fdbff464b" providerId="LiveId" clId="{A7F0A9F6-D3CE-44A4-B17A-27E8AD9A9531}" dt="2021-05-12T13:53:14.667" v="162"/>
          <ac:spMkLst>
            <pc:docMk/>
            <pc:sldMk cId="3193768546" sldId="371"/>
            <ac:spMk id="6" creationId="{BBFA2CBC-EE20-4AF1-95E3-A3260B529898}"/>
          </ac:spMkLst>
        </pc:spChg>
        <pc:spChg chg="add del mod">
          <ac:chgData name="PARK HYUNWOO" userId="fb356f9fdbff464b" providerId="LiveId" clId="{A7F0A9F6-D3CE-44A4-B17A-27E8AD9A9531}" dt="2021-05-12T13:56:50.359" v="186" actId="478"/>
          <ac:spMkLst>
            <pc:docMk/>
            <pc:sldMk cId="3193768546" sldId="371"/>
            <ac:spMk id="8" creationId="{5CD2038F-61FE-47D0-90EF-8A660FB2D76B}"/>
          </ac:spMkLst>
        </pc:spChg>
        <pc:picChg chg="del">
          <ac:chgData name="PARK HYUNWOO" userId="fb356f9fdbff464b" providerId="LiveId" clId="{A7F0A9F6-D3CE-44A4-B17A-27E8AD9A9531}" dt="2021-05-12T14:09:43.531" v="430" actId="478"/>
          <ac:picMkLst>
            <pc:docMk/>
            <pc:sldMk cId="3193768546" sldId="371"/>
            <ac:picMk id="5" creationId="{F50D63F1-2422-4DB6-9592-93E5E1DB42C6}"/>
          </ac:picMkLst>
        </pc:picChg>
        <pc:picChg chg="del mod ord modCrop">
          <ac:chgData name="PARK HYUNWOO" userId="fb356f9fdbff464b" providerId="LiveId" clId="{A7F0A9F6-D3CE-44A4-B17A-27E8AD9A9531}" dt="2021-05-12T14:29:19.438" v="645" actId="478"/>
          <ac:picMkLst>
            <pc:docMk/>
            <pc:sldMk cId="3193768546" sldId="371"/>
            <ac:picMk id="7" creationId="{2DE16277-AFD3-4BB4-A709-0A327FAAF521}"/>
          </ac:picMkLst>
        </pc:picChg>
        <pc:picChg chg="mod ord modCrop">
          <ac:chgData name="PARK HYUNWOO" userId="fb356f9fdbff464b" providerId="LiveId" clId="{A7F0A9F6-D3CE-44A4-B17A-27E8AD9A9531}" dt="2021-05-12T14:29:17.555" v="644" actId="167"/>
          <ac:picMkLst>
            <pc:docMk/>
            <pc:sldMk cId="3193768546" sldId="371"/>
            <ac:picMk id="9" creationId="{2D9A1E97-61CF-48F3-8813-4B6224802B6B}"/>
          </ac:picMkLst>
        </pc:picChg>
      </pc:sldChg>
      <pc:sldChg chg="del">
        <pc:chgData name="PARK HYUNWOO" userId="fb356f9fdbff464b" providerId="LiveId" clId="{A7F0A9F6-D3CE-44A4-B17A-27E8AD9A9531}" dt="2021-05-12T13:40:26.902" v="38" actId="47"/>
        <pc:sldMkLst>
          <pc:docMk/>
          <pc:sldMk cId="3370270632" sldId="372"/>
        </pc:sldMkLst>
      </pc:sldChg>
      <pc:sldChg chg="del">
        <pc:chgData name="PARK HYUNWOO" userId="fb356f9fdbff464b" providerId="LiveId" clId="{A7F0A9F6-D3CE-44A4-B17A-27E8AD9A9531}" dt="2021-05-12T13:40:26.902" v="38" actId="47"/>
        <pc:sldMkLst>
          <pc:docMk/>
          <pc:sldMk cId="1457377339" sldId="373"/>
        </pc:sldMkLst>
      </pc:sldChg>
      <pc:sldChg chg="addSp delSp modSp mod modNotesTx">
        <pc:chgData name="PARK HYUNWOO" userId="fb356f9fdbff464b" providerId="LiveId" clId="{A7F0A9F6-D3CE-44A4-B17A-27E8AD9A9531}" dt="2021-05-13T04:37:32.876" v="674" actId="20577"/>
        <pc:sldMkLst>
          <pc:docMk/>
          <pc:sldMk cId="3330402977" sldId="374"/>
        </pc:sldMkLst>
        <pc:spChg chg="add del mod">
          <ac:chgData name="PARK HYUNWOO" userId="fb356f9fdbff464b" providerId="LiveId" clId="{A7F0A9F6-D3CE-44A4-B17A-27E8AD9A9531}" dt="2021-05-12T13:56:56.980" v="189" actId="20577"/>
          <ac:spMkLst>
            <pc:docMk/>
            <pc:sldMk cId="3330402977" sldId="374"/>
            <ac:spMk id="2" creationId="{FF5E74DF-5014-4D1E-A17B-3517ACD7A9D0}"/>
          </ac:spMkLst>
        </pc:spChg>
        <pc:spChg chg="mod">
          <ac:chgData name="PARK HYUNWOO" userId="fb356f9fdbff464b" providerId="LiveId" clId="{A7F0A9F6-D3CE-44A4-B17A-27E8AD9A9531}" dt="2021-05-12T13:53:07.521" v="160" actId="14100"/>
          <ac:spMkLst>
            <pc:docMk/>
            <pc:sldMk cId="3330402977" sldId="374"/>
            <ac:spMk id="4" creationId="{F5829053-D5B6-4A8D-A35A-900A564ECEA6}"/>
          </ac:spMkLst>
        </pc:spChg>
        <pc:spChg chg="add del mod">
          <ac:chgData name="PARK HYUNWOO" userId="fb356f9fdbff464b" providerId="LiveId" clId="{A7F0A9F6-D3CE-44A4-B17A-27E8AD9A9531}" dt="2021-05-12T13:56:52.582" v="187" actId="478"/>
          <ac:spMkLst>
            <pc:docMk/>
            <pc:sldMk cId="3330402977" sldId="374"/>
            <ac:spMk id="8" creationId="{1EE5138C-B1F8-477E-9F66-2B70F72A4C23}"/>
          </ac:spMkLst>
        </pc:spChg>
        <pc:spChg chg="mod">
          <ac:chgData name="PARK HYUNWOO" userId="fb356f9fdbff464b" providerId="LiveId" clId="{A7F0A9F6-D3CE-44A4-B17A-27E8AD9A9531}" dt="2021-05-12T14:18:09.113" v="525"/>
          <ac:spMkLst>
            <pc:docMk/>
            <pc:sldMk cId="3330402977" sldId="374"/>
            <ac:spMk id="10" creationId="{B4C0AD32-6CC2-4835-8112-81E6CFBF143C}"/>
          </ac:spMkLst>
        </pc:spChg>
        <pc:picChg chg="del mod">
          <ac:chgData name="PARK HYUNWOO" userId="fb356f9fdbff464b" providerId="LiveId" clId="{A7F0A9F6-D3CE-44A4-B17A-27E8AD9A9531}" dt="2021-05-12T13:49:21.740" v="64" actId="478"/>
          <ac:picMkLst>
            <pc:docMk/>
            <pc:sldMk cId="3330402977" sldId="374"/>
            <ac:picMk id="3" creationId="{AE94DDF8-2139-411D-ACCE-5B98B8B3CC64}"/>
          </ac:picMkLst>
        </pc:picChg>
        <pc:picChg chg="del mod">
          <ac:chgData name="PARK HYUNWOO" userId="fb356f9fdbff464b" providerId="LiveId" clId="{A7F0A9F6-D3CE-44A4-B17A-27E8AD9A9531}" dt="2021-05-12T14:17:59.783" v="483" actId="478"/>
          <ac:picMkLst>
            <pc:docMk/>
            <pc:sldMk cId="3330402977" sldId="374"/>
            <ac:picMk id="5" creationId="{3AA5A0EF-F704-428C-9BFB-0E2F16B7F179}"/>
          </ac:picMkLst>
        </pc:picChg>
        <pc:picChg chg="mod ord modCrop">
          <ac:chgData name="PARK HYUNWOO" userId="fb356f9fdbff464b" providerId="LiveId" clId="{A7F0A9F6-D3CE-44A4-B17A-27E8AD9A9531}" dt="2021-05-12T14:17:58.705" v="482" actId="167"/>
          <ac:picMkLst>
            <pc:docMk/>
            <pc:sldMk cId="3330402977" sldId="374"/>
            <ac:picMk id="6" creationId="{E98435E6-9D04-43D2-BC97-AF71E32CF19E}"/>
          </ac:picMkLst>
        </pc:picChg>
        <pc:picChg chg="add del mod">
          <ac:chgData name="PARK HYUNWOO" userId="fb356f9fdbff464b" providerId="LiveId" clId="{A7F0A9F6-D3CE-44A4-B17A-27E8AD9A9531}" dt="2021-05-12T13:53:40.147" v="171" actId="478"/>
          <ac:picMkLst>
            <pc:docMk/>
            <pc:sldMk cId="3330402977" sldId="374"/>
            <ac:picMk id="7" creationId="{AECDB2AD-3B8C-484E-A3D2-6245CE0827D7}"/>
          </ac:picMkLst>
        </pc:picChg>
      </pc:sldChg>
      <pc:sldChg chg="addSp delSp modSp mod modNotesTx">
        <pc:chgData name="PARK HYUNWOO" userId="fb356f9fdbff464b" providerId="LiveId" clId="{A7F0A9F6-D3CE-44A4-B17A-27E8AD9A9531}" dt="2021-05-13T04:28:56.975" v="647" actId="6549"/>
        <pc:sldMkLst>
          <pc:docMk/>
          <pc:sldMk cId="1139573435" sldId="375"/>
        </pc:sldMkLst>
        <pc:spChg chg="add del mod">
          <ac:chgData name="PARK HYUNWOO" userId="fb356f9fdbff464b" providerId="LiveId" clId="{A7F0A9F6-D3CE-44A4-B17A-27E8AD9A9531}" dt="2021-05-12T13:57:09.081" v="197" actId="20577"/>
          <ac:spMkLst>
            <pc:docMk/>
            <pc:sldMk cId="1139573435" sldId="375"/>
            <ac:spMk id="2" creationId="{FF5E74DF-5014-4D1E-A17B-3517ACD7A9D0}"/>
          </ac:spMkLst>
        </pc:spChg>
        <pc:spChg chg="mod">
          <ac:chgData name="PARK HYUNWOO" userId="fb356f9fdbff464b" providerId="LiveId" clId="{A7F0A9F6-D3CE-44A4-B17A-27E8AD9A9531}" dt="2021-05-12T14:22:31.310" v="638" actId="20577"/>
          <ac:spMkLst>
            <pc:docMk/>
            <pc:sldMk cId="1139573435" sldId="375"/>
            <ac:spMk id="3" creationId="{208882AF-4F6B-4F6D-A29F-A6E126E71DEB}"/>
          </ac:spMkLst>
        </pc:spChg>
        <pc:spChg chg="del">
          <ac:chgData name="PARK HYUNWOO" userId="fb356f9fdbff464b" providerId="LiveId" clId="{A7F0A9F6-D3CE-44A4-B17A-27E8AD9A9531}" dt="2021-05-12T13:53:21.215" v="167" actId="478"/>
          <ac:spMkLst>
            <pc:docMk/>
            <pc:sldMk cId="1139573435" sldId="375"/>
            <ac:spMk id="4" creationId="{F5829053-D5B6-4A8D-A35A-900A564ECEA6}"/>
          </ac:spMkLst>
        </pc:spChg>
        <pc:spChg chg="add mod">
          <ac:chgData name="PARK HYUNWOO" userId="fb356f9fdbff464b" providerId="LiveId" clId="{A7F0A9F6-D3CE-44A4-B17A-27E8AD9A9531}" dt="2021-05-12T13:53:21.363" v="168"/>
          <ac:spMkLst>
            <pc:docMk/>
            <pc:sldMk cId="1139573435" sldId="375"/>
            <ac:spMk id="7" creationId="{BA0C0A73-BF06-4EB6-B24A-D5AAAAFE2C91}"/>
          </ac:spMkLst>
        </pc:spChg>
        <pc:spChg chg="add del mod">
          <ac:chgData name="PARK HYUNWOO" userId="fb356f9fdbff464b" providerId="LiveId" clId="{A7F0A9F6-D3CE-44A4-B17A-27E8AD9A9531}" dt="2021-05-12T13:56:49.679" v="183" actId="478"/>
          <ac:spMkLst>
            <pc:docMk/>
            <pc:sldMk cId="1139573435" sldId="375"/>
            <ac:spMk id="8" creationId="{5BADA440-432F-41E3-BFBB-A2BF84E404E1}"/>
          </ac:spMkLst>
        </pc:spChg>
        <pc:spChg chg="add del mod">
          <ac:chgData name="PARK HYUNWOO" userId="fb356f9fdbff464b" providerId="LiveId" clId="{A7F0A9F6-D3CE-44A4-B17A-27E8AD9A9531}" dt="2021-05-12T13:56:49.421" v="182"/>
          <ac:spMkLst>
            <pc:docMk/>
            <pc:sldMk cId="1139573435" sldId="375"/>
            <ac:spMk id="9" creationId="{42CCFDF5-2D77-4EB5-B95B-1689644E11E9}"/>
          </ac:spMkLst>
        </pc:spChg>
        <pc:picChg chg="mod">
          <ac:chgData name="PARK HYUNWOO" userId="fb356f9fdbff464b" providerId="LiveId" clId="{A7F0A9F6-D3CE-44A4-B17A-27E8AD9A9531}" dt="2021-05-12T14:11:44.848" v="436" actId="1076"/>
          <ac:picMkLst>
            <pc:docMk/>
            <pc:sldMk cId="1139573435" sldId="375"/>
            <ac:picMk id="5" creationId="{58C437E0-1300-4C94-A1C1-FFB27EEB5CA6}"/>
          </ac:picMkLst>
        </pc:picChg>
        <pc:picChg chg="del">
          <ac:chgData name="PARK HYUNWOO" userId="fb356f9fdbff464b" providerId="LiveId" clId="{A7F0A9F6-D3CE-44A4-B17A-27E8AD9A9531}" dt="2021-05-12T14:11:36.341" v="432" actId="478"/>
          <ac:picMkLst>
            <pc:docMk/>
            <pc:sldMk cId="1139573435" sldId="375"/>
            <ac:picMk id="6" creationId="{A10EBC3C-BC31-456D-A85F-CAB1867523B7}"/>
          </ac:picMkLst>
        </pc:picChg>
      </pc:sldChg>
      <pc:sldChg chg="addSp delSp modSp add mod">
        <pc:chgData name="PARK HYUNWOO" userId="fb356f9fdbff464b" providerId="LiveId" clId="{A7F0A9F6-D3CE-44A4-B17A-27E8AD9A9531}" dt="2021-05-12T14:21:29.016" v="620"/>
        <pc:sldMkLst>
          <pc:docMk/>
          <pc:sldMk cId="2851496583" sldId="376"/>
        </pc:sldMkLst>
        <pc:spChg chg="add del mod">
          <ac:chgData name="PARK HYUNWOO" userId="fb356f9fdbff464b" providerId="LiveId" clId="{A7F0A9F6-D3CE-44A4-B17A-27E8AD9A9531}" dt="2021-05-12T13:57:07.576" v="195" actId="20577"/>
          <ac:spMkLst>
            <pc:docMk/>
            <pc:sldMk cId="2851496583" sldId="376"/>
            <ac:spMk id="2" creationId="{FF5E74DF-5014-4D1E-A17B-3517ACD7A9D0}"/>
          </ac:spMkLst>
        </pc:spChg>
        <pc:spChg chg="del">
          <ac:chgData name="PARK HYUNWOO" userId="fb356f9fdbff464b" providerId="LiveId" clId="{A7F0A9F6-D3CE-44A4-B17A-27E8AD9A9531}" dt="2021-05-12T13:53:18.991" v="165" actId="478"/>
          <ac:spMkLst>
            <pc:docMk/>
            <pc:sldMk cId="2851496583" sldId="376"/>
            <ac:spMk id="4" creationId="{F5829053-D5B6-4A8D-A35A-900A564ECEA6}"/>
          </ac:spMkLst>
        </pc:spChg>
        <pc:spChg chg="add del mod">
          <ac:chgData name="PARK HYUNWOO" userId="fb356f9fdbff464b" providerId="LiveId" clId="{A7F0A9F6-D3CE-44A4-B17A-27E8AD9A9531}" dt="2021-05-12T13:56:49.896" v="184" actId="478"/>
          <ac:spMkLst>
            <pc:docMk/>
            <pc:sldMk cId="2851496583" sldId="376"/>
            <ac:spMk id="6" creationId="{CDDB38AC-DC45-4BE6-92E8-5D2268F2C63C}"/>
          </ac:spMkLst>
        </pc:spChg>
        <pc:spChg chg="add mod">
          <ac:chgData name="PARK HYUNWOO" userId="fb356f9fdbff464b" providerId="LiveId" clId="{A7F0A9F6-D3CE-44A4-B17A-27E8AD9A9531}" dt="2021-05-12T13:53:19.149" v="166"/>
          <ac:spMkLst>
            <pc:docMk/>
            <pc:sldMk cId="2851496583" sldId="376"/>
            <ac:spMk id="9" creationId="{9CF02C4E-A46F-427F-9090-42337D32B5CF}"/>
          </ac:spMkLst>
        </pc:spChg>
        <pc:spChg chg="mod">
          <ac:chgData name="PARK HYUNWOO" userId="fb356f9fdbff464b" providerId="LiveId" clId="{A7F0A9F6-D3CE-44A4-B17A-27E8AD9A9531}" dt="2021-05-12T14:21:29.016" v="620"/>
          <ac:spMkLst>
            <pc:docMk/>
            <pc:sldMk cId="2851496583" sldId="376"/>
            <ac:spMk id="10" creationId="{B4C0AD32-6CC2-4835-8112-81E6CFBF143C}"/>
          </ac:spMkLst>
        </pc:spChg>
        <pc:picChg chg="add del">
          <ac:chgData name="PARK HYUNWOO" userId="fb356f9fdbff464b" providerId="LiveId" clId="{A7F0A9F6-D3CE-44A4-B17A-27E8AD9A9531}" dt="2021-05-12T13:49:16.470" v="63" actId="478"/>
          <ac:picMkLst>
            <pc:docMk/>
            <pc:sldMk cId="2851496583" sldId="376"/>
            <ac:picMk id="5" creationId="{3AA5A0EF-F704-428C-9BFB-0E2F16B7F179}"/>
          </ac:picMkLst>
        </pc:picChg>
        <pc:picChg chg="add del mod">
          <ac:chgData name="PARK HYUNWOO" userId="fb356f9fdbff464b" providerId="LiveId" clId="{A7F0A9F6-D3CE-44A4-B17A-27E8AD9A9531}" dt="2021-05-12T13:48:32.953" v="45" actId="478"/>
          <ac:picMkLst>
            <pc:docMk/>
            <pc:sldMk cId="2851496583" sldId="376"/>
            <ac:picMk id="7" creationId="{59BB49F5-5E45-426D-9D2C-E117749D7A84}"/>
          </ac:picMkLst>
        </pc:picChg>
        <pc:picChg chg="add del mod ord modCrop">
          <ac:chgData name="PARK HYUNWOO" userId="fb356f9fdbff464b" providerId="LiveId" clId="{A7F0A9F6-D3CE-44A4-B17A-27E8AD9A9531}" dt="2021-05-12T13:53:42.140" v="172" actId="478"/>
          <ac:picMkLst>
            <pc:docMk/>
            <pc:sldMk cId="2851496583" sldId="376"/>
            <ac:picMk id="8" creationId="{9F66B208-D5B8-4175-B6AE-32F86C148998}"/>
          </ac:picMkLst>
        </pc:picChg>
        <pc:picChg chg="add mod">
          <ac:chgData name="PARK HYUNWOO" userId="fb356f9fdbff464b" providerId="LiveId" clId="{A7F0A9F6-D3CE-44A4-B17A-27E8AD9A9531}" dt="2021-05-12T13:53:42.304" v="173"/>
          <ac:picMkLst>
            <pc:docMk/>
            <pc:sldMk cId="2851496583" sldId="376"/>
            <ac:picMk id="11" creationId="{4EC16C59-C4EC-4028-9CFC-8E6E44736BDF}"/>
          </ac:picMkLst>
        </pc:picChg>
      </pc:sldChg>
      <pc:sldChg chg="addSp delSp modSp add mod ord modNotesTx">
        <pc:chgData name="PARK HYUNWOO" userId="fb356f9fdbff464b" providerId="LiveId" clId="{A7F0A9F6-D3CE-44A4-B17A-27E8AD9A9531}" dt="2021-05-13T04:39:32.559" v="715" actId="20577"/>
        <pc:sldMkLst>
          <pc:docMk/>
          <pc:sldMk cId="1195552702" sldId="377"/>
        </pc:sldMkLst>
        <pc:spChg chg="add del mod">
          <ac:chgData name="PARK HYUNWOO" userId="fb356f9fdbff464b" providerId="LiveId" clId="{A7F0A9F6-D3CE-44A4-B17A-27E8AD9A9531}" dt="2021-05-12T13:57:05.796" v="193" actId="20577"/>
          <ac:spMkLst>
            <pc:docMk/>
            <pc:sldMk cId="1195552702" sldId="377"/>
            <ac:spMk id="2" creationId="{FF5E74DF-5014-4D1E-A17B-3517ACD7A9D0}"/>
          </ac:spMkLst>
        </pc:spChg>
        <pc:spChg chg="del mod">
          <ac:chgData name="PARK HYUNWOO" userId="fb356f9fdbff464b" providerId="LiveId" clId="{A7F0A9F6-D3CE-44A4-B17A-27E8AD9A9531}" dt="2021-05-12T13:53:17.004" v="163" actId="478"/>
          <ac:spMkLst>
            <pc:docMk/>
            <pc:sldMk cId="1195552702" sldId="377"/>
            <ac:spMk id="4" creationId="{F5829053-D5B6-4A8D-A35A-900A564ECEA6}"/>
          </ac:spMkLst>
        </pc:spChg>
        <pc:spChg chg="add del mod">
          <ac:chgData name="PARK HYUNWOO" userId="fb356f9fdbff464b" providerId="LiveId" clId="{A7F0A9F6-D3CE-44A4-B17A-27E8AD9A9531}" dt="2021-05-12T13:56:50.098" v="185" actId="478"/>
          <ac:spMkLst>
            <pc:docMk/>
            <pc:sldMk cId="1195552702" sldId="377"/>
            <ac:spMk id="6" creationId="{FEB88C07-56BA-47BB-B411-D3F7D3C38CAB}"/>
          </ac:spMkLst>
        </pc:spChg>
        <pc:spChg chg="add mod">
          <ac:chgData name="PARK HYUNWOO" userId="fb356f9fdbff464b" providerId="LiveId" clId="{A7F0A9F6-D3CE-44A4-B17A-27E8AD9A9531}" dt="2021-05-12T13:53:17.193" v="164"/>
          <ac:spMkLst>
            <pc:docMk/>
            <pc:sldMk cId="1195552702" sldId="377"/>
            <ac:spMk id="8" creationId="{88BEC4D9-6DBB-468F-9944-4413379C8C25}"/>
          </ac:spMkLst>
        </pc:spChg>
        <pc:spChg chg="mod">
          <ac:chgData name="PARK HYUNWOO" userId="fb356f9fdbff464b" providerId="LiveId" clId="{A7F0A9F6-D3CE-44A4-B17A-27E8AD9A9531}" dt="2021-05-12T13:50:52.486" v="143"/>
          <ac:spMkLst>
            <pc:docMk/>
            <pc:sldMk cId="1195552702" sldId="377"/>
            <ac:spMk id="10" creationId="{B4C0AD32-6CC2-4835-8112-81E6CFBF143C}"/>
          </ac:spMkLst>
        </pc:spChg>
        <pc:spChg chg="add mod">
          <ac:chgData name="PARK HYUNWOO" userId="fb356f9fdbff464b" providerId="LiveId" clId="{A7F0A9F6-D3CE-44A4-B17A-27E8AD9A9531}" dt="2021-05-12T14:06:16.145" v="380" actId="14100"/>
          <ac:spMkLst>
            <pc:docMk/>
            <pc:sldMk cId="1195552702" sldId="377"/>
            <ac:spMk id="11" creationId="{2FB7CC9E-BB19-4CB3-A0AE-05741267AA2A}"/>
          </ac:spMkLst>
        </pc:spChg>
        <pc:spChg chg="add mod">
          <ac:chgData name="PARK HYUNWOO" userId="fb356f9fdbff464b" providerId="LiveId" clId="{A7F0A9F6-D3CE-44A4-B17A-27E8AD9A9531}" dt="2021-05-12T14:06:27.305" v="382" actId="255"/>
          <ac:spMkLst>
            <pc:docMk/>
            <pc:sldMk cId="1195552702" sldId="377"/>
            <ac:spMk id="12" creationId="{C9D212AB-407C-4B4A-B51E-9468C135C4A5}"/>
          </ac:spMkLst>
        </pc:spChg>
        <pc:picChg chg="mod">
          <ac:chgData name="PARK HYUNWOO" userId="fb356f9fdbff464b" providerId="LiveId" clId="{A7F0A9F6-D3CE-44A4-B17A-27E8AD9A9531}" dt="2021-05-12T14:04:33.704" v="351" actId="1076"/>
          <ac:picMkLst>
            <pc:docMk/>
            <pc:sldMk cId="1195552702" sldId="377"/>
            <ac:picMk id="3" creationId="{5CF9EC47-0218-433C-BE24-DF297F93D574}"/>
          </ac:picMkLst>
        </pc:picChg>
        <pc:picChg chg="del">
          <ac:chgData name="PARK HYUNWOO" userId="fb356f9fdbff464b" providerId="LiveId" clId="{A7F0A9F6-D3CE-44A4-B17A-27E8AD9A9531}" dt="2021-05-12T13:49:34.299" v="67" actId="478"/>
          <ac:picMkLst>
            <pc:docMk/>
            <pc:sldMk cId="1195552702" sldId="377"/>
            <ac:picMk id="5" creationId="{3AA5A0EF-F704-428C-9BFB-0E2F16B7F179}"/>
          </ac:picMkLst>
        </pc:picChg>
        <pc:picChg chg="mod">
          <ac:chgData name="PARK HYUNWOO" userId="fb356f9fdbff464b" providerId="LiveId" clId="{A7F0A9F6-D3CE-44A4-B17A-27E8AD9A9531}" dt="2021-05-12T14:04:33.075" v="350" actId="1076"/>
          <ac:picMkLst>
            <pc:docMk/>
            <pc:sldMk cId="1195552702" sldId="377"/>
            <ac:picMk id="7" creationId="{59BB49F5-5E45-426D-9D2C-E117749D7A84}"/>
          </ac:picMkLst>
        </pc:picChg>
      </pc:sldChg>
    </pc:docChg>
  </pc:docChgLst>
  <pc:docChgLst>
    <pc:chgData name="이 상운" userId="44702bf4c8d8b3bd" providerId="Windows Live" clId="Web-{01553F4B-5765-4A94-AEFC-E3A0D810696F}"/>
    <pc:docChg chg="addSld delSld modSld sldOrd">
      <pc:chgData name="이 상운" userId="44702bf4c8d8b3bd" providerId="Windows Live" clId="Web-{01553F4B-5765-4A94-AEFC-E3A0D810696F}" dt="2020-10-13T07:10:13.496" v="1630" actId="20577"/>
      <pc:docMkLst>
        <pc:docMk/>
      </pc:docMkLst>
      <pc:sldChg chg="modSp">
        <pc:chgData name="이 상운" userId="44702bf4c8d8b3bd" providerId="Windows Live" clId="Web-{01553F4B-5765-4A94-AEFC-E3A0D810696F}" dt="2020-10-13T06:35:13.404" v="54" actId="20577"/>
        <pc:sldMkLst>
          <pc:docMk/>
          <pc:sldMk cId="2892614157" sldId="256"/>
        </pc:sldMkLst>
        <pc:spChg chg="mod">
          <ac:chgData name="이 상운" userId="44702bf4c8d8b3bd" providerId="Windows Live" clId="Web-{01553F4B-5765-4A94-AEFC-E3A0D810696F}" dt="2020-10-13T06:35:13.404" v="54" actId="20577"/>
          <ac:spMkLst>
            <pc:docMk/>
            <pc:sldMk cId="2892614157" sldId="256"/>
            <ac:spMk id="5" creationId="{127E6B9B-91E5-4527-BEC9-777A3C89BA21}"/>
          </ac:spMkLst>
        </pc:spChg>
      </pc:sldChg>
      <pc:sldChg chg="addSp modSp">
        <pc:chgData name="이 상운" userId="44702bf4c8d8b3bd" providerId="Windows Live" clId="Web-{01553F4B-5765-4A94-AEFC-E3A0D810696F}" dt="2020-10-13T07:06:07.991" v="1023" actId="20577"/>
        <pc:sldMkLst>
          <pc:docMk/>
          <pc:sldMk cId="1896678881" sldId="286"/>
        </pc:sldMkLst>
        <pc:spChg chg="add mod">
          <ac:chgData name="이 상운" userId="44702bf4c8d8b3bd" providerId="Windows Live" clId="Web-{01553F4B-5765-4A94-AEFC-E3A0D810696F}" dt="2020-10-13T07:06:07.991" v="1023" actId="20577"/>
          <ac:spMkLst>
            <pc:docMk/>
            <pc:sldMk cId="1896678881" sldId="286"/>
            <ac:spMk id="5" creationId="{59381331-617A-452C-93FA-86A0E5325C49}"/>
          </ac:spMkLst>
        </pc:spChg>
      </pc:sldChg>
      <pc:sldChg chg="addSp modSp">
        <pc:chgData name="이 상운" userId="44702bf4c8d8b3bd" providerId="Windows Live" clId="Web-{01553F4B-5765-4A94-AEFC-E3A0D810696F}" dt="2020-10-13T06:54:10.241" v="892" actId="1076"/>
        <pc:sldMkLst>
          <pc:docMk/>
          <pc:sldMk cId="2987196874" sldId="290"/>
        </pc:sldMkLst>
        <pc:picChg chg="add mod">
          <ac:chgData name="이 상운" userId="44702bf4c8d8b3bd" providerId="Windows Live" clId="Web-{01553F4B-5765-4A94-AEFC-E3A0D810696F}" dt="2020-10-13T06:54:10.241" v="892" actId="1076"/>
          <ac:picMkLst>
            <pc:docMk/>
            <pc:sldMk cId="2987196874" sldId="290"/>
            <ac:picMk id="3" creationId="{010259CE-3306-448A-86D7-14BB11A0F352}"/>
          </ac:picMkLst>
        </pc:picChg>
      </pc:sldChg>
      <pc:sldChg chg="del">
        <pc:chgData name="이 상운" userId="44702bf4c8d8b3bd" providerId="Windows Live" clId="Web-{01553F4B-5765-4A94-AEFC-E3A0D810696F}" dt="2020-10-13T06:56:14.556" v="893"/>
        <pc:sldMkLst>
          <pc:docMk/>
          <pc:sldMk cId="3169704462" sldId="326"/>
        </pc:sldMkLst>
      </pc:sldChg>
      <pc:sldChg chg="modSp">
        <pc:chgData name="이 상운" userId="44702bf4c8d8b3bd" providerId="Windows Live" clId="Web-{01553F4B-5765-4A94-AEFC-E3A0D810696F}" dt="2020-10-13T07:02:35.658" v="897" actId="1076"/>
        <pc:sldMkLst>
          <pc:docMk/>
          <pc:sldMk cId="3264018752" sldId="327"/>
        </pc:sldMkLst>
        <pc:spChg chg="mod">
          <ac:chgData name="이 상운" userId="44702bf4c8d8b3bd" providerId="Windows Live" clId="Web-{01553F4B-5765-4A94-AEFC-E3A0D810696F}" dt="2020-10-13T07:02:35.642" v="895" actId="1076"/>
          <ac:spMkLst>
            <pc:docMk/>
            <pc:sldMk cId="3264018752" sldId="327"/>
            <ac:spMk id="7" creationId="{49A05576-09F7-419F-87FC-85D58FAD363E}"/>
          </ac:spMkLst>
        </pc:spChg>
        <pc:spChg chg="mod">
          <ac:chgData name="이 상운" userId="44702bf4c8d8b3bd" providerId="Windows Live" clId="Web-{01553F4B-5765-4A94-AEFC-E3A0D810696F}" dt="2020-10-13T07:02:35.658" v="897" actId="1076"/>
          <ac:spMkLst>
            <pc:docMk/>
            <pc:sldMk cId="3264018752" sldId="327"/>
            <ac:spMk id="15" creationId="{BC3543FE-E37C-4202-B9CB-104B2808F991}"/>
          </ac:spMkLst>
        </pc:spChg>
        <pc:picChg chg="mod">
          <ac:chgData name="이 상운" userId="44702bf4c8d8b3bd" providerId="Windows Live" clId="Web-{01553F4B-5765-4A94-AEFC-E3A0D810696F}" dt="2020-10-13T07:02:35.642" v="894" actId="1076"/>
          <ac:picMkLst>
            <pc:docMk/>
            <pc:sldMk cId="3264018752" sldId="327"/>
            <ac:picMk id="5" creationId="{A8EA28DA-A94D-4796-A0F3-0420076C908A}"/>
          </ac:picMkLst>
        </pc:picChg>
        <pc:picChg chg="mod">
          <ac:chgData name="이 상운" userId="44702bf4c8d8b3bd" providerId="Windows Live" clId="Web-{01553F4B-5765-4A94-AEFC-E3A0D810696F}" dt="2020-10-13T07:02:35.658" v="896" actId="1076"/>
          <ac:picMkLst>
            <pc:docMk/>
            <pc:sldMk cId="3264018752" sldId="327"/>
            <ac:picMk id="13" creationId="{EE6D4749-6622-4D0E-A709-E5F029038F84}"/>
          </ac:picMkLst>
        </pc:picChg>
      </pc:sldChg>
      <pc:sldChg chg="modSp ord">
        <pc:chgData name="이 상운" userId="44702bf4c8d8b3bd" providerId="Windows Live" clId="Web-{01553F4B-5765-4A94-AEFC-E3A0D810696F}" dt="2020-10-13T06:50:25.314" v="784" actId="20577"/>
        <pc:sldMkLst>
          <pc:docMk/>
          <pc:sldMk cId="3626878803" sldId="328"/>
        </pc:sldMkLst>
        <pc:spChg chg="mod">
          <ac:chgData name="이 상운" userId="44702bf4c8d8b3bd" providerId="Windows Live" clId="Web-{01553F4B-5765-4A94-AEFC-E3A0D810696F}" dt="2020-10-13T06:50:25.314" v="784" actId="20577"/>
          <ac:spMkLst>
            <pc:docMk/>
            <pc:sldMk cId="3626878803" sldId="328"/>
            <ac:spMk id="9" creationId="{03405F14-867D-4F8E-A0B8-82A1852B5942}"/>
          </ac:spMkLst>
        </pc:spChg>
      </pc:sldChg>
      <pc:sldChg chg="addSp modSp">
        <pc:chgData name="이 상운" userId="44702bf4c8d8b3bd" providerId="Windows Live" clId="Web-{01553F4B-5765-4A94-AEFC-E3A0D810696F}" dt="2020-10-13T06:41:19.256" v="369" actId="20577"/>
        <pc:sldMkLst>
          <pc:docMk/>
          <pc:sldMk cId="2729682491" sldId="329"/>
        </pc:sldMkLst>
        <pc:spChg chg="add mod">
          <ac:chgData name="이 상운" userId="44702bf4c8d8b3bd" providerId="Windows Live" clId="Web-{01553F4B-5765-4A94-AEFC-E3A0D810696F}" dt="2020-10-13T06:41:19.256" v="369" actId="20577"/>
          <ac:spMkLst>
            <pc:docMk/>
            <pc:sldMk cId="2729682491" sldId="329"/>
            <ac:spMk id="3" creationId="{E4C9EF41-3359-4C5D-938E-E8E15E24ED61}"/>
          </ac:spMkLst>
        </pc:spChg>
        <pc:spChg chg="mod">
          <ac:chgData name="이 상운" userId="44702bf4c8d8b3bd" providerId="Windows Live" clId="Web-{01553F4B-5765-4A94-AEFC-E3A0D810696F}" dt="2020-10-13T06:38:52.487" v="154" actId="14100"/>
          <ac:spMkLst>
            <pc:docMk/>
            <pc:sldMk cId="2729682491" sldId="329"/>
            <ac:spMk id="7" creationId="{2C9ECFFD-59CB-4DCF-9423-B0E8CCC1C285}"/>
          </ac:spMkLst>
        </pc:spChg>
      </pc:sldChg>
      <pc:sldChg chg="addSp delSp modSp">
        <pc:chgData name="이 상운" userId="44702bf4c8d8b3bd" providerId="Windows Live" clId="Web-{01553F4B-5765-4A94-AEFC-E3A0D810696F}" dt="2020-10-13T07:03:03.846" v="950" actId="1076"/>
        <pc:sldMkLst>
          <pc:docMk/>
          <pc:sldMk cId="2198579606" sldId="331"/>
        </pc:sldMkLst>
        <pc:spChg chg="add mod">
          <ac:chgData name="이 상운" userId="44702bf4c8d8b3bd" providerId="Windows Live" clId="Web-{01553F4B-5765-4A94-AEFC-E3A0D810696F}" dt="2020-10-13T07:02:51.033" v="944" actId="20577"/>
          <ac:spMkLst>
            <pc:docMk/>
            <pc:sldMk cId="2198579606" sldId="331"/>
            <ac:spMk id="3" creationId="{C4C8A61B-4EE7-4E27-A92D-02F67E803379}"/>
          </ac:spMkLst>
        </pc:spChg>
        <pc:spChg chg="del">
          <ac:chgData name="이 상운" userId="44702bf4c8d8b3bd" providerId="Windows Live" clId="Web-{01553F4B-5765-4A94-AEFC-E3A0D810696F}" dt="2020-10-13T07:02:56.909" v="947"/>
          <ac:spMkLst>
            <pc:docMk/>
            <pc:sldMk cId="2198579606" sldId="331"/>
            <ac:spMk id="4" creationId="{B081840C-778D-4293-991A-C26284342F42}"/>
          </ac:spMkLst>
        </pc:spChg>
        <pc:spChg chg="mod">
          <ac:chgData name="이 상운" userId="44702bf4c8d8b3bd" providerId="Windows Live" clId="Web-{01553F4B-5765-4A94-AEFC-E3A0D810696F}" dt="2020-10-13T07:03:03.831" v="949" actId="1076"/>
          <ac:spMkLst>
            <pc:docMk/>
            <pc:sldMk cId="2198579606" sldId="331"/>
            <ac:spMk id="8" creationId="{958C3A60-190E-42FC-82ED-AF595A49D31F}"/>
          </ac:spMkLst>
        </pc:spChg>
        <pc:spChg chg="mod">
          <ac:chgData name="이 상운" userId="44702bf4c8d8b3bd" providerId="Windows Live" clId="Web-{01553F4B-5765-4A94-AEFC-E3A0D810696F}" dt="2020-10-13T07:03:03.846" v="950" actId="1076"/>
          <ac:spMkLst>
            <pc:docMk/>
            <pc:sldMk cId="2198579606" sldId="331"/>
            <ac:spMk id="10" creationId="{3AA1D8C7-52B2-4F6E-850E-66F1F1C04EA3}"/>
          </ac:spMkLst>
        </pc:spChg>
        <pc:picChg chg="mod">
          <ac:chgData name="이 상운" userId="44702bf4c8d8b3bd" providerId="Windows Live" clId="Web-{01553F4B-5765-4A94-AEFC-E3A0D810696F}" dt="2020-10-13T07:03:03.831" v="948" actId="1076"/>
          <ac:picMkLst>
            <pc:docMk/>
            <pc:sldMk cId="2198579606" sldId="331"/>
            <ac:picMk id="7" creationId="{232D0BA3-17A2-4F5A-8736-66BE11E3DA9D}"/>
          </ac:picMkLst>
        </pc:picChg>
      </pc:sldChg>
      <pc:sldChg chg="addSp modSp">
        <pc:chgData name="이 상운" userId="44702bf4c8d8b3bd" providerId="Windows Live" clId="Web-{01553F4B-5765-4A94-AEFC-E3A0D810696F}" dt="2020-10-13T06:51:44.300" v="889" actId="14100"/>
        <pc:sldMkLst>
          <pc:docMk/>
          <pc:sldMk cId="735064562" sldId="332"/>
        </pc:sldMkLst>
        <pc:spChg chg="mod">
          <ac:chgData name="이 상운" userId="44702bf4c8d8b3bd" providerId="Windows Live" clId="Web-{01553F4B-5765-4A94-AEFC-E3A0D810696F}" dt="2020-10-13T06:51:44.300" v="889" actId="14100"/>
          <ac:spMkLst>
            <pc:docMk/>
            <pc:sldMk cId="735064562" sldId="332"/>
            <ac:spMk id="3" creationId="{BEE1ACC6-8DEA-4E27-B29C-396CB509699F}"/>
          </ac:spMkLst>
        </pc:spChg>
        <pc:spChg chg="mod">
          <ac:chgData name="이 상운" userId="44702bf4c8d8b3bd" providerId="Windows Live" clId="Web-{01553F4B-5765-4A94-AEFC-E3A0D810696F}" dt="2020-10-13T06:50:43.127" v="789" actId="1076"/>
          <ac:spMkLst>
            <pc:docMk/>
            <pc:sldMk cId="735064562" sldId="332"/>
            <ac:spMk id="4" creationId="{B081840C-778D-4293-991A-C26284342F42}"/>
          </ac:spMkLst>
        </pc:spChg>
        <pc:spChg chg="add mod">
          <ac:chgData name="이 상운" userId="44702bf4c8d8b3bd" providerId="Windows Live" clId="Web-{01553F4B-5765-4A94-AEFC-E3A0D810696F}" dt="2020-10-13T06:51:25.425" v="863" actId="20577"/>
          <ac:spMkLst>
            <pc:docMk/>
            <pc:sldMk cId="735064562" sldId="332"/>
            <ac:spMk id="5" creationId="{5421C243-1062-4820-B7AC-3B23AE7D85BD}"/>
          </ac:spMkLst>
        </pc:spChg>
      </pc:sldChg>
      <pc:sldChg chg="addSp delSp modSp add ord replId">
        <pc:chgData name="이 상운" userId="44702bf4c8d8b3bd" providerId="Windows Live" clId="Web-{01553F4B-5765-4A94-AEFC-E3A0D810696F}" dt="2020-10-13T06:47:03.201" v="659"/>
        <pc:sldMkLst>
          <pc:docMk/>
          <pc:sldMk cId="846467718" sldId="333"/>
        </pc:sldMkLst>
        <pc:spChg chg="del">
          <ac:chgData name="이 상운" userId="44702bf4c8d8b3bd" providerId="Windows Live" clId="Web-{01553F4B-5765-4A94-AEFC-E3A0D810696F}" dt="2020-10-13T06:37:22.766" v="149"/>
          <ac:spMkLst>
            <pc:docMk/>
            <pc:sldMk cId="846467718" sldId="333"/>
            <ac:spMk id="3" creationId="{BEE1ACC6-8DEA-4E27-B29C-396CB509699F}"/>
          </ac:spMkLst>
        </pc:spChg>
        <pc:spChg chg="mod">
          <ac:chgData name="이 상운" userId="44702bf4c8d8b3bd" providerId="Windows Live" clId="Web-{01553F4B-5765-4A94-AEFC-E3A0D810696F}" dt="2020-10-13T06:43:28.821" v="650" actId="1076"/>
          <ac:spMkLst>
            <pc:docMk/>
            <pc:sldMk cId="846467718" sldId="333"/>
            <ac:spMk id="4" creationId="{B081840C-778D-4293-991A-C26284342F42}"/>
          </ac:spMkLst>
        </pc:spChg>
        <pc:spChg chg="add mod">
          <ac:chgData name="이 상운" userId="44702bf4c8d8b3bd" providerId="Windows Live" clId="Web-{01553F4B-5765-4A94-AEFC-E3A0D810696F}" dt="2020-10-13T06:43:43.493" v="652" actId="1076"/>
          <ac:spMkLst>
            <pc:docMk/>
            <pc:sldMk cId="846467718" sldId="333"/>
            <ac:spMk id="6" creationId="{44DE97EC-236D-4912-817C-EBE6FBE239F6}"/>
          </ac:spMkLst>
        </pc:spChg>
        <pc:picChg chg="add mod modCrop">
          <ac:chgData name="이 상운" userId="44702bf4c8d8b3bd" providerId="Windows Live" clId="Web-{01553F4B-5765-4A94-AEFC-E3A0D810696F}" dt="2020-10-13T06:47:03.201" v="659"/>
          <ac:picMkLst>
            <pc:docMk/>
            <pc:sldMk cId="846467718" sldId="333"/>
            <ac:picMk id="5" creationId="{BA415238-2DCE-42CC-B81F-D69FEF24162E}"/>
          </ac:picMkLst>
        </pc:picChg>
      </pc:sldChg>
      <pc:sldChg chg="delSp add del replId">
        <pc:chgData name="이 상운" userId="44702bf4c8d8b3bd" providerId="Windows Live" clId="Web-{01553F4B-5765-4A94-AEFC-E3A0D810696F}" dt="2020-10-13T06:44:17.228" v="657"/>
        <pc:sldMkLst>
          <pc:docMk/>
          <pc:sldMk cId="687243424" sldId="334"/>
        </pc:sldMkLst>
        <pc:spChg chg="del">
          <ac:chgData name="이 상운" userId="44702bf4c8d8b3bd" providerId="Windows Live" clId="Web-{01553F4B-5765-4A94-AEFC-E3A0D810696F}" dt="2020-10-13T06:44:05.400" v="655"/>
          <ac:spMkLst>
            <pc:docMk/>
            <pc:sldMk cId="687243424" sldId="334"/>
            <ac:spMk id="4" creationId="{B081840C-778D-4293-991A-C26284342F42}"/>
          </ac:spMkLst>
        </pc:spChg>
        <pc:spChg chg="del">
          <ac:chgData name="이 상운" userId="44702bf4c8d8b3bd" providerId="Windows Live" clId="Web-{01553F4B-5765-4A94-AEFC-E3A0D810696F}" dt="2020-10-13T06:44:09.134" v="656"/>
          <ac:spMkLst>
            <pc:docMk/>
            <pc:sldMk cId="687243424" sldId="334"/>
            <ac:spMk id="6" creationId="{44DE97EC-236D-4912-817C-EBE6FBE239F6}"/>
          </ac:spMkLst>
        </pc:spChg>
        <pc:picChg chg="del">
          <ac:chgData name="이 상운" userId="44702bf4c8d8b3bd" providerId="Windows Live" clId="Web-{01553F4B-5765-4A94-AEFC-E3A0D810696F}" dt="2020-10-13T06:44:05.400" v="654"/>
          <ac:picMkLst>
            <pc:docMk/>
            <pc:sldMk cId="687243424" sldId="334"/>
            <ac:picMk id="5" creationId="{BA415238-2DCE-42CC-B81F-D69FEF24162E}"/>
          </ac:picMkLst>
        </pc:picChg>
      </pc:sldChg>
      <pc:sldChg chg="add del replId">
        <pc:chgData name="이 상운" userId="44702bf4c8d8b3bd" providerId="Windows Live" clId="Web-{01553F4B-5765-4A94-AEFC-E3A0D810696F}" dt="2020-10-13T06:50:52.737" v="794"/>
        <pc:sldMkLst>
          <pc:docMk/>
          <pc:sldMk cId="1510389657" sldId="335"/>
        </pc:sldMkLst>
      </pc:sldChg>
      <pc:sldChg chg="add del replId">
        <pc:chgData name="이 상운" userId="44702bf4c8d8b3bd" providerId="Windows Live" clId="Web-{01553F4B-5765-4A94-AEFC-E3A0D810696F}" dt="2020-10-13T06:50:36.236" v="788"/>
        <pc:sldMkLst>
          <pc:docMk/>
          <pc:sldMk cId="3291261479" sldId="335"/>
        </pc:sldMkLst>
      </pc:sldChg>
      <pc:sldChg chg="add del replId">
        <pc:chgData name="이 상운" userId="44702bf4c8d8b3bd" providerId="Windows Live" clId="Web-{01553F4B-5765-4A94-AEFC-E3A0D810696F}" dt="2020-10-13T06:50:47.237" v="792"/>
        <pc:sldMkLst>
          <pc:docMk/>
          <pc:sldMk cId="3670831752" sldId="335"/>
        </pc:sldMkLst>
      </pc:sldChg>
      <pc:sldChg chg="delSp modSp add replId">
        <pc:chgData name="이 상운" userId="44702bf4c8d8b3bd" providerId="Windows Live" clId="Web-{01553F4B-5765-4A94-AEFC-E3A0D810696F}" dt="2020-10-13T07:10:13.496" v="1629" actId="20577"/>
        <pc:sldMkLst>
          <pc:docMk/>
          <pc:sldMk cId="1454864074" sldId="338"/>
        </pc:sldMkLst>
        <pc:spChg chg="del mod">
          <ac:chgData name="이 상운" userId="44702bf4c8d8b3bd" providerId="Windows Live" clId="Web-{01553F4B-5765-4A94-AEFC-E3A0D810696F}" dt="2020-10-13T07:04:55.521" v="976"/>
          <ac:spMkLst>
            <pc:docMk/>
            <pc:sldMk cId="1454864074" sldId="338"/>
            <ac:spMk id="4" creationId="{53853E52-CA9D-4EB8-B420-AF74C9A528A7}"/>
          </ac:spMkLst>
        </pc:spChg>
        <pc:spChg chg="mod">
          <ac:chgData name="이 상운" userId="44702bf4c8d8b3bd" providerId="Windows Live" clId="Web-{01553F4B-5765-4A94-AEFC-E3A0D810696F}" dt="2020-10-13T07:10:13.496" v="1629" actId="20577"/>
          <ac:spMkLst>
            <pc:docMk/>
            <pc:sldMk cId="1454864074" sldId="338"/>
            <ac:spMk id="8" creationId="{9E38C101-DD46-4E30-9A9A-BA689BCF2190}"/>
          </ac:spMkLst>
        </pc:spChg>
      </pc:sldChg>
    </pc:docChg>
  </pc:docChgLst>
  <pc:docChgLst>
    <pc:chgData name="이 상운" userId="44702bf4c8d8b3bd" providerId="Windows Live" clId="Web-{B5E595CE-4C6D-41A4-94AE-86FB12F5727C}"/>
    <pc:docChg chg="addSld modSld">
      <pc:chgData name="이 상운" userId="44702bf4c8d8b3bd" providerId="Windows Live" clId="Web-{B5E595CE-4C6D-41A4-94AE-86FB12F5727C}" dt="2021-03-22T09:57:11.344" v="200" actId="20577"/>
      <pc:docMkLst>
        <pc:docMk/>
      </pc:docMkLst>
      <pc:sldChg chg="modSp">
        <pc:chgData name="이 상운" userId="44702bf4c8d8b3bd" providerId="Windows Live" clId="Web-{B5E595CE-4C6D-41A4-94AE-86FB12F5727C}" dt="2021-03-22T09:50:14.024" v="75"/>
        <pc:sldMkLst>
          <pc:docMk/>
          <pc:sldMk cId="1454864074" sldId="338"/>
        </pc:sldMkLst>
        <pc:graphicFrameChg chg="mod modGraphic">
          <ac:chgData name="이 상운" userId="44702bf4c8d8b3bd" providerId="Windows Live" clId="Web-{B5E595CE-4C6D-41A4-94AE-86FB12F5727C}" dt="2021-03-22T09:50:14.024" v="75"/>
          <ac:graphicFrameMkLst>
            <pc:docMk/>
            <pc:sldMk cId="1454864074" sldId="338"/>
            <ac:graphicFrameMk id="13" creationId="{5168CE40-26A6-4DF4-B9B1-EF5B24482326}"/>
          </ac:graphicFrameMkLst>
        </pc:graphicFrameChg>
      </pc:sldChg>
      <pc:sldChg chg="modSp new">
        <pc:chgData name="이 상운" userId="44702bf4c8d8b3bd" providerId="Windows Live" clId="Web-{B5E595CE-4C6D-41A4-94AE-86FB12F5727C}" dt="2021-03-22T09:57:11.344" v="200" actId="20577"/>
        <pc:sldMkLst>
          <pc:docMk/>
          <pc:sldMk cId="4254591557" sldId="343"/>
        </pc:sldMkLst>
        <pc:spChg chg="mod">
          <ac:chgData name="이 상운" userId="44702bf4c8d8b3bd" providerId="Windows Live" clId="Web-{B5E595CE-4C6D-41A4-94AE-86FB12F5727C}" dt="2021-03-22T09:48:32.694" v="20" actId="20577"/>
          <ac:spMkLst>
            <pc:docMk/>
            <pc:sldMk cId="4254591557" sldId="343"/>
            <ac:spMk id="2" creationId="{02530ABE-3CF4-4A12-897C-CD809157AADF}"/>
          </ac:spMkLst>
        </pc:spChg>
        <pc:spChg chg="mod">
          <ac:chgData name="이 상운" userId="44702bf4c8d8b3bd" providerId="Windows Live" clId="Web-{B5E595CE-4C6D-41A4-94AE-86FB12F5727C}" dt="2021-03-22T09:57:11.344" v="200" actId="20577"/>
          <ac:spMkLst>
            <pc:docMk/>
            <pc:sldMk cId="4254591557" sldId="343"/>
            <ac:spMk id="3" creationId="{2D337A56-9BA0-4B24-90F7-B2BFFF72D884}"/>
          </ac:spMkLst>
        </pc:spChg>
      </pc:sldChg>
      <pc:sldChg chg="modSp add replId">
        <pc:chgData name="이 상운" userId="44702bf4c8d8b3bd" providerId="Windows Live" clId="Web-{B5E595CE-4C6D-41A4-94AE-86FB12F5727C}" dt="2021-03-22T09:49:20.211" v="52" actId="20577"/>
        <pc:sldMkLst>
          <pc:docMk/>
          <pc:sldMk cId="1337915836" sldId="344"/>
        </pc:sldMkLst>
        <pc:spChg chg="mod">
          <ac:chgData name="이 상운" userId="44702bf4c8d8b3bd" providerId="Windows Live" clId="Web-{B5E595CE-4C6D-41A4-94AE-86FB12F5727C}" dt="2021-03-22T09:49:20.211" v="52" actId="20577"/>
          <ac:spMkLst>
            <pc:docMk/>
            <pc:sldMk cId="1337915836" sldId="344"/>
            <ac:spMk id="3" creationId="{2D337A56-9BA0-4B24-90F7-B2BFFF72D884}"/>
          </ac:spMkLst>
        </pc:spChg>
      </pc:sldChg>
    </pc:docChg>
  </pc:docChgLst>
  <pc:docChgLst>
    <pc:chgData name="이 상운" userId="44702bf4c8d8b3bd" providerId="Windows Live" clId="Web-{7BA395D9-9DFF-482C-8E35-D176B4D7D385}"/>
    <pc:docChg chg="addSld modSld">
      <pc:chgData name="이 상운" userId="44702bf4c8d8b3bd" providerId="Windows Live" clId="Web-{7BA395D9-9DFF-482C-8E35-D176B4D7D385}" dt="2021-03-17T09:35:56.112" v="743" actId="1076"/>
      <pc:docMkLst>
        <pc:docMk/>
      </pc:docMkLst>
      <pc:sldChg chg="addSp modSp">
        <pc:chgData name="이 상운" userId="44702bf4c8d8b3bd" providerId="Windows Live" clId="Web-{7BA395D9-9DFF-482C-8E35-D176B4D7D385}" dt="2021-03-17T09:35:56.112" v="743" actId="1076"/>
        <pc:sldMkLst>
          <pc:docMk/>
          <pc:sldMk cId="2892614157" sldId="256"/>
        </pc:sldMkLst>
        <pc:spChg chg="mod">
          <ac:chgData name="이 상운" userId="44702bf4c8d8b3bd" providerId="Windows Live" clId="Web-{7BA395D9-9DFF-482C-8E35-D176B4D7D385}" dt="2021-03-17T09:35:34.909" v="732" actId="20577"/>
          <ac:spMkLst>
            <pc:docMk/>
            <pc:sldMk cId="2892614157" sldId="256"/>
            <ac:spMk id="2" creationId="{04BA72BC-B81C-43A5-AE91-2FD3F1C54884}"/>
          </ac:spMkLst>
        </pc:spChg>
        <pc:spChg chg="mod">
          <ac:chgData name="이 상운" userId="44702bf4c8d8b3bd" providerId="Windows Live" clId="Web-{7BA395D9-9DFF-482C-8E35-D176B4D7D385}" dt="2021-03-17T08:53:03.040" v="101" actId="1076"/>
          <ac:spMkLst>
            <pc:docMk/>
            <pc:sldMk cId="2892614157" sldId="256"/>
            <ac:spMk id="5" creationId="{127E6B9B-91E5-4527-BEC9-777A3C89BA21}"/>
          </ac:spMkLst>
        </pc:spChg>
        <pc:spChg chg="add mod">
          <ac:chgData name="이 상운" userId="44702bf4c8d8b3bd" providerId="Windows Live" clId="Web-{7BA395D9-9DFF-482C-8E35-D176B4D7D385}" dt="2021-03-17T09:35:56.112" v="743" actId="1076"/>
          <ac:spMkLst>
            <pc:docMk/>
            <pc:sldMk cId="2892614157" sldId="256"/>
            <ac:spMk id="6" creationId="{B7A4BFD6-BF12-4625-A9B0-20705455F36B}"/>
          </ac:spMkLst>
        </pc:spChg>
      </pc:sldChg>
      <pc:sldChg chg="modSp">
        <pc:chgData name="이 상운" userId="44702bf4c8d8b3bd" providerId="Windows Live" clId="Web-{7BA395D9-9DFF-482C-8E35-D176B4D7D385}" dt="2021-03-17T08:53:24.384" v="120" actId="20577"/>
        <pc:sldMkLst>
          <pc:docMk/>
          <pc:sldMk cId="1896678881" sldId="286"/>
        </pc:sldMkLst>
        <pc:spChg chg="mod">
          <ac:chgData name="이 상운" userId="44702bf4c8d8b3bd" providerId="Windows Live" clId="Web-{7BA395D9-9DFF-482C-8E35-D176B4D7D385}" dt="2021-03-17T08:53:08.493" v="104" actId="20577"/>
          <ac:spMkLst>
            <pc:docMk/>
            <pc:sldMk cId="1896678881" sldId="286"/>
            <ac:spMk id="3" creationId="{8E0D7AC1-FB3F-4E97-A5C5-7F4CFDE1ADCB}"/>
          </ac:spMkLst>
        </pc:spChg>
        <pc:spChg chg="mod">
          <ac:chgData name="이 상운" userId="44702bf4c8d8b3bd" providerId="Windows Live" clId="Web-{7BA395D9-9DFF-482C-8E35-D176B4D7D385}" dt="2021-03-17T08:53:13.446" v="106" actId="20577"/>
          <ac:spMkLst>
            <pc:docMk/>
            <pc:sldMk cId="1896678881" sldId="286"/>
            <ac:spMk id="4" creationId="{EC50351C-AAC9-488F-8552-27A261808232}"/>
          </ac:spMkLst>
        </pc:spChg>
        <pc:spChg chg="mod">
          <ac:chgData name="이 상운" userId="44702bf4c8d8b3bd" providerId="Windows Live" clId="Web-{7BA395D9-9DFF-482C-8E35-D176B4D7D385}" dt="2021-03-17T08:53:24.384" v="120" actId="20577"/>
          <ac:spMkLst>
            <pc:docMk/>
            <pc:sldMk cId="1896678881" sldId="286"/>
            <ac:spMk id="5" creationId="{59381331-617A-452C-93FA-86A0E5325C49}"/>
          </ac:spMkLst>
        </pc:spChg>
      </pc:sldChg>
      <pc:sldChg chg="modSp">
        <pc:chgData name="이 상운" userId="44702bf4c8d8b3bd" providerId="Windows Live" clId="Web-{7BA395D9-9DFF-482C-8E35-D176B4D7D385}" dt="2021-03-17T08:53:28.040" v="125" actId="20577"/>
        <pc:sldMkLst>
          <pc:docMk/>
          <pc:sldMk cId="771802959" sldId="300"/>
        </pc:sldMkLst>
        <pc:spChg chg="mod">
          <ac:chgData name="이 상운" userId="44702bf4c8d8b3bd" providerId="Windows Live" clId="Web-{7BA395D9-9DFF-482C-8E35-D176B4D7D385}" dt="2021-03-17T08:53:28.040" v="125" actId="20577"/>
          <ac:spMkLst>
            <pc:docMk/>
            <pc:sldMk cId="771802959" sldId="300"/>
            <ac:spMk id="7" creationId="{5F86F2F6-AB03-4963-8148-71C2E8AD064C}"/>
          </ac:spMkLst>
        </pc:spChg>
      </pc:sldChg>
      <pc:sldChg chg="addSp delSp modSp">
        <pc:chgData name="이 상운" userId="44702bf4c8d8b3bd" providerId="Windows Live" clId="Web-{7BA395D9-9DFF-482C-8E35-D176B4D7D385}" dt="2021-03-17T09:27:10.615" v="555" actId="20577"/>
        <pc:sldMkLst>
          <pc:docMk/>
          <pc:sldMk cId="3264018752" sldId="327"/>
        </pc:sldMkLst>
        <pc:spChg chg="mod">
          <ac:chgData name="이 상운" userId="44702bf4c8d8b3bd" providerId="Windows Live" clId="Web-{7BA395D9-9DFF-482C-8E35-D176B4D7D385}" dt="2021-03-17T08:53:31.383" v="129" actId="20577"/>
          <ac:spMkLst>
            <pc:docMk/>
            <pc:sldMk cId="3264018752" sldId="327"/>
            <ac:spMk id="2" creationId="{021F9C34-963B-4E51-B08E-6AB0EA0121E1}"/>
          </ac:spMkLst>
        </pc:spChg>
        <pc:spChg chg="add mod">
          <ac:chgData name="이 상운" userId="44702bf4c8d8b3bd" providerId="Windows Live" clId="Web-{7BA395D9-9DFF-482C-8E35-D176B4D7D385}" dt="2021-03-17T08:58:54.351" v="209" actId="1076"/>
          <ac:spMkLst>
            <pc:docMk/>
            <pc:sldMk cId="3264018752" sldId="327"/>
            <ac:spMk id="3" creationId="{44CC273B-E2AB-420B-83DD-99E73FA20C7D}"/>
          </ac:spMkLst>
        </pc:spChg>
        <pc:spChg chg="add mod">
          <ac:chgData name="이 상운" userId="44702bf4c8d8b3bd" providerId="Windows Live" clId="Web-{7BA395D9-9DFF-482C-8E35-D176B4D7D385}" dt="2021-03-17T08:58:51.632" v="206" actId="20577"/>
          <ac:spMkLst>
            <pc:docMk/>
            <pc:sldMk cId="3264018752" sldId="327"/>
            <ac:spMk id="5" creationId="{4BEF5527-9C6C-490B-BAD3-FA29D9002784}"/>
          </ac:spMkLst>
        </pc:spChg>
        <pc:spChg chg="add mod">
          <ac:chgData name="이 상운" userId="44702bf4c8d8b3bd" providerId="Windows Live" clId="Web-{7BA395D9-9DFF-482C-8E35-D176B4D7D385}" dt="2021-03-17T08:58:53.554" v="208" actId="20577"/>
          <ac:spMkLst>
            <pc:docMk/>
            <pc:sldMk cId="3264018752" sldId="327"/>
            <ac:spMk id="6" creationId="{250E6F75-E6C7-40B6-8389-72EF441DD190}"/>
          </ac:spMkLst>
        </pc:spChg>
        <pc:spChg chg="add mod">
          <ac:chgData name="이 상운" userId="44702bf4c8d8b3bd" providerId="Windows Live" clId="Web-{7BA395D9-9DFF-482C-8E35-D176B4D7D385}" dt="2021-03-17T09:19:36.116" v="536"/>
          <ac:spMkLst>
            <pc:docMk/>
            <pc:sldMk cId="3264018752" sldId="327"/>
            <ac:spMk id="8" creationId="{D8F84569-998E-4E7E-A17B-249FC7EF72AD}"/>
          </ac:spMkLst>
        </pc:spChg>
        <pc:spChg chg="del mod">
          <ac:chgData name="이 상운" userId="44702bf4c8d8b3bd" providerId="Windows Live" clId="Web-{7BA395D9-9DFF-482C-8E35-D176B4D7D385}" dt="2021-03-17T08:53:40.977" v="131"/>
          <ac:spMkLst>
            <pc:docMk/>
            <pc:sldMk cId="3264018752" sldId="327"/>
            <ac:spMk id="9" creationId="{D73FC72D-59A3-4A6D-96B6-E6D16F833E09}"/>
          </ac:spMkLst>
        </pc:spChg>
        <pc:spChg chg="mod">
          <ac:chgData name="이 상운" userId="44702bf4c8d8b3bd" providerId="Windows Live" clId="Web-{7BA395D9-9DFF-482C-8E35-D176B4D7D385}" dt="2021-03-17T09:27:10.615" v="555" actId="20577"/>
          <ac:spMkLst>
            <pc:docMk/>
            <pc:sldMk cId="3264018752" sldId="327"/>
            <ac:spMk id="17" creationId="{6A1ED272-59EB-4AAC-B087-E41EF35AE4BB}"/>
          </ac:spMkLst>
        </pc:spChg>
        <pc:picChg chg="add del mod">
          <ac:chgData name="이 상운" userId="44702bf4c8d8b3bd" providerId="Windows Live" clId="Web-{7BA395D9-9DFF-482C-8E35-D176B4D7D385}" dt="2021-03-17T09:22:03.428" v="538"/>
          <ac:picMkLst>
            <pc:docMk/>
            <pc:sldMk cId="3264018752" sldId="327"/>
            <ac:picMk id="4" creationId="{82A6FC62-4B2E-4528-BE9A-B3DF964B2DEE}"/>
          </ac:picMkLst>
        </pc:picChg>
        <pc:picChg chg="add del mod">
          <ac:chgData name="이 상운" userId="44702bf4c8d8b3bd" providerId="Windows Live" clId="Web-{7BA395D9-9DFF-482C-8E35-D176B4D7D385}" dt="2021-03-17T09:24:05.772" v="551"/>
          <ac:picMkLst>
            <pc:docMk/>
            <pc:sldMk cId="3264018752" sldId="327"/>
            <ac:picMk id="7" creationId="{D4BA6742-BECB-43AA-9AB8-171A1ABA4B29}"/>
          </ac:picMkLst>
        </pc:picChg>
        <pc:picChg chg="add del">
          <ac:chgData name="이 상운" userId="44702bf4c8d8b3bd" providerId="Windows Live" clId="Web-{7BA395D9-9DFF-482C-8E35-D176B4D7D385}" dt="2021-03-17T09:18:17.382" v="535"/>
          <ac:picMkLst>
            <pc:docMk/>
            <pc:sldMk cId="3264018752" sldId="327"/>
            <ac:picMk id="10" creationId="{EA46819C-634C-44E8-ABEB-B3384650D65D}"/>
          </ac:picMkLst>
        </pc:picChg>
      </pc:sldChg>
      <pc:sldChg chg="addSp delSp modSp">
        <pc:chgData name="이 상운" userId="44702bf4c8d8b3bd" providerId="Windows Live" clId="Web-{7BA395D9-9DFF-482C-8E35-D176B4D7D385}" dt="2021-03-17T09:34:04.128" v="713"/>
        <pc:sldMkLst>
          <pc:docMk/>
          <pc:sldMk cId="1454864074" sldId="338"/>
        </pc:sldMkLst>
        <pc:spChg chg="mod">
          <ac:chgData name="이 상운" userId="44702bf4c8d8b3bd" providerId="Windows Live" clId="Web-{7BA395D9-9DFF-482C-8E35-D176B4D7D385}" dt="2021-03-17T09:02:54.915" v="216" actId="20577"/>
          <ac:spMkLst>
            <pc:docMk/>
            <pc:sldMk cId="1454864074" sldId="338"/>
            <ac:spMk id="8" creationId="{9E38C101-DD46-4E30-9A9A-BA689BCF2190}"/>
          </ac:spMkLst>
        </pc:spChg>
        <pc:graphicFrameChg chg="add del mod modGraphic">
          <ac:chgData name="이 상운" userId="44702bf4c8d8b3bd" providerId="Windows Live" clId="Web-{7BA395D9-9DFF-482C-8E35-D176B4D7D385}" dt="2021-03-17T09:03:35.336" v="234"/>
          <ac:graphicFrameMkLst>
            <pc:docMk/>
            <pc:sldMk cId="1454864074" sldId="338"/>
            <ac:graphicFrameMk id="4" creationId="{0C2A63B8-2DC4-4C53-863A-D8108E29A0DF}"/>
          </ac:graphicFrameMkLst>
        </pc:graphicFrameChg>
        <pc:graphicFrameChg chg="add del mod">
          <ac:chgData name="이 상운" userId="44702bf4c8d8b3bd" providerId="Windows Live" clId="Web-{7BA395D9-9DFF-482C-8E35-D176B4D7D385}" dt="2021-03-17T09:07:31.808" v="238"/>
          <ac:graphicFrameMkLst>
            <pc:docMk/>
            <pc:sldMk cId="1454864074" sldId="338"/>
            <ac:graphicFrameMk id="6" creationId="{62FFFE48-D74C-4BFD-80C9-6419E1268DF7}"/>
          </ac:graphicFrameMkLst>
        </pc:graphicFrameChg>
        <pc:graphicFrameChg chg="add del mod">
          <ac:chgData name="이 상운" userId="44702bf4c8d8b3bd" providerId="Windows Live" clId="Web-{7BA395D9-9DFF-482C-8E35-D176B4D7D385}" dt="2021-03-17T09:07:51.026" v="240"/>
          <ac:graphicFrameMkLst>
            <pc:docMk/>
            <pc:sldMk cId="1454864074" sldId="338"/>
            <ac:graphicFrameMk id="9" creationId="{F8A15F3B-F187-44AB-B22A-1F79BE7D2A4E}"/>
          </ac:graphicFrameMkLst>
        </pc:graphicFrameChg>
        <pc:graphicFrameChg chg="add del mod">
          <ac:chgData name="이 상운" userId="44702bf4c8d8b3bd" providerId="Windows Live" clId="Web-{7BA395D9-9DFF-482C-8E35-D176B4D7D385}" dt="2021-03-17T09:07:57.323" v="242"/>
          <ac:graphicFrameMkLst>
            <pc:docMk/>
            <pc:sldMk cId="1454864074" sldId="338"/>
            <ac:graphicFrameMk id="11" creationId="{DEF1DE11-097C-41C8-9D8E-B5AF27028596}"/>
          </ac:graphicFrameMkLst>
        </pc:graphicFrameChg>
        <pc:graphicFrameChg chg="add mod modGraphic">
          <ac:chgData name="이 상운" userId="44702bf4c8d8b3bd" providerId="Windows Live" clId="Web-{7BA395D9-9DFF-482C-8E35-D176B4D7D385}" dt="2021-03-17T09:34:04.128" v="713"/>
          <ac:graphicFrameMkLst>
            <pc:docMk/>
            <pc:sldMk cId="1454864074" sldId="338"/>
            <ac:graphicFrameMk id="13" creationId="{5168CE40-26A6-4DF4-B9B1-EF5B24482326}"/>
          </ac:graphicFrameMkLst>
        </pc:graphicFrameChg>
      </pc:sldChg>
      <pc:sldChg chg="modSp">
        <pc:chgData name="이 상운" userId="44702bf4c8d8b3bd" providerId="Windows Live" clId="Web-{7BA395D9-9DFF-482C-8E35-D176B4D7D385}" dt="2021-03-17T09:00:04.869" v="215" actId="20577"/>
        <pc:sldMkLst>
          <pc:docMk/>
          <pc:sldMk cId="4266360871" sldId="341"/>
        </pc:sldMkLst>
        <pc:spChg chg="mod">
          <ac:chgData name="이 상운" userId="44702bf4c8d8b3bd" providerId="Windows Live" clId="Web-{7BA395D9-9DFF-482C-8E35-D176B4D7D385}" dt="2021-03-17T09:00:04.869" v="215" actId="20577"/>
          <ac:spMkLst>
            <pc:docMk/>
            <pc:sldMk cId="4266360871" sldId="341"/>
            <ac:spMk id="2" creationId="{315E92EA-4D48-4BDC-A47A-406289E12FC3}"/>
          </ac:spMkLst>
        </pc:spChg>
      </pc:sldChg>
      <pc:sldChg chg="delSp modSp add replId">
        <pc:chgData name="이 상운" userId="44702bf4c8d8b3bd" providerId="Windows Live" clId="Web-{7BA395D9-9DFF-482C-8E35-D176B4D7D385}" dt="2021-03-17T09:34:54.659" v="726" actId="20577"/>
        <pc:sldMkLst>
          <pc:docMk/>
          <pc:sldMk cId="1529972269" sldId="342"/>
        </pc:sldMkLst>
        <pc:spChg chg="del">
          <ac:chgData name="이 상운" userId="44702bf4c8d8b3bd" providerId="Windows Live" clId="Web-{7BA395D9-9DFF-482C-8E35-D176B4D7D385}" dt="2021-03-17T09:27:53.130" v="559"/>
          <ac:spMkLst>
            <pc:docMk/>
            <pc:sldMk cId="1529972269" sldId="342"/>
            <ac:spMk id="4" creationId="{99946F56-B194-48D0-A070-6CFE54226608}"/>
          </ac:spMkLst>
        </pc:spChg>
        <pc:spChg chg="mod">
          <ac:chgData name="이 상운" userId="44702bf4c8d8b3bd" providerId="Windows Live" clId="Web-{7BA395D9-9DFF-482C-8E35-D176B4D7D385}" dt="2021-03-17T09:34:54.659" v="726" actId="20577"/>
          <ac:spMkLst>
            <pc:docMk/>
            <pc:sldMk cId="1529972269" sldId="342"/>
            <ac:spMk id="6" creationId="{5E61FB84-0283-4EF0-B7B5-40BC4AC29A7E}"/>
          </ac:spMkLst>
        </pc:spChg>
        <pc:picChg chg="del">
          <ac:chgData name="이 상운" userId="44702bf4c8d8b3bd" providerId="Windows Live" clId="Web-{7BA395D9-9DFF-482C-8E35-D176B4D7D385}" dt="2021-03-17T09:27:50.833" v="557"/>
          <ac:picMkLst>
            <pc:docMk/>
            <pc:sldMk cId="1529972269" sldId="342"/>
            <ac:picMk id="5" creationId="{0E8D56B3-124D-4983-A32D-C7C384C264AD}"/>
          </ac:picMkLst>
        </pc:picChg>
        <pc:picChg chg="del">
          <ac:chgData name="이 상운" userId="44702bf4c8d8b3bd" providerId="Windows Live" clId="Web-{7BA395D9-9DFF-482C-8E35-D176B4D7D385}" dt="2021-03-17T09:27:51.802" v="558"/>
          <ac:picMkLst>
            <pc:docMk/>
            <pc:sldMk cId="1529972269" sldId="342"/>
            <ac:picMk id="1028" creationId="{0B28D3B0-27F0-44B8-85C9-1EAAED79DB28}"/>
          </ac:picMkLst>
        </pc:picChg>
      </pc:sldChg>
    </pc:docChg>
  </pc:docChgLst>
  <pc:docChgLst>
    <pc:chgData name="PARK HYUNWOO" userId="fb356f9fdbff464b" providerId="LiveId" clId="{7D59CFFF-3673-4638-B53A-B3A91857149E}"/>
    <pc:docChg chg="undo custSel addSld delSld modSld">
      <pc:chgData name="PARK HYUNWOO" userId="fb356f9fdbff464b" providerId="LiveId" clId="{7D59CFFF-3673-4638-B53A-B3A91857149E}" dt="2021-05-19T14:58:11.765" v="105" actId="207"/>
      <pc:docMkLst>
        <pc:docMk/>
      </pc:docMkLst>
      <pc:sldChg chg="addSp delSp modSp add del mod">
        <pc:chgData name="PARK HYUNWOO" userId="fb356f9fdbff464b" providerId="LiveId" clId="{7D59CFFF-3673-4638-B53A-B3A91857149E}" dt="2021-05-19T13:45:49.400" v="42" actId="1076"/>
        <pc:sldMkLst>
          <pc:docMk/>
          <pc:sldMk cId="3193768546" sldId="371"/>
        </pc:sldMkLst>
        <pc:spChg chg="del mod">
          <ac:chgData name="PARK HYUNWOO" userId="fb356f9fdbff464b" providerId="LiveId" clId="{7D59CFFF-3673-4638-B53A-B3A91857149E}" dt="2021-05-19T13:45:36.246" v="38" actId="478"/>
          <ac:spMkLst>
            <pc:docMk/>
            <pc:sldMk cId="3193768546" sldId="371"/>
            <ac:spMk id="3" creationId="{208882AF-4F6B-4F6D-A29F-A6E126E71DEB}"/>
          </ac:spMkLst>
        </pc:spChg>
        <pc:spChg chg="mod">
          <ac:chgData name="PARK HYUNWOO" userId="fb356f9fdbff464b" providerId="LiveId" clId="{7D59CFFF-3673-4638-B53A-B3A91857149E}" dt="2021-05-19T13:44:04.674" v="34" actId="20577"/>
          <ac:spMkLst>
            <pc:docMk/>
            <pc:sldMk cId="3193768546" sldId="371"/>
            <ac:spMk id="6" creationId="{BBFA2CBC-EE20-4AF1-95E3-A3260B529898}"/>
          </ac:spMkLst>
        </pc:spChg>
        <pc:spChg chg="add del mod">
          <ac:chgData name="PARK HYUNWOO" userId="fb356f9fdbff464b" providerId="LiveId" clId="{7D59CFFF-3673-4638-B53A-B3A91857149E}" dt="2021-05-19T13:45:39.321" v="39" actId="478"/>
          <ac:spMkLst>
            <pc:docMk/>
            <pc:sldMk cId="3193768546" sldId="371"/>
            <ac:spMk id="8" creationId="{846FCE57-119B-4DFA-99CE-8F9686183839}"/>
          </ac:spMkLst>
        </pc:spChg>
        <pc:picChg chg="add mod">
          <ac:chgData name="PARK HYUNWOO" userId="fb356f9fdbff464b" providerId="LiveId" clId="{7D59CFFF-3673-4638-B53A-B3A91857149E}" dt="2021-05-19T13:45:49.400" v="42" actId="1076"/>
          <ac:picMkLst>
            <pc:docMk/>
            <pc:sldMk cId="3193768546" sldId="371"/>
            <ac:picMk id="5" creationId="{DAA6542E-3F36-4F08-9AC7-C22F48C9857F}"/>
          </ac:picMkLst>
        </pc:picChg>
        <pc:picChg chg="del">
          <ac:chgData name="PARK HYUNWOO" userId="fb356f9fdbff464b" providerId="LiveId" clId="{7D59CFFF-3673-4638-B53A-B3A91857149E}" dt="2021-05-19T13:43:07.251" v="5" actId="478"/>
          <ac:picMkLst>
            <pc:docMk/>
            <pc:sldMk cId="3193768546" sldId="371"/>
            <ac:picMk id="9" creationId="{2D9A1E97-61CF-48F3-8813-4B6224802B6B}"/>
          </ac:picMkLst>
        </pc:picChg>
        <pc:picChg chg="add mod">
          <ac:chgData name="PARK HYUNWOO" userId="fb356f9fdbff464b" providerId="LiveId" clId="{7D59CFFF-3673-4638-B53A-B3A91857149E}" dt="2021-05-19T13:45:45.382" v="41" actId="571"/>
          <ac:picMkLst>
            <pc:docMk/>
            <pc:sldMk cId="3193768546" sldId="371"/>
            <ac:picMk id="10" creationId="{82817C28-F057-4DAA-9081-B4B487EE13FE}"/>
          </ac:picMkLst>
        </pc:picChg>
      </pc:sldChg>
      <pc:sldChg chg="addSp delSp mod">
        <pc:chgData name="PARK HYUNWOO" userId="fb356f9fdbff464b" providerId="LiveId" clId="{7D59CFFF-3673-4638-B53A-B3A91857149E}" dt="2021-05-19T13:43:04.780" v="3" actId="22"/>
        <pc:sldMkLst>
          <pc:docMk/>
          <pc:sldMk cId="1139573435" sldId="375"/>
        </pc:sldMkLst>
        <pc:picChg chg="add del">
          <ac:chgData name="PARK HYUNWOO" userId="fb356f9fdbff464b" providerId="LiveId" clId="{7D59CFFF-3673-4638-B53A-B3A91857149E}" dt="2021-05-19T13:43:04.780" v="3" actId="22"/>
          <ac:picMkLst>
            <pc:docMk/>
            <pc:sldMk cId="1139573435" sldId="375"/>
            <ac:picMk id="5" creationId="{B61704A9-71E0-4D78-8760-B441B867CEB0}"/>
          </ac:picMkLst>
        </pc:picChg>
      </pc:sldChg>
      <pc:sldChg chg="addSp delSp modSp add mod">
        <pc:chgData name="PARK HYUNWOO" userId="fb356f9fdbff464b" providerId="LiveId" clId="{7D59CFFF-3673-4638-B53A-B3A91857149E}" dt="2021-05-19T14:00:53.126" v="96" actId="732"/>
        <pc:sldMkLst>
          <pc:docMk/>
          <pc:sldMk cId="362178774" sldId="376"/>
        </pc:sldMkLst>
        <pc:picChg chg="add del mod">
          <ac:chgData name="PARK HYUNWOO" userId="fb356f9fdbff464b" providerId="LiveId" clId="{7D59CFFF-3673-4638-B53A-B3A91857149E}" dt="2021-05-19T13:48:30.703" v="49" actId="478"/>
          <ac:picMkLst>
            <pc:docMk/>
            <pc:sldMk cId="362178774" sldId="376"/>
            <ac:picMk id="4" creationId="{6DFB3BF0-EA36-4AA6-AF2F-38B7D8251870}"/>
          </ac:picMkLst>
        </pc:picChg>
        <pc:picChg chg="del">
          <ac:chgData name="PARK HYUNWOO" userId="fb356f9fdbff464b" providerId="LiveId" clId="{7D59CFFF-3673-4638-B53A-B3A91857149E}" dt="2021-05-19T13:46:10.598" v="45" actId="478"/>
          <ac:picMkLst>
            <pc:docMk/>
            <pc:sldMk cId="362178774" sldId="376"/>
            <ac:picMk id="5" creationId="{DAA6542E-3F36-4F08-9AC7-C22F48C9857F}"/>
          </ac:picMkLst>
        </pc:picChg>
        <pc:picChg chg="add del mod">
          <ac:chgData name="PARK HYUNWOO" userId="fb356f9fdbff464b" providerId="LiveId" clId="{7D59CFFF-3673-4638-B53A-B3A91857149E}" dt="2021-05-19T14:00:48.760" v="94" actId="478"/>
          <ac:picMkLst>
            <pc:docMk/>
            <pc:sldMk cId="362178774" sldId="376"/>
            <ac:picMk id="8" creationId="{2E85939A-97AE-4915-AAAF-0ED34F0B0847}"/>
          </ac:picMkLst>
        </pc:picChg>
        <pc:picChg chg="add mod">
          <ac:chgData name="PARK HYUNWOO" userId="fb356f9fdbff464b" providerId="LiveId" clId="{7D59CFFF-3673-4638-B53A-B3A91857149E}" dt="2021-05-19T13:49:37.485" v="57" actId="1076"/>
          <ac:picMkLst>
            <pc:docMk/>
            <pc:sldMk cId="362178774" sldId="376"/>
            <ac:picMk id="10" creationId="{6BC9A408-E7F2-4B09-8F9C-B4D4933D3D91}"/>
          </ac:picMkLst>
        </pc:picChg>
        <pc:picChg chg="add del mod">
          <ac:chgData name="PARK HYUNWOO" userId="fb356f9fdbff464b" providerId="LiveId" clId="{7D59CFFF-3673-4638-B53A-B3A91857149E}" dt="2021-05-19T13:50:58.936" v="66" actId="478"/>
          <ac:picMkLst>
            <pc:docMk/>
            <pc:sldMk cId="362178774" sldId="376"/>
            <ac:picMk id="11" creationId="{5F93AB17-6769-44AB-9CA4-3EF2655C2074}"/>
          </ac:picMkLst>
        </pc:picChg>
        <pc:picChg chg="add del mod">
          <ac:chgData name="PARK HYUNWOO" userId="fb356f9fdbff464b" providerId="LiveId" clId="{7D59CFFF-3673-4638-B53A-B3A91857149E}" dt="2021-05-19T13:51:11.523" v="74" actId="478"/>
          <ac:picMkLst>
            <pc:docMk/>
            <pc:sldMk cId="362178774" sldId="376"/>
            <ac:picMk id="12" creationId="{D61D808B-6F16-45F3-BAFC-C35325427B98}"/>
          </ac:picMkLst>
        </pc:picChg>
        <pc:picChg chg="add del mod modCrop">
          <ac:chgData name="PARK HYUNWOO" userId="fb356f9fdbff464b" providerId="LiveId" clId="{7D59CFFF-3673-4638-B53A-B3A91857149E}" dt="2021-05-19T14:00:47.639" v="93" actId="478"/>
          <ac:picMkLst>
            <pc:docMk/>
            <pc:sldMk cId="362178774" sldId="376"/>
            <ac:picMk id="14" creationId="{B196CBE5-56D0-42B4-8B3F-41E0F95D548D}"/>
          </ac:picMkLst>
        </pc:picChg>
        <pc:picChg chg="add mod modCrop">
          <ac:chgData name="PARK HYUNWOO" userId="fb356f9fdbff464b" providerId="LiveId" clId="{7D59CFFF-3673-4638-B53A-B3A91857149E}" dt="2021-05-19T14:00:53.126" v="96" actId="732"/>
          <ac:picMkLst>
            <pc:docMk/>
            <pc:sldMk cId="362178774" sldId="376"/>
            <ac:picMk id="15" creationId="{6BC18F2B-857C-4A99-AF68-D60E2B5EAD3F}"/>
          </ac:picMkLst>
        </pc:picChg>
      </pc:sldChg>
      <pc:sldChg chg="delSp add del mod">
        <pc:chgData name="PARK HYUNWOO" userId="fb356f9fdbff464b" providerId="LiveId" clId="{7D59CFFF-3673-4638-B53A-B3A91857149E}" dt="2021-05-19T13:45:52.698" v="43" actId="47"/>
        <pc:sldMkLst>
          <pc:docMk/>
          <pc:sldMk cId="1803183035" sldId="376"/>
        </pc:sldMkLst>
        <pc:picChg chg="del">
          <ac:chgData name="PARK HYUNWOO" userId="fb356f9fdbff464b" providerId="LiveId" clId="{7D59CFFF-3673-4638-B53A-B3A91857149E}" dt="2021-05-19T13:43:39.932" v="10" actId="478"/>
          <ac:picMkLst>
            <pc:docMk/>
            <pc:sldMk cId="1803183035" sldId="376"/>
            <ac:picMk id="5" creationId="{DAA6542E-3F36-4F08-9AC7-C22F48C9857F}"/>
          </ac:picMkLst>
        </pc:picChg>
      </pc:sldChg>
      <pc:sldChg chg="del">
        <pc:chgData name="PARK HYUNWOO" userId="fb356f9fdbff464b" providerId="LiveId" clId="{7D59CFFF-3673-4638-B53A-B3A91857149E}" dt="2021-05-19T13:39:58.024" v="0" actId="47"/>
        <pc:sldMkLst>
          <pc:docMk/>
          <pc:sldMk cId="2851496583" sldId="376"/>
        </pc:sldMkLst>
      </pc:sldChg>
      <pc:sldChg chg="addSp delSp modSp add mod">
        <pc:chgData name="PARK HYUNWOO" userId="fb356f9fdbff464b" providerId="LiveId" clId="{7D59CFFF-3673-4638-B53A-B3A91857149E}" dt="2021-05-19T13:53:30.837" v="89" actId="478"/>
        <pc:sldMkLst>
          <pc:docMk/>
          <pc:sldMk cId="1025772538" sldId="377"/>
        </pc:sldMkLst>
        <pc:picChg chg="add del">
          <ac:chgData name="PARK HYUNWOO" userId="fb356f9fdbff464b" providerId="LiveId" clId="{7D59CFFF-3673-4638-B53A-B3A91857149E}" dt="2021-05-19T13:51:08.043" v="71" actId="478"/>
          <ac:picMkLst>
            <pc:docMk/>
            <pc:sldMk cId="1025772538" sldId="377"/>
            <ac:picMk id="4" creationId="{0F351F0F-B3E8-47E6-B1B2-DB75301AF21A}"/>
          </ac:picMkLst>
        </pc:picChg>
        <pc:picChg chg="add del mod">
          <ac:chgData name="PARK HYUNWOO" userId="fb356f9fdbff464b" providerId="LiveId" clId="{7D59CFFF-3673-4638-B53A-B3A91857149E}" dt="2021-05-19T13:51:00.892" v="67" actId="478"/>
          <ac:picMkLst>
            <pc:docMk/>
            <pc:sldMk cId="1025772538" sldId="377"/>
            <ac:picMk id="7" creationId="{D3ECBE91-2083-41AB-946D-25C70BB5D8EB}"/>
          </ac:picMkLst>
        </pc:picChg>
        <pc:picChg chg="del">
          <ac:chgData name="PARK HYUNWOO" userId="fb356f9fdbff464b" providerId="LiveId" clId="{7D59CFFF-3673-4638-B53A-B3A91857149E}" dt="2021-05-19T13:50:49.135" v="61" actId="478"/>
          <ac:picMkLst>
            <pc:docMk/>
            <pc:sldMk cId="1025772538" sldId="377"/>
            <ac:picMk id="8" creationId="{2E85939A-97AE-4915-AAAF-0ED34F0B0847}"/>
          </ac:picMkLst>
        </pc:picChg>
        <pc:picChg chg="del">
          <ac:chgData name="PARK HYUNWOO" userId="fb356f9fdbff464b" providerId="LiveId" clId="{7D59CFFF-3673-4638-B53A-B3A91857149E}" dt="2021-05-19T13:50:05.549" v="59" actId="478"/>
          <ac:picMkLst>
            <pc:docMk/>
            <pc:sldMk cId="1025772538" sldId="377"/>
            <ac:picMk id="10" creationId="{6BC9A408-E7F2-4B09-8F9C-B4D4933D3D91}"/>
          </ac:picMkLst>
        </pc:picChg>
        <pc:picChg chg="add mod">
          <ac:chgData name="PARK HYUNWOO" userId="fb356f9fdbff464b" providerId="LiveId" clId="{7D59CFFF-3673-4638-B53A-B3A91857149E}" dt="2021-05-19T13:51:01.104" v="68"/>
          <ac:picMkLst>
            <pc:docMk/>
            <pc:sldMk cId="1025772538" sldId="377"/>
            <ac:picMk id="11" creationId="{03CEE919-CB1A-4081-84CB-CFA82A62BC57}"/>
          </ac:picMkLst>
        </pc:picChg>
        <pc:picChg chg="add mod">
          <ac:chgData name="PARK HYUNWOO" userId="fb356f9fdbff464b" providerId="LiveId" clId="{7D59CFFF-3673-4638-B53A-B3A91857149E}" dt="2021-05-19T13:51:08.190" v="72"/>
          <ac:picMkLst>
            <pc:docMk/>
            <pc:sldMk cId="1025772538" sldId="377"/>
            <ac:picMk id="12" creationId="{D0057F54-B7CF-4627-A6DA-CE62B0B89CB4}"/>
          </ac:picMkLst>
        </pc:picChg>
        <pc:picChg chg="add del mod modCrop">
          <ac:chgData name="PARK HYUNWOO" userId="fb356f9fdbff464b" providerId="LiveId" clId="{7D59CFFF-3673-4638-B53A-B3A91857149E}" dt="2021-05-19T13:52:09.340" v="82" actId="478"/>
          <ac:picMkLst>
            <pc:docMk/>
            <pc:sldMk cId="1025772538" sldId="377"/>
            <ac:picMk id="13" creationId="{7E674F46-D654-4314-B110-7E0A21C31DA1}"/>
          </ac:picMkLst>
        </pc:picChg>
        <pc:picChg chg="add del mod">
          <ac:chgData name="PARK HYUNWOO" userId="fb356f9fdbff464b" providerId="LiveId" clId="{7D59CFFF-3673-4638-B53A-B3A91857149E}" dt="2021-05-19T13:53:30.837" v="89" actId="478"/>
          <ac:picMkLst>
            <pc:docMk/>
            <pc:sldMk cId="1025772538" sldId="377"/>
            <ac:picMk id="15" creationId="{D32F9D77-03B5-4E24-B242-EEBED61C333A}"/>
          </ac:picMkLst>
        </pc:picChg>
      </pc:sldChg>
      <pc:sldChg chg="del">
        <pc:chgData name="PARK HYUNWOO" userId="fb356f9fdbff464b" providerId="LiveId" clId="{7D59CFFF-3673-4638-B53A-B3A91857149E}" dt="2021-05-19T13:39:58.024" v="0" actId="47"/>
        <pc:sldMkLst>
          <pc:docMk/>
          <pc:sldMk cId="1195552702" sldId="377"/>
        </pc:sldMkLst>
      </pc:sldChg>
      <pc:sldChg chg="addSp delSp modSp add mod">
        <pc:chgData name="PARK HYUNWOO" userId="fb356f9fdbff464b" providerId="LiveId" clId="{7D59CFFF-3673-4638-B53A-B3A91857149E}" dt="2021-05-19T13:53:29.359" v="88"/>
        <pc:sldMkLst>
          <pc:docMk/>
          <pc:sldMk cId="1598378203" sldId="379"/>
        </pc:sldMkLst>
        <pc:picChg chg="add mod">
          <ac:chgData name="PARK HYUNWOO" userId="fb356f9fdbff464b" providerId="LiveId" clId="{7D59CFFF-3673-4638-B53A-B3A91857149E}" dt="2021-05-19T13:52:11.705" v="84"/>
          <ac:picMkLst>
            <pc:docMk/>
            <pc:sldMk cId="1598378203" sldId="379"/>
            <ac:picMk id="7" creationId="{2FFFDAA2-EB2D-4B9E-B714-3DED3787271F}"/>
          </ac:picMkLst>
        </pc:picChg>
        <pc:picChg chg="add mod">
          <ac:chgData name="PARK HYUNWOO" userId="fb356f9fdbff464b" providerId="LiveId" clId="{7D59CFFF-3673-4638-B53A-B3A91857149E}" dt="2021-05-19T13:53:29.359" v="88"/>
          <ac:picMkLst>
            <pc:docMk/>
            <pc:sldMk cId="1598378203" sldId="379"/>
            <ac:picMk id="8" creationId="{A67B4731-7119-4FD5-A863-4371028DC138}"/>
          </ac:picMkLst>
        </pc:picChg>
        <pc:picChg chg="del">
          <ac:chgData name="PARK HYUNWOO" userId="fb356f9fdbff464b" providerId="LiveId" clId="{7D59CFFF-3673-4638-B53A-B3A91857149E}" dt="2021-05-19T13:53:29.200" v="87" actId="478"/>
          <ac:picMkLst>
            <pc:docMk/>
            <pc:sldMk cId="1598378203" sldId="379"/>
            <ac:picMk id="11" creationId="{03CEE919-CB1A-4081-84CB-CFA82A62BC57}"/>
          </ac:picMkLst>
        </pc:picChg>
        <pc:picChg chg="del mod">
          <ac:chgData name="PARK HYUNWOO" userId="fb356f9fdbff464b" providerId="LiveId" clId="{7D59CFFF-3673-4638-B53A-B3A91857149E}" dt="2021-05-19T13:52:11.564" v="83" actId="478"/>
          <ac:picMkLst>
            <pc:docMk/>
            <pc:sldMk cId="1598378203" sldId="379"/>
            <ac:picMk id="12" creationId="{D0057F54-B7CF-4627-A6DA-CE62B0B89CB4}"/>
          </ac:picMkLst>
        </pc:picChg>
      </pc:sldChg>
      <pc:sldChg chg="addSp delSp modSp add mod">
        <pc:chgData name="PARK HYUNWOO" userId="fb356f9fdbff464b" providerId="LiveId" clId="{7D59CFFF-3673-4638-B53A-B3A91857149E}" dt="2021-05-19T14:18:03.782" v="104" actId="478"/>
        <pc:sldMkLst>
          <pc:docMk/>
          <pc:sldMk cId="325349373" sldId="381"/>
        </pc:sldMkLst>
        <pc:picChg chg="add mod">
          <ac:chgData name="PARK HYUNWOO" userId="fb356f9fdbff464b" providerId="LiveId" clId="{7D59CFFF-3673-4638-B53A-B3A91857149E}" dt="2021-05-19T14:17:42.620" v="99" actId="1076"/>
          <ac:picMkLst>
            <pc:docMk/>
            <pc:sldMk cId="325349373" sldId="381"/>
            <ac:picMk id="4" creationId="{4E288F35-3F04-480A-A768-12A7356852B0}"/>
          </ac:picMkLst>
        </pc:picChg>
        <pc:picChg chg="del">
          <ac:chgData name="PARK HYUNWOO" userId="fb356f9fdbff464b" providerId="LiveId" clId="{7D59CFFF-3673-4638-B53A-B3A91857149E}" dt="2021-05-19T14:17:44.126" v="100" actId="478"/>
          <ac:picMkLst>
            <pc:docMk/>
            <pc:sldMk cId="325349373" sldId="381"/>
            <ac:picMk id="7" creationId="{2FFFDAA2-EB2D-4B9E-B714-3DED3787271F}"/>
          </ac:picMkLst>
        </pc:picChg>
        <pc:picChg chg="del">
          <ac:chgData name="PARK HYUNWOO" userId="fb356f9fdbff464b" providerId="LiveId" clId="{7D59CFFF-3673-4638-B53A-B3A91857149E}" dt="2021-05-19T14:18:03.782" v="104" actId="478"/>
          <ac:picMkLst>
            <pc:docMk/>
            <pc:sldMk cId="325349373" sldId="381"/>
            <ac:picMk id="8" creationId="{A67B4731-7119-4FD5-A863-4371028DC138}"/>
          </ac:picMkLst>
        </pc:picChg>
        <pc:picChg chg="add mod ord">
          <ac:chgData name="PARK HYUNWOO" userId="fb356f9fdbff464b" providerId="LiveId" clId="{7D59CFFF-3673-4638-B53A-B3A91857149E}" dt="2021-05-19T14:18:02.167" v="103" actId="167"/>
          <ac:picMkLst>
            <pc:docMk/>
            <pc:sldMk cId="325349373" sldId="381"/>
            <ac:picMk id="9" creationId="{A44F3317-478D-4A7C-86BE-EBD86BE153BC}"/>
          </ac:picMkLst>
        </pc:picChg>
      </pc:sldChg>
      <pc:sldChg chg="modSp mod">
        <pc:chgData name="PARK HYUNWOO" userId="fb356f9fdbff464b" providerId="LiveId" clId="{7D59CFFF-3673-4638-B53A-B3A91857149E}" dt="2021-05-19T14:58:11.765" v="105" actId="207"/>
        <pc:sldMkLst>
          <pc:docMk/>
          <pc:sldMk cId="2771660013" sldId="382"/>
        </pc:sldMkLst>
        <pc:graphicFrameChg chg="modGraphic">
          <ac:chgData name="PARK HYUNWOO" userId="fb356f9fdbff464b" providerId="LiveId" clId="{7D59CFFF-3673-4638-B53A-B3A91857149E}" dt="2021-05-19T14:58:11.765" v="105" actId="207"/>
          <ac:graphicFrameMkLst>
            <pc:docMk/>
            <pc:sldMk cId="2771660013" sldId="382"/>
            <ac:graphicFrameMk id="10" creationId="{989AB042-DD54-4117-9D3D-B155E55CB1B1}"/>
          </ac:graphicFrameMkLst>
        </pc:graphicFrameChg>
      </pc:sldChg>
    </pc:docChg>
  </pc:docChgLst>
  <pc:docChgLst>
    <pc:chgData name="PARK HYUNWOO" userId="fb356f9fdbff464b" providerId="LiveId" clId="{64A5688A-5B29-4700-B332-68D9CEC4C10B}"/>
    <pc:docChg chg="undo custSel addSld delSld modSld sldOrd">
      <pc:chgData name="PARK HYUNWOO" userId="fb356f9fdbff464b" providerId="LiveId" clId="{64A5688A-5B29-4700-B332-68D9CEC4C10B}" dt="2021-05-26T13:51:38.303" v="851" actId="20577"/>
      <pc:docMkLst>
        <pc:docMk/>
      </pc:docMkLst>
      <pc:sldChg chg="addSp delSp modSp mod">
        <pc:chgData name="PARK HYUNWOO" userId="fb356f9fdbff464b" providerId="LiveId" clId="{64A5688A-5B29-4700-B332-68D9CEC4C10B}" dt="2021-05-26T13:38:15.001" v="421" actId="478"/>
        <pc:sldMkLst>
          <pc:docMk/>
          <pc:sldMk cId="1896678881" sldId="286"/>
        </pc:sldMkLst>
        <pc:spChg chg="mod">
          <ac:chgData name="PARK HYUNWOO" userId="fb356f9fdbff464b" providerId="LiveId" clId="{64A5688A-5B29-4700-B332-68D9CEC4C10B}" dt="2021-05-26T12:48:36.237" v="184" actId="20577"/>
          <ac:spMkLst>
            <pc:docMk/>
            <pc:sldMk cId="1896678881" sldId="286"/>
            <ac:spMk id="4" creationId="{EC50351C-AAC9-488F-8552-27A261808232}"/>
          </ac:spMkLst>
        </pc:spChg>
        <pc:spChg chg="add del mod">
          <ac:chgData name="PARK HYUNWOO" userId="fb356f9fdbff464b" providerId="LiveId" clId="{64A5688A-5B29-4700-B332-68D9CEC4C10B}" dt="2021-05-26T13:38:15.001" v="421" actId="478"/>
          <ac:spMkLst>
            <pc:docMk/>
            <pc:sldMk cId="1896678881" sldId="286"/>
            <ac:spMk id="5" creationId="{8C4DCCAE-3104-4375-A0A7-0E2AB2C476C6}"/>
          </ac:spMkLst>
        </pc:spChg>
        <pc:spChg chg="add mod">
          <ac:chgData name="PARK HYUNWOO" userId="fb356f9fdbff464b" providerId="LiveId" clId="{64A5688A-5B29-4700-B332-68D9CEC4C10B}" dt="2021-05-26T12:48:31.435" v="178" actId="20577"/>
          <ac:spMkLst>
            <pc:docMk/>
            <pc:sldMk cId="1896678881" sldId="286"/>
            <ac:spMk id="6" creationId="{89F44997-CE8F-4603-AE7B-32940B18290F}"/>
          </ac:spMkLst>
        </pc:spChg>
      </pc:sldChg>
      <pc:sldChg chg="addSp delSp modSp mod">
        <pc:chgData name="PARK HYUNWOO" userId="fb356f9fdbff464b" providerId="LiveId" clId="{64A5688A-5B29-4700-B332-68D9CEC4C10B}" dt="2021-05-26T12:51:48.873" v="211" actId="1076"/>
        <pc:sldMkLst>
          <pc:docMk/>
          <pc:sldMk cId="3193768546" sldId="371"/>
        </pc:sldMkLst>
        <pc:spChg chg="mod">
          <ac:chgData name="PARK HYUNWOO" userId="fb356f9fdbff464b" providerId="LiveId" clId="{64A5688A-5B29-4700-B332-68D9CEC4C10B}" dt="2021-05-26T12:49:09.346" v="195" actId="20577"/>
          <ac:spMkLst>
            <pc:docMk/>
            <pc:sldMk cId="3193768546" sldId="371"/>
            <ac:spMk id="2" creationId="{FF5E74DF-5014-4D1E-A17B-3517ACD7A9D0}"/>
          </ac:spMkLst>
        </pc:spChg>
        <pc:spChg chg="mod">
          <ac:chgData name="PARK HYUNWOO" userId="fb356f9fdbff464b" providerId="LiveId" clId="{64A5688A-5B29-4700-B332-68D9CEC4C10B}" dt="2021-05-26T12:49:17.716" v="204" actId="20577"/>
          <ac:spMkLst>
            <pc:docMk/>
            <pc:sldMk cId="3193768546" sldId="371"/>
            <ac:spMk id="6" creationId="{BBFA2CBC-EE20-4AF1-95E3-A3260B529898}"/>
          </ac:spMkLst>
        </pc:spChg>
        <pc:picChg chg="add mod">
          <ac:chgData name="PARK HYUNWOO" userId="fb356f9fdbff464b" providerId="LiveId" clId="{64A5688A-5B29-4700-B332-68D9CEC4C10B}" dt="2021-05-26T12:51:48.873" v="211" actId="1076"/>
          <ac:picMkLst>
            <pc:docMk/>
            <pc:sldMk cId="3193768546" sldId="371"/>
            <ac:picMk id="4" creationId="{4DC642D7-087B-45F4-B4B7-6CCBCFAF54EB}"/>
          </ac:picMkLst>
        </pc:picChg>
        <pc:picChg chg="del">
          <ac:chgData name="PARK HYUNWOO" userId="fb356f9fdbff464b" providerId="LiveId" clId="{64A5688A-5B29-4700-B332-68D9CEC4C10B}" dt="2021-05-26T12:49:11.047" v="196" actId="478"/>
          <ac:picMkLst>
            <pc:docMk/>
            <pc:sldMk cId="3193768546" sldId="371"/>
            <ac:picMk id="5" creationId="{DAA6542E-3F36-4F08-9AC7-C22F48C9857F}"/>
          </ac:picMkLst>
        </pc:picChg>
      </pc:sldChg>
      <pc:sldChg chg="addSp delSp modSp del mod">
        <pc:chgData name="PARK HYUNWOO" userId="fb356f9fdbff464b" providerId="LiveId" clId="{64A5688A-5B29-4700-B332-68D9CEC4C10B}" dt="2021-05-26T12:49:01.575" v="185" actId="47"/>
        <pc:sldMkLst>
          <pc:docMk/>
          <pc:sldMk cId="3330402977" sldId="374"/>
        </pc:sldMkLst>
        <pc:picChg chg="add del mod">
          <ac:chgData name="PARK HYUNWOO" userId="fb356f9fdbff464b" providerId="LiveId" clId="{64A5688A-5B29-4700-B332-68D9CEC4C10B}" dt="2021-05-26T12:47:47.820" v="172" actId="478"/>
          <ac:picMkLst>
            <pc:docMk/>
            <pc:sldMk cId="3330402977" sldId="374"/>
            <ac:picMk id="6" creationId="{05BD7F2B-0606-4424-95D9-06822CA10E2A}"/>
          </ac:picMkLst>
        </pc:picChg>
        <pc:cxnChg chg="add del">
          <ac:chgData name="PARK HYUNWOO" userId="fb356f9fdbff464b" providerId="LiveId" clId="{64A5688A-5B29-4700-B332-68D9CEC4C10B}" dt="2021-05-26T12:47:20.655" v="171" actId="478"/>
          <ac:cxnSpMkLst>
            <pc:docMk/>
            <pc:sldMk cId="3330402977" sldId="374"/>
            <ac:cxnSpMk id="8" creationId="{10F1B2B7-8334-4FB0-BC86-7B8162CEB3A2}"/>
          </ac:cxnSpMkLst>
        </pc:cxnChg>
      </pc:sldChg>
      <pc:sldChg chg="addSp delSp modSp mod">
        <pc:chgData name="PARK HYUNWOO" userId="fb356f9fdbff464b" providerId="LiveId" clId="{64A5688A-5B29-4700-B332-68D9CEC4C10B}" dt="2021-05-26T13:43:35.551" v="475" actId="1076"/>
        <pc:sldMkLst>
          <pc:docMk/>
          <pc:sldMk cId="1139573435" sldId="375"/>
        </pc:sldMkLst>
        <pc:spChg chg="mod">
          <ac:chgData name="PARK HYUNWOO" userId="fb356f9fdbff464b" providerId="LiveId" clId="{64A5688A-5B29-4700-B332-68D9CEC4C10B}" dt="2021-05-26T13:38:01.854" v="416" actId="20577"/>
          <ac:spMkLst>
            <pc:docMk/>
            <pc:sldMk cId="1139573435" sldId="375"/>
            <ac:spMk id="2" creationId="{FF5E74DF-5014-4D1E-A17B-3517ACD7A9D0}"/>
          </ac:spMkLst>
        </pc:spChg>
        <pc:spChg chg="add del mod">
          <ac:chgData name="PARK HYUNWOO" userId="fb356f9fdbff464b" providerId="LiveId" clId="{64A5688A-5B29-4700-B332-68D9CEC4C10B}" dt="2021-05-26T13:38:37.627" v="423" actId="478"/>
          <ac:spMkLst>
            <pc:docMk/>
            <pc:sldMk cId="1139573435" sldId="375"/>
            <ac:spMk id="6" creationId="{04354214-5E81-49A2-ADA8-591BA7DDD6F3}"/>
          </ac:spMkLst>
        </pc:spChg>
        <pc:spChg chg="del">
          <ac:chgData name="PARK HYUNWOO" userId="fb356f9fdbff464b" providerId="LiveId" clId="{64A5688A-5B29-4700-B332-68D9CEC4C10B}" dt="2021-05-26T13:38:33.084" v="422" actId="478"/>
          <ac:spMkLst>
            <pc:docMk/>
            <pc:sldMk cId="1139573435" sldId="375"/>
            <ac:spMk id="9" creationId="{48A5F6E0-7A07-47CF-86CA-8A60A3113642}"/>
          </ac:spMkLst>
        </pc:spChg>
        <pc:spChg chg="mod">
          <ac:chgData name="PARK HYUNWOO" userId="fb356f9fdbff464b" providerId="LiveId" clId="{64A5688A-5B29-4700-B332-68D9CEC4C10B}" dt="2021-05-26T13:43:27.974" v="472" actId="1076"/>
          <ac:spMkLst>
            <pc:docMk/>
            <pc:sldMk cId="1139573435" sldId="375"/>
            <ac:spMk id="13" creationId="{ADE377DD-7C6B-450D-B267-49E309B896F9}"/>
          </ac:spMkLst>
        </pc:spChg>
        <pc:spChg chg="del mod">
          <ac:chgData name="PARK HYUNWOO" userId="fb356f9fdbff464b" providerId="LiveId" clId="{64A5688A-5B29-4700-B332-68D9CEC4C10B}" dt="2021-05-26T13:41:17.397" v="425" actId="478"/>
          <ac:spMkLst>
            <pc:docMk/>
            <pc:sldMk cId="1139573435" sldId="375"/>
            <ac:spMk id="15" creationId="{C5C45061-71AE-41C4-AF70-1CC4DDCD5629}"/>
          </ac:spMkLst>
        </pc:spChg>
        <pc:spChg chg="add del mod">
          <ac:chgData name="PARK HYUNWOO" userId="fb356f9fdbff464b" providerId="LiveId" clId="{64A5688A-5B29-4700-B332-68D9CEC4C10B}" dt="2021-05-26T13:41:18.915" v="427"/>
          <ac:spMkLst>
            <pc:docMk/>
            <pc:sldMk cId="1139573435" sldId="375"/>
            <ac:spMk id="16" creationId="{B574506E-454E-473F-9C00-2A9CE4CCBB58}"/>
          </ac:spMkLst>
        </pc:spChg>
        <pc:spChg chg="add mod">
          <ac:chgData name="PARK HYUNWOO" userId="fb356f9fdbff464b" providerId="LiveId" clId="{64A5688A-5B29-4700-B332-68D9CEC4C10B}" dt="2021-05-26T13:43:35.551" v="475" actId="1076"/>
          <ac:spMkLst>
            <pc:docMk/>
            <pc:sldMk cId="1139573435" sldId="375"/>
            <ac:spMk id="17" creationId="{5C536009-EDB9-4BFB-A63F-857A289D3F6D}"/>
          </ac:spMkLst>
        </pc:spChg>
        <pc:picChg chg="mod">
          <ac:chgData name="PARK HYUNWOO" userId="fb356f9fdbff464b" providerId="LiveId" clId="{64A5688A-5B29-4700-B332-68D9CEC4C10B}" dt="2021-05-26T13:43:27.974" v="472" actId="1076"/>
          <ac:picMkLst>
            <pc:docMk/>
            <pc:sldMk cId="1139573435" sldId="375"/>
            <ac:picMk id="3" creationId="{957DE8F5-78C2-43B0-A0C5-BDA590DDF66C}"/>
          </ac:picMkLst>
        </pc:picChg>
        <pc:picChg chg="mod">
          <ac:chgData name="PARK HYUNWOO" userId="fb356f9fdbff464b" providerId="LiveId" clId="{64A5688A-5B29-4700-B332-68D9CEC4C10B}" dt="2021-05-26T13:43:35.551" v="475" actId="1076"/>
          <ac:picMkLst>
            <pc:docMk/>
            <pc:sldMk cId="1139573435" sldId="375"/>
            <ac:picMk id="4" creationId="{8F47031B-4123-47B7-9F9F-B72AF8079D63}"/>
          </ac:picMkLst>
        </pc:picChg>
        <pc:picChg chg="del">
          <ac:chgData name="PARK HYUNWOO" userId="fb356f9fdbff464b" providerId="LiveId" clId="{64A5688A-5B29-4700-B332-68D9CEC4C10B}" dt="2021-05-26T13:38:33.084" v="422" actId="478"/>
          <ac:picMkLst>
            <pc:docMk/>
            <pc:sldMk cId="1139573435" sldId="375"/>
            <ac:picMk id="8" creationId="{94D9850D-E485-45C8-97CA-2175F79A59B8}"/>
          </ac:picMkLst>
        </pc:picChg>
      </pc:sldChg>
      <pc:sldChg chg="addSp delSp modSp mod modNotesTx">
        <pc:chgData name="PARK HYUNWOO" userId="fb356f9fdbff464b" providerId="LiveId" clId="{64A5688A-5B29-4700-B332-68D9CEC4C10B}" dt="2021-05-26T13:48:44.437" v="775" actId="20577"/>
        <pc:sldMkLst>
          <pc:docMk/>
          <pc:sldMk cId="362178774" sldId="376"/>
        </pc:sldMkLst>
        <pc:spChg chg="mod">
          <ac:chgData name="PARK HYUNWOO" userId="fb356f9fdbff464b" providerId="LiveId" clId="{64A5688A-5B29-4700-B332-68D9CEC4C10B}" dt="2021-05-26T12:52:16.369" v="213" actId="20577"/>
          <ac:spMkLst>
            <pc:docMk/>
            <pc:sldMk cId="362178774" sldId="376"/>
            <ac:spMk id="2" creationId="{FF5E74DF-5014-4D1E-A17B-3517ACD7A9D0}"/>
          </ac:spMkLst>
        </pc:spChg>
        <pc:spChg chg="mod">
          <ac:chgData name="PARK HYUNWOO" userId="fb356f9fdbff464b" providerId="LiveId" clId="{64A5688A-5B29-4700-B332-68D9CEC4C10B}" dt="2021-05-26T13:45:30.537" v="491" actId="20577"/>
          <ac:spMkLst>
            <pc:docMk/>
            <pc:sldMk cId="362178774" sldId="376"/>
            <ac:spMk id="6" creationId="{BBFA2CBC-EE20-4AF1-95E3-A3260B529898}"/>
          </ac:spMkLst>
        </pc:spChg>
        <pc:picChg chg="mod">
          <ac:chgData name="PARK HYUNWOO" userId="fb356f9fdbff464b" providerId="LiveId" clId="{64A5688A-5B29-4700-B332-68D9CEC4C10B}" dt="2021-05-26T13:09:06.907" v="237" actId="1076"/>
          <ac:picMkLst>
            <pc:docMk/>
            <pc:sldMk cId="362178774" sldId="376"/>
            <ac:picMk id="4" creationId="{47D960E7-9C70-41CD-B54E-BE75F55481F4}"/>
          </ac:picMkLst>
        </pc:picChg>
        <pc:picChg chg="add mod">
          <ac:chgData name="PARK HYUNWOO" userId="fb356f9fdbff464b" providerId="LiveId" clId="{64A5688A-5B29-4700-B332-68D9CEC4C10B}" dt="2021-05-26T13:09:14.188" v="239" actId="1076"/>
          <ac:picMkLst>
            <pc:docMk/>
            <pc:sldMk cId="362178774" sldId="376"/>
            <ac:picMk id="7" creationId="{374A808B-A713-4F8B-BD55-9E37719E6B1C}"/>
          </ac:picMkLst>
        </pc:picChg>
        <pc:picChg chg="del">
          <ac:chgData name="PARK HYUNWOO" userId="fb356f9fdbff464b" providerId="LiveId" clId="{64A5688A-5B29-4700-B332-68D9CEC4C10B}" dt="2021-05-26T13:08:10.590" v="223" actId="478"/>
          <ac:picMkLst>
            <pc:docMk/>
            <pc:sldMk cId="362178774" sldId="376"/>
            <ac:picMk id="10" creationId="{6BC9A408-E7F2-4B09-8F9C-B4D4933D3D91}"/>
          </ac:picMkLst>
        </pc:picChg>
        <pc:picChg chg="del">
          <ac:chgData name="PARK HYUNWOO" userId="fb356f9fdbff464b" providerId="LiveId" clId="{64A5688A-5B29-4700-B332-68D9CEC4C10B}" dt="2021-05-26T13:08:10.916" v="224" actId="478"/>
          <ac:picMkLst>
            <pc:docMk/>
            <pc:sldMk cId="362178774" sldId="376"/>
            <ac:picMk id="15" creationId="{6BC18F2B-857C-4A99-AF68-D60E2B5EAD3F}"/>
          </ac:picMkLst>
        </pc:picChg>
      </pc:sldChg>
      <pc:sldChg chg="addSp delSp modSp mod ord">
        <pc:chgData name="PARK HYUNWOO" userId="fb356f9fdbff464b" providerId="LiveId" clId="{64A5688A-5B29-4700-B332-68D9CEC4C10B}" dt="2021-05-26T13:09:42.222" v="241" actId="20577"/>
        <pc:sldMkLst>
          <pc:docMk/>
          <pc:sldMk cId="1025772538" sldId="377"/>
        </pc:sldMkLst>
        <pc:spChg chg="mod">
          <ac:chgData name="PARK HYUNWOO" userId="fb356f9fdbff464b" providerId="LiveId" clId="{64A5688A-5B29-4700-B332-68D9CEC4C10B}" dt="2021-05-26T13:09:42.222" v="241" actId="20577"/>
          <ac:spMkLst>
            <pc:docMk/>
            <pc:sldMk cId="1025772538" sldId="377"/>
            <ac:spMk id="2" creationId="{FF5E74DF-5014-4D1E-A17B-3517ACD7A9D0}"/>
          </ac:spMkLst>
        </pc:spChg>
        <pc:picChg chg="add mod">
          <ac:chgData name="PARK HYUNWOO" userId="fb356f9fdbff464b" providerId="LiveId" clId="{64A5688A-5B29-4700-B332-68D9CEC4C10B}" dt="2021-05-26T13:04:17.590" v="220" actId="1076"/>
          <ac:picMkLst>
            <pc:docMk/>
            <pc:sldMk cId="1025772538" sldId="377"/>
            <ac:picMk id="4" creationId="{F28CF81C-BF27-4167-B2A6-BCBB77A1E39A}"/>
          </ac:picMkLst>
        </pc:picChg>
        <pc:picChg chg="del">
          <ac:chgData name="PARK HYUNWOO" userId="fb356f9fdbff464b" providerId="LiveId" clId="{64A5688A-5B29-4700-B332-68D9CEC4C10B}" dt="2021-05-26T13:04:07.737" v="216" actId="478"/>
          <ac:picMkLst>
            <pc:docMk/>
            <pc:sldMk cId="1025772538" sldId="377"/>
            <ac:picMk id="11" creationId="{03CEE919-CB1A-4081-84CB-CFA82A62BC57}"/>
          </ac:picMkLst>
        </pc:picChg>
        <pc:picChg chg="del">
          <ac:chgData name="PARK HYUNWOO" userId="fb356f9fdbff464b" providerId="LiveId" clId="{64A5688A-5B29-4700-B332-68D9CEC4C10B}" dt="2021-05-26T13:04:07.737" v="216" actId="478"/>
          <ac:picMkLst>
            <pc:docMk/>
            <pc:sldMk cId="1025772538" sldId="377"/>
            <ac:picMk id="12" creationId="{D0057F54-B7CF-4627-A6DA-CE62B0B89CB4}"/>
          </ac:picMkLst>
        </pc:picChg>
      </pc:sldChg>
      <pc:sldChg chg="modSp mod">
        <pc:chgData name="PARK HYUNWOO" userId="fb356f9fdbff464b" providerId="LiveId" clId="{64A5688A-5B29-4700-B332-68D9CEC4C10B}" dt="2021-05-26T13:37:59.216" v="414" actId="20577"/>
        <pc:sldMkLst>
          <pc:docMk/>
          <pc:sldMk cId="546778132" sldId="378"/>
        </pc:sldMkLst>
        <pc:spChg chg="mod">
          <ac:chgData name="PARK HYUNWOO" userId="fb356f9fdbff464b" providerId="LiveId" clId="{64A5688A-5B29-4700-B332-68D9CEC4C10B}" dt="2021-05-26T13:37:59.216" v="414" actId="20577"/>
          <ac:spMkLst>
            <pc:docMk/>
            <pc:sldMk cId="546778132" sldId="378"/>
            <ac:spMk id="2" creationId="{FF5E74DF-5014-4D1E-A17B-3517ACD7A9D0}"/>
          </ac:spMkLst>
        </pc:spChg>
      </pc:sldChg>
      <pc:sldChg chg="del">
        <pc:chgData name="PARK HYUNWOO" userId="fb356f9fdbff464b" providerId="LiveId" clId="{64A5688A-5B29-4700-B332-68D9CEC4C10B}" dt="2021-05-26T13:09:49.915" v="242" actId="47"/>
        <pc:sldMkLst>
          <pc:docMk/>
          <pc:sldMk cId="1598378203" sldId="379"/>
        </pc:sldMkLst>
      </pc:sldChg>
      <pc:sldChg chg="del">
        <pc:chgData name="PARK HYUNWOO" userId="fb356f9fdbff464b" providerId="LiveId" clId="{64A5688A-5B29-4700-B332-68D9CEC4C10B}" dt="2021-05-26T13:09:49.915" v="242" actId="47"/>
        <pc:sldMkLst>
          <pc:docMk/>
          <pc:sldMk cId="325349373" sldId="381"/>
        </pc:sldMkLst>
      </pc:sldChg>
      <pc:sldChg chg="modSp mod ord">
        <pc:chgData name="PARK HYUNWOO" userId="fb356f9fdbff464b" providerId="LiveId" clId="{64A5688A-5B29-4700-B332-68D9CEC4C10B}" dt="2021-05-26T13:42:28.260" v="469"/>
        <pc:sldMkLst>
          <pc:docMk/>
          <pc:sldMk cId="747414994" sldId="384"/>
        </pc:sldMkLst>
        <pc:spChg chg="mod">
          <ac:chgData name="PARK HYUNWOO" userId="fb356f9fdbff464b" providerId="LiveId" clId="{64A5688A-5B29-4700-B332-68D9CEC4C10B}" dt="2021-05-26T13:38:06.320" v="420" actId="20577"/>
          <ac:spMkLst>
            <pc:docMk/>
            <pc:sldMk cId="747414994" sldId="384"/>
            <ac:spMk id="2" creationId="{FF5E74DF-5014-4D1E-A17B-3517ACD7A9D0}"/>
          </ac:spMkLst>
        </pc:spChg>
      </pc:sldChg>
      <pc:sldChg chg="modSp mod modNotesTx">
        <pc:chgData name="PARK HYUNWOO" userId="fb356f9fdbff464b" providerId="LiveId" clId="{64A5688A-5B29-4700-B332-68D9CEC4C10B}" dt="2021-05-26T13:46:43.905" v="605" actId="20577"/>
        <pc:sldMkLst>
          <pc:docMk/>
          <pc:sldMk cId="763831493" sldId="385"/>
        </pc:sldMkLst>
        <pc:spChg chg="mod">
          <ac:chgData name="PARK HYUNWOO" userId="fb356f9fdbff464b" providerId="LiveId" clId="{64A5688A-5B29-4700-B332-68D9CEC4C10B}" dt="2021-05-26T13:38:03.994" v="418" actId="20577"/>
          <ac:spMkLst>
            <pc:docMk/>
            <pc:sldMk cId="763831493" sldId="385"/>
            <ac:spMk id="2" creationId="{FF5E74DF-5014-4D1E-A17B-3517ACD7A9D0}"/>
          </ac:spMkLst>
        </pc:spChg>
      </pc:sldChg>
      <pc:sldChg chg="delSp modSp add mod modNotesTx">
        <pc:chgData name="PARK HYUNWOO" userId="fb356f9fdbff464b" providerId="LiveId" clId="{64A5688A-5B29-4700-B332-68D9CEC4C10B}" dt="2021-05-26T13:51:38.303" v="851" actId="20577"/>
        <pc:sldMkLst>
          <pc:docMk/>
          <pc:sldMk cId="2754369665" sldId="386"/>
        </pc:sldMkLst>
        <pc:spChg chg="mod">
          <ac:chgData name="PARK HYUNWOO" userId="fb356f9fdbff464b" providerId="LiveId" clId="{64A5688A-5B29-4700-B332-68D9CEC4C10B}" dt="2021-05-26T13:47:31.746" v="613" actId="20577"/>
          <ac:spMkLst>
            <pc:docMk/>
            <pc:sldMk cId="2754369665" sldId="386"/>
            <ac:spMk id="2" creationId="{FF5E74DF-5014-4D1E-A17B-3517ACD7A9D0}"/>
          </ac:spMkLst>
        </pc:spChg>
        <pc:spChg chg="mod">
          <ac:chgData name="PARK HYUNWOO" userId="fb356f9fdbff464b" providerId="LiveId" clId="{64A5688A-5B29-4700-B332-68D9CEC4C10B}" dt="2021-05-26T13:48:35.493" v="754"/>
          <ac:spMkLst>
            <pc:docMk/>
            <pc:sldMk cId="2754369665" sldId="386"/>
            <ac:spMk id="7" creationId="{BA0C0A73-BF06-4EB6-B24A-D5AAAAFE2C91}"/>
          </ac:spMkLst>
        </pc:spChg>
        <pc:spChg chg="mod">
          <ac:chgData name="PARK HYUNWOO" userId="fb356f9fdbff464b" providerId="LiveId" clId="{64A5688A-5B29-4700-B332-68D9CEC4C10B}" dt="2021-05-26T13:51:01.885" v="823"/>
          <ac:spMkLst>
            <pc:docMk/>
            <pc:sldMk cId="2754369665" sldId="386"/>
            <ac:spMk id="15" creationId="{C5C45061-71AE-41C4-AF70-1CC4DDCD5629}"/>
          </ac:spMkLst>
        </pc:spChg>
        <pc:picChg chg="del">
          <ac:chgData name="PARK HYUNWOO" userId="fb356f9fdbff464b" providerId="LiveId" clId="{64A5688A-5B29-4700-B332-68D9CEC4C10B}" dt="2021-05-26T13:47:04.367" v="607" actId="478"/>
          <ac:picMkLst>
            <pc:docMk/>
            <pc:sldMk cId="2754369665" sldId="386"/>
            <ac:picMk id="4" creationId="{8F47031B-4123-47B7-9F9F-B72AF8079D63}"/>
          </ac:picMkLst>
        </pc:picChg>
        <pc:picChg chg="del">
          <ac:chgData name="PARK HYUNWOO" userId="fb356f9fdbff464b" providerId="LiveId" clId="{64A5688A-5B29-4700-B332-68D9CEC4C10B}" dt="2021-05-26T13:47:04.775" v="608" actId="478"/>
          <ac:picMkLst>
            <pc:docMk/>
            <pc:sldMk cId="2754369665" sldId="386"/>
            <ac:picMk id="10" creationId="{0498D0D0-8504-4BD0-8940-ABD5EDFE0950}"/>
          </ac:picMkLst>
        </pc:picChg>
      </pc:sldChg>
    </pc:docChg>
  </pc:docChgLst>
  <pc:docChgLst>
    <pc:chgData name="PARK HYUNWOO" userId="fb356f9fdbff464b" providerId="LiveId" clId="{AA0704E5-F369-4379-AFF0-73FF730BAE3E}"/>
    <pc:docChg chg="undo custSel addSld delSld modSld">
      <pc:chgData name="PARK HYUNWOO" userId="fb356f9fdbff464b" providerId="LiveId" clId="{AA0704E5-F369-4379-AFF0-73FF730BAE3E}" dt="2021-04-28T12:53:32.250" v="546" actId="1076"/>
      <pc:docMkLst>
        <pc:docMk/>
      </pc:docMkLst>
      <pc:sldChg chg="modSp mod">
        <pc:chgData name="PARK HYUNWOO" userId="fb356f9fdbff464b" providerId="LiveId" clId="{AA0704E5-F369-4379-AFF0-73FF730BAE3E}" dt="2021-04-28T12:53:20.138" v="536" actId="20577"/>
        <pc:sldMkLst>
          <pc:docMk/>
          <pc:sldMk cId="1896678881" sldId="286"/>
        </pc:sldMkLst>
        <pc:spChg chg="mod">
          <ac:chgData name="PARK HYUNWOO" userId="fb356f9fdbff464b" providerId="LiveId" clId="{AA0704E5-F369-4379-AFF0-73FF730BAE3E}" dt="2021-04-28T12:53:20.138" v="536" actId="20577"/>
          <ac:spMkLst>
            <pc:docMk/>
            <pc:sldMk cId="1896678881" sldId="286"/>
            <ac:spMk id="4" creationId="{EC50351C-AAC9-488F-8552-27A261808232}"/>
          </ac:spMkLst>
        </pc:spChg>
      </pc:sldChg>
      <pc:sldChg chg="del">
        <pc:chgData name="PARK HYUNWOO" userId="fb356f9fdbff464b" providerId="LiveId" clId="{AA0704E5-F369-4379-AFF0-73FF730BAE3E}" dt="2021-04-28T12:44:04.345" v="231" actId="47"/>
        <pc:sldMkLst>
          <pc:docMk/>
          <pc:sldMk cId="1040561373" sldId="358"/>
        </pc:sldMkLst>
      </pc:sldChg>
      <pc:sldChg chg="del">
        <pc:chgData name="PARK HYUNWOO" userId="fb356f9fdbff464b" providerId="LiveId" clId="{AA0704E5-F369-4379-AFF0-73FF730BAE3E}" dt="2021-04-28T11:26:51.975" v="0" actId="47"/>
        <pc:sldMkLst>
          <pc:docMk/>
          <pc:sldMk cId="2075147185" sldId="359"/>
        </pc:sldMkLst>
      </pc:sldChg>
      <pc:sldChg chg="addSp delSp modSp mod">
        <pc:chgData name="PARK HYUNWOO" userId="fb356f9fdbff464b" providerId="LiveId" clId="{AA0704E5-F369-4379-AFF0-73FF730BAE3E}" dt="2021-04-28T12:48:40.995" v="350" actId="1037"/>
        <pc:sldMkLst>
          <pc:docMk/>
          <pc:sldMk cId="2109290089" sldId="363"/>
        </pc:sldMkLst>
        <pc:spChg chg="mod">
          <ac:chgData name="PARK HYUNWOO" userId="fb356f9fdbff464b" providerId="LiveId" clId="{AA0704E5-F369-4379-AFF0-73FF730BAE3E}" dt="2021-04-28T12:48:40.995" v="350" actId="1037"/>
          <ac:spMkLst>
            <pc:docMk/>
            <pc:sldMk cId="2109290089" sldId="363"/>
            <ac:spMk id="4" creationId="{F5829053-D5B6-4A8D-A35A-900A564ECEA6}"/>
          </ac:spMkLst>
        </pc:spChg>
        <pc:picChg chg="add del mod">
          <ac:chgData name="PARK HYUNWOO" userId="fb356f9fdbff464b" providerId="LiveId" clId="{AA0704E5-F369-4379-AFF0-73FF730BAE3E}" dt="2021-04-28T12:13:06.653" v="26" actId="478"/>
          <ac:picMkLst>
            <pc:docMk/>
            <pc:sldMk cId="2109290089" sldId="363"/>
            <ac:picMk id="6" creationId="{33E12ACE-0C67-4C11-9520-C655D168501B}"/>
          </ac:picMkLst>
        </pc:picChg>
      </pc:sldChg>
      <pc:sldChg chg="del">
        <pc:chgData name="PARK HYUNWOO" userId="fb356f9fdbff464b" providerId="LiveId" clId="{AA0704E5-F369-4379-AFF0-73FF730BAE3E}" dt="2021-04-28T12:14:00.445" v="28" actId="2696"/>
        <pc:sldMkLst>
          <pc:docMk/>
          <pc:sldMk cId="2199447315" sldId="364"/>
        </pc:sldMkLst>
      </pc:sldChg>
      <pc:sldChg chg="del">
        <pc:chgData name="PARK HYUNWOO" userId="fb356f9fdbff464b" providerId="LiveId" clId="{AA0704E5-F369-4379-AFF0-73FF730BAE3E}" dt="2021-04-28T11:26:51.975" v="0" actId="47"/>
        <pc:sldMkLst>
          <pc:docMk/>
          <pc:sldMk cId="4234413982" sldId="365"/>
        </pc:sldMkLst>
      </pc:sldChg>
      <pc:sldChg chg="del">
        <pc:chgData name="PARK HYUNWOO" userId="fb356f9fdbff464b" providerId="LiveId" clId="{AA0704E5-F369-4379-AFF0-73FF730BAE3E}" dt="2021-04-28T11:26:51.975" v="0" actId="47"/>
        <pc:sldMkLst>
          <pc:docMk/>
          <pc:sldMk cId="176641121" sldId="366"/>
        </pc:sldMkLst>
      </pc:sldChg>
      <pc:sldChg chg="del">
        <pc:chgData name="PARK HYUNWOO" userId="fb356f9fdbff464b" providerId="LiveId" clId="{AA0704E5-F369-4379-AFF0-73FF730BAE3E}" dt="2021-04-28T12:14:00.445" v="28" actId="2696"/>
        <pc:sldMkLst>
          <pc:docMk/>
          <pc:sldMk cId="1206565499" sldId="367"/>
        </pc:sldMkLst>
      </pc:sldChg>
      <pc:sldChg chg="del">
        <pc:chgData name="PARK HYUNWOO" userId="fb356f9fdbff464b" providerId="LiveId" clId="{AA0704E5-F369-4379-AFF0-73FF730BAE3E}" dt="2021-04-28T11:26:51.975" v="0" actId="47"/>
        <pc:sldMkLst>
          <pc:docMk/>
          <pc:sldMk cId="2143285239" sldId="368"/>
        </pc:sldMkLst>
      </pc:sldChg>
      <pc:sldChg chg="del">
        <pc:chgData name="PARK HYUNWOO" userId="fb356f9fdbff464b" providerId="LiveId" clId="{AA0704E5-F369-4379-AFF0-73FF730BAE3E}" dt="2021-04-28T12:14:00.445" v="28" actId="2696"/>
        <pc:sldMkLst>
          <pc:docMk/>
          <pc:sldMk cId="2504772638" sldId="369"/>
        </pc:sldMkLst>
      </pc:sldChg>
      <pc:sldChg chg="del">
        <pc:chgData name="PARK HYUNWOO" userId="fb356f9fdbff464b" providerId="LiveId" clId="{AA0704E5-F369-4379-AFF0-73FF730BAE3E}" dt="2021-04-28T11:26:51.975" v="0" actId="47"/>
        <pc:sldMkLst>
          <pc:docMk/>
          <pc:sldMk cId="3030623976" sldId="370"/>
        </pc:sldMkLst>
      </pc:sldChg>
      <pc:sldChg chg="addSp delSp modSp add mod">
        <pc:chgData name="PARK HYUNWOO" userId="fb356f9fdbff464b" providerId="LiveId" clId="{AA0704E5-F369-4379-AFF0-73FF730BAE3E}" dt="2021-04-28T12:53:32.250" v="546" actId="1076"/>
        <pc:sldMkLst>
          <pc:docMk/>
          <pc:sldMk cId="3777750434" sldId="370"/>
        </pc:sldMkLst>
        <pc:spChg chg="mod">
          <ac:chgData name="PARK HYUNWOO" userId="fb356f9fdbff464b" providerId="LiveId" clId="{AA0704E5-F369-4379-AFF0-73FF730BAE3E}" dt="2021-04-28T12:53:25.825" v="544" actId="20577"/>
          <ac:spMkLst>
            <pc:docMk/>
            <pc:sldMk cId="3777750434" sldId="370"/>
            <ac:spMk id="2" creationId="{FF5E74DF-5014-4D1E-A17B-3517ACD7A9D0}"/>
          </ac:spMkLst>
        </pc:spChg>
        <pc:spChg chg="del mod">
          <ac:chgData name="PARK HYUNWOO" userId="fb356f9fdbff464b" providerId="LiveId" clId="{AA0704E5-F369-4379-AFF0-73FF730BAE3E}" dt="2021-04-28T12:04:25.782" v="11" actId="22"/>
          <ac:spMkLst>
            <pc:docMk/>
            <pc:sldMk cId="3777750434" sldId="370"/>
            <ac:spMk id="3" creationId="{208882AF-4F6B-4F6D-A29F-A6E126E71DEB}"/>
          </ac:spMkLst>
        </pc:spChg>
        <pc:spChg chg="del mod">
          <ac:chgData name="PARK HYUNWOO" userId="fb356f9fdbff464b" providerId="LiveId" clId="{AA0704E5-F369-4379-AFF0-73FF730BAE3E}" dt="2021-04-28T12:53:28.125" v="545" actId="478"/>
          <ac:spMkLst>
            <pc:docMk/>
            <pc:sldMk cId="3777750434" sldId="370"/>
            <ac:spMk id="4" creationId="{F5829053-D5B6-4A8D-A35A-900A564ECEA6}"/>
          </ac:spMkLst>
        </pc:spChg>
        <pc:spChg chg="del mod">
          <ac:chgData name="PARK HYUNWOO" userId="fb356f9fdbff464b" providerId="LiveId" clId="{AA0704E5-F369-4379-AFF0-73FF730BAE3E}" dt="2021-04-28T12:13:28.907" v="27" actId="478"/>
          <ac:spMkLst>
            <pc:docMk/>
            <pc:sldMk cId="3777750434" sldId="370"/>
            <ac:spMk id="6" creationId="{FE9D9A36-45E7-44A5-A30E-1133BB5DF9A5}"/>
          </ac:spMkLst>
        </pc:spChg>
        <pc:spChg chg="add mod">
          <ac:chgData name="PARK HYUNWOO" userId="fb356f9fdbff464b" providerId="LiveId" clId="{AA0704E5-F369-4379-AFF0-73FF730BAE3E}" dt="2021-04-28T12:53:32.250" v="546" actId="1076"/>
          <ac:spMkLst>
            <pc:docMk/>
            <pc:sldMk cId="3777750434" sldId="370"/>
            <ac:spMk id="10" creationId="{7A8E539A-DE09-490D-ABED-D6CCDB9D969B}"/>
          </ac:spMkLst>
        </pc:spChg>
        <pc:spChg chg="add mod">
          <ac:chgData name="PARK HYUNWOO" userId="fb356f9fdbff464b" providerId="LiveId" clId="{AA0704E5-F369-4379-AFF0-73FF730BAE3E}" dt="2021-04-28T12:53:32.250" v="546" actId="1076"/>
          <ac:spMkLst>
            <pc:docMk/>
            <pc:sldMk cId="3777750434" sldId="370"/>
            <ac:spMk id="11" creationId="{F21D8B52-8DF2-490A-9FF7-7CC876241F85}"/>
          </ac:spMkLst>
        </pc:spChg>
        <pc:picChg chg="add mod ord">
          <ac:chgData name="PARK HYUNWOO" userId="fb356f9fdbff464b" providerId="LiveId" clId="{AA0704E5-F369-4379-AFF0-73FF730BAE3E}" dt="2021-04-28T12:53:32.250" v="546" actId="1076"/>
          <ac:picMkLst>
            <pc:docMk/>
            <pc:sldMk cId="3777750434" sldId="370"/>
            <ac:picMk id="7" creationId="{777ED1BD-D8E4-4EF4-AFFF-9D9DA0453B27}"/>
          </ac:picMkLst>
        </pc:picChg>
        <pc:picChg chg="add mod">
          <ac:chgData name="PARK HYUNWOO" userId="fb356f9fdbff464b" providerId="LiveId" clId="{AA0704E5-F369-4379-AFF0-73FF730BAE3E}" dt="2021-04-28T12:53:32.250" v="546" actId="1076"/>
          <ac:picMkLst>
            <pc:docMk/>
            <pc:sldMk cId="3777750434" sldId="370"/>
            <ac:picMk id="9" creationId="{BD6A36B0-38AD-46C4-AB99-BFD6EEF9F5FD}"/>
          </ac:picMkLst>
        </pc:picChg>
      </pc:sldChg>
      <pc:sldChg chg="modNotesTx">
        <pc:chgData name="PARK HYUNWOO" userId="fb356f9fdbff464b" providerId="LiveId" clId="{AA0704E5-F369-4379-AFF0-73FF730BAE3E}" dt="2021-04-28T12:50:34.157" v="497" actId="20577"/>
        <pc:sldMkLst>
          <pc:docMk/>
          <pc:sldMk cId="3193768546" sldId="371"/>
        </pc:sldMkLst>
      </pc:sldChg>
      <pc:sldChg chg="del">
        <pc:chgData name="PARK HYUNWOO" userId="fb356f9fdbff464b" providerId="LiveId" clId="{AA0704E5-F369-4379-AFF0-73FF730BAE3E}" dt="2021-04-28T12:48:07.580" v="348" actId="47"/>
        <pc:sldMkLst>
          <pc:docMk/>
          <pc:sldMk cId="3309788721" sldId="372"/>
        </pc:sldMkLst>
      </pc:sldChg>
      <pc:sldChg chg="addSp delSp modSp mod modNotesTx">
        <pc:chgData name="PARK HYUNWOO" userId="fb356f9fdbff464b" providerId="LiveId" clId="{AA0704E5-F369-4379-AFF0-73FF730BAE3E}" dt="2021-04-28T12:45:47.323" v="347" actId="20577"/>
        <pc:sldMkLst>
          <pc:docMk/>
          <pc:sldMk cId="4293834485" sldId="373"/>
        </pc:sldMkLst>
        <pc:spChg chg="mod">
          <ac:chgData name="PARK HYUNWOO" userId="fb356f9fdbff464b" providerId="LiveId" clId="{AA0704E5-F369-4379-AFF0-73FF730BAE3E}" dt="2021-04-28T12:38:16.532" v="111" actId="1076"/>
          <ac:spMkLst>
            <pc:docMk/>
            <pc:sldMk cId="4293834485" sldId="373"/>
            <ac:spMk id="2" creationId="{FF5E74DF-5014-4D1E-A17B-3517ACD7A9D0}"/>
          </ac:spMkLst>
        </pc:spChg>
        <pc:spChg chg="add mod">
          <ac:chgData name="PARK HYUNWOO" userId="fb356f9fdbff464b" providerId="LiveId" clId="{AA0704E5-F369-4379-AFF0-73FF730BAE3E}" dt="2021-04-28T12:40:48.697" v="181" actId="164"/>
          <ac:spMkLst>
            <pc:docMk/>
            <pc:sldMk cId="4293834485" sldId="373"/>
            <ac:spMk id="8" creationId="{E0F2103B-DFA1-4BE2-889A-0B8231DFDF82}"/>
          </ac:spMkLst>
        </pc:spChg>
        <pc:spChg chg="del">
          <ac:chgData name="PARK HYUNWOO" userId="fb356f9fdbff464b" providerId="LiveId" clId="{AA0704E5-F369-4379-AFF0-73FF730BAE3E}" dt="2021-04-28T12:39:04.924" v="163" actId="478"/>
          <ac:spMkLst>
            <pc:docMk/>
            <pc:sldMk cId="4293834485" sldId="373"/>
            <ac:spMk id="9" creationId="{76720C3C-551C-4972-9466-A7140C78EF11}"/>
          </ac:spMkLst>
        </pc:spChg>
        <pc:spChg chg="add del mod">
          <ac:chgData name="PARK HYUNWOO" userId="fb356f9fdbff464b" providerId="LiveId" clId="{AA0704E5-F369-4379-AFF0-73FF730BAE3E}" dt="2021-04-28T12:38:20.212" v="112" actId="478"/>
          <ac:spMkLst>
            <pc:docMk/>
            <pc:sldMk cId="4293834485" sldId="373"/>
            <ac:spMk id="15" creationId="{EC64C5D1-B899-40D2-9953-56E1CC060E06}"/>
          </ac:spMkLst>
        </pc:spChg>
        <pc:spChg chg="add del mod">
          <ac:chgData name="PARK HYUNWOO" userId="fb356f9fdbff464b" providerId="LiveId" clId="{AA0704E5-F369-4379-AFF0-73FF730BAE3E}" dt="2021-04-28T12:38:20.212" v="112" actId="478"/>
          <ac:spMkLst>
            <pc:docMk/>
            <pc:sldMk cId="4293834485" sldId="373"/>
            <ac:spMk id="16" creationId="{45C75C18-75C7-4D35-AB5E-952AED5B2C31}"/>
          </ac:spMkLst>
        </pc:spChg>
        <pc:spChg chg="add del mod">
          <ac:chgData name="PARK HYUNWOO" userId="fb356f9fdbff464b" providerId="LiveId" clId="{AA0704E5-F369-4379-AFF0-73FF730BAE3E}" dt="2021-04-28T12:38:20.212" v="112" actId="478"/>
          <ac:spMkLst>
            <pc:docMk/>
            <pc:sldMk cId="4293834485" sldId="373"/>
            <ac:spMk id="17" creationId="{075DB9A0-00E2-456E-8A2E-64D4E0B25142}"/>
          </ac:spMkLst>
        </pc:spChg>
        <pc:spChg chg="add del mod">
          <ac:chgData name="PARK HYUNWOO" userId="fb356f9fdbff464b" providerId="LiveId" clId="{AA0704E5-F369-4379-AFF0-73FF730BAE3E}" dt="2021-04-28T12:38:20.212" v="112" actId="478"/>
          <ac:spMkLst>
            <pc:docMk/>
            <pc:sldMk cId="4293834485" sldId="373"/>
            <ac:spMk id="18" creationId="{74BD40B0-C931-475D-BA4E-D968F7BA7C2E}"/>
          </ac:spMkLst>
        </pc:spChg>
        <pc:spChg chg="add del mod">
          <ac:chgData name="PARK HYUNWOO" userId="fb356f9fdbff464b" providerId="LiveId" clId="{AA0704E5-F369-4379-AFF0-73FF730BAE3E}" dt="2021-04-28T12:38:20.212" v="112" actId="478"/>
          <ac:spMkLst>
            <pc:docMk/>
            <pc:sldMk cId="4293834485" sldId="373"/>
            <ac:spMk id="19" creationId="{376193F9-B48A-453A-9BD0-4B34A624E70D}"/>
          </ac:spMkLst>
        </pc:spChg>
        <pc:spChg chg="add mod">
          <ac:chgData name="PARK HYUNWOO" userId="fb356f9fdbff464b" providerId="LiveId" clId="{AA0704E5-F369-4379-AFF0-73FF730BAE3E}" dt="2021-04-28T12:40:32.566" v="179" actId="164"/>
          <ac:spMkLst>
            <pc:docMk/>
            <pc:sldMk cId="4293834485" sldId="373"/>
            <ac:spMk id="21" creationId="{F94E90B2-C546-4AD2-82FD-91AB09F0E960}"/>
          </ac:spMkLst>
        </pc:spChg>
        <pc:spChg chg="add mod">
          <ac:chgData name="PARK HYUNWOO" userId="fb356f9fdbff464b" providerId="LiveId" clId="{AA0704E5-F369-4379-AFF0-73FF730BAE3E}" dt="2021-04-28T12:40:28.516" v="178" actId="164"/>
          <ac:spMkLst>
            <pc:docMk/>
            <pc:sldMk cId="4293834485" sldId="373"/>
            <ac:spMk id="22" creationId="{E8E4DC37-41AB-4C22-B181-6DD94CFEB1D7}"/>
          </ac:spMkLst>
        </pc:spChg>
        <pc:spChg chg="add mod">
          <ac:chgData name="PARK HYUNWOO" userId="fb356f9fdbff464b" providerId="LiveId" clId="{AA0704E5-F369-4379-AFF0-73FF730BAE3E}" dt="2021-04-28T12:38:26.444" v="116" actId="571"/>
          <ac:spMkLst>
            <pc:docMk/>
            <pc:sldMk cId="4293834485" sldId="373"/>
            <ac:spMk id="23" creationId="{D82C67AE-0FE5-4C30-BA87-23AF4A736983}"/>
          </ac:spMkLst>
        </pc:spChg>
        <pc:spChg chg="add mod">
          <ac:chgData name="PARK HYUNWOO" userId="fb356f9fdbff464b" providerId="LiveId" clId="{AA0704E5-F369-4379-AFF0-73FF730BAE3E}" dt="2021-04-28T12:38:26.444" v="116" actId="571"/>
          <ac:spMkLst>
            <pc:docMk/>
            <pc:sldMk cId="4293834485" sldId="373"/>
            <ac:spMk id="24" creationId="{12016055-C0A5-4DDB-993A-675EF666C976}"/>
          </ac:spMkLst>
        </pc:spChg>
        <pc:spChg chg="add mod">
          <ac:chgData name="PARK HYUNWOO" userId="fb356f9fdbff464b" providerId="LiveId" clId="{AA0704E5-F369-4379-AFF0-73FF730BAE3E}" dt="2021-04-28T12:40:24.086" v="177" actId="164"/>
          <ac:spMkLst>
            <pc:docMk/>
            <pc:sldMk cId="4293834485" sldId="373"/>
            <ac:spMk id="25" creationId="{F03F0D4E-F38A-4D57-959D-E36D7235CD8A}"/>
          </ac:spMkLst>
        </pc:spChg>
        <pc:spChg chg="add mod">
          <ac:chgData name="PARK HYUNWOO" userId="fb356f9fdbff464b" providerId="LiveId" clId="{AA0704E5-F369-4379-AFF0-73FF730BAE3E}" dt="2021-04-28T12:39:57.563" v="176" actId="164"/>
          <ac:spMkLst>
            <pc:docMk/>
            <pc:sldMk cId="4293834485" sldId="373"/>
            <ac:spMk id="26" creationId="{6C673879-FF85-4183-99C7-898BB718998E}"/>
          </ac:spMkLst>
        </pc:spChg>
        <pc:spChg chg="add mod">
          <ac:chgData name="PARK HYUNWOO" userId="fb356f9fdbff464b" providerId="LiveId" clId="{AA0704E5-F369-4379-AFF0-73FF730BAE3E}" dt="2021-04-28T12:41:21.888" v="191" actId="164"/>
          <ac:spMkLst>
            <pc:docMk/>
            <pc:sldMk cId="4293834485" sldId="373"/>
            <ac:spMk id="27" creationId="{F0DACD6D-C628-4E79-A383-6659FF922239}"/>
          </ac:spMkLst>
        </pc:spChg>
        <pc:spChg chg="add del mod">
          <ac:chgData name="PARK HYUNWOO" userId="fb356f9fdbff464b" providerId="LiveId" clId="{AA0704E5-F369-4379-AFF0-73FF730BAE3E}" dt="2021-04-28T12:39:20.274" v="164" actId="478"/>
          <ac:spMkLst>
            <pc:docMk/>
            <pc:sldMk cId="4293834485" sldId="373"/>
            <ac:spMk id="29" creationId="{C99DE89C-0C6A-45B2-9192-52D1813006CF}"/>
          </ac:spMkLst>
        </pc:spChg>
        <pc:grpChg chg="add mod">
          <ac:chgData name="PARK HYUNWOO" userId="fb356f9fdbff464b" providerId="LiveId" clId="{AA0704E5-F369-4379-AFF0-73FF730BAE3E}" dt="2021-04-28T12:43:57.683" v="230" actId="1076"/>
          <ac:grpSpMkLst>
            <pc:docMk/>
            <pc:sldMk cId="4293834485" sldId="373"/>
            <ac:grpSpMk id="30" creationId="{CDF33EAA-DF35-4C28-A5DD-9830F646CAFE}"/>
          </ac:grpSpMkLst>
        </pc:grpChg>
        <pc:grpChg chg="add mod">
          <ac:chgData name="PARK HYUNWOO" userId="fb356f9fdbff464b" providerId="LiveId" clId="{AA0704E5-F369-4379-AFF0-73FF730BAE3E}" dt="2021-04-28T12:43:57.683" v="230" actId="1076"/>
          <ac:grpSpMkLst>
            <pc:docMk/>
            <pc:sldMk cId="4293834485" sldId="373"/>
            <ac:grpSpMk id="31" creationId="{CBCA5047-25D7-478C-AACC-EF527BDDF5EC}"/>
          </ac:grpSpMkLst>
        </pc:grpChg>
        <pc:grpChg chg="add mod">
          <ac:chgData name="PARK HYUNWOO" userId="fb356f9fdbff464b" providerId="LiveId" clId="{AA0704E5-F369-4379-AFF0-73FF730BAE3E}" dt="2021-04-28T12:43:57.683" v="230" actId="1076"/>
          <ac:grpSpMkLst>
            <pc:docMk/>
            <pc:sldMk cId="4293834485" sldId="373"/>
            <ac:grpSpMk id="32" creationId="{7439F35C-3818-4616-9C4E-1DD8DFC529EA}"/>
          </ac:grpSpMkLst>
        </pc:grpChg>
        <pc:grpChg chg="add mod">
          <ac:chgData name="PARK HYUNWOO" userId="fb356f9fdbff464b" providerId="LiveId" clId="{AA0704E5-F369-4379-AFF0-73FF730BAE3E}" dt="2021-04-28T12:43:57.683" v="230" actId="1076"/>
          <ac:grpSpMkLst>
            <pc:docMk/>
            <pc:sldMk cId="4293834485" sldId="373"/>
            <ac:grpSpMk id="33" creationId="{E68B2E9A-1C35-415C-80F1-392631CD8B67}"/>
          </ac:grpSpMkLst>
        </pc:grpChg>
        <pc:grpChg chg="add mod">
          <ac:chgData name="PARK HYUNWOO" userId="fb356f9fdbff464b" providerId="LiveId" clId="{AA0704E5-F369-4379-AFF0-73FF730BAE3E}" dt="2021-04-28T12:43:57.683" v="230" actId="1076"/>
          <ac:grpSpMkLst>
            <pc:docMk/>
            <pc:sldMk cId="4293834485" sldId="373"/>
            <ac:grpSpMk id="34" creationId="{8F16C1B3-AD76-461C-9662-0904B677606D}"/>
          </ac:grpSpMkLst>
        </pc:grpChg>
        <pc:grpChg chg="add mod">
          <ac:chgData name="PARK HYUNWOO" userId="fb356f9fdbff464b" providerId="LiveId" clId="{AA0704E5-F369-4379-AFF0-73FF730BAE3E}" dt="2021-04-28T12:43:57.683" v="230" actId="1076"/>
          <ac:grpSpMkLst>
            <pc:docMk/>
            <pc:sldMk cId="4293834485" sldId="373"/>
            <ac:grpSpMk id="35" creationId="{6BBC2CD2-64C7-43F8-99C6-09FDC435B2CA}"/>
          </ac:grpSpMkLst>
        </pc:grpChg>
        <pc:picChg chg="mod">
          <ac:chgData name="PARK HYUNWOO" userId="fb356f9fdbff464b" providerId="LiveId" clId="{AA0704E5-F369-4379-AFF0-73FF730BAE3E}" dt="2021-04-28T12:43:12.193" v="222" actId="14100"/>
          <ac:picMkLst>
            <pc:docMk/>
            <pc:sldMk cId="4293834485" sldId="373"/>
            <ac:picMk id="3" creationId="{4F06AA0D-B871-4D7C-9C8A-13FB3C980058}"/>
          </ac:picMkLst>
        </pc:picChg>
        <pc:picChg chg="mod">
          <ac:chgData name="PARK HYUNWOO" userId="fb356f9fdbff464b" providerId="LiveId" clId="{AA0704E5-F369-4379-AFF0-73FF730BAE3E}" dt="2021-04-28T12:43:15.106" v="223" actId="14100"/>
          <ac:picMkLst>
            <pc:docMk/>
            <pc:sldMk cId="4293834485" sldId="373"/>
            <ac:picMk id="5" creationId="{5C0485CA-B349-4D79-B63C-5E0543ECD69F}"/>
          </ac:picMkLst>
        </pc:picChg>
        <pc:picChg chg="mod">
          <ac:chgData name="PARK HYUNWOO" userId="fb356f9fdbff464b" providerId="LiveId" clId="{AA0704E5-F369-4379-AFF0-73FF730BAE3E}" dt="2021-04-28T12:36:38.549" v="36" actId="1076"/>
          <ac:picMkLst>
            <pc:docMk/>
            <pc:sldMk cId="4293834485" sldId="373"/>
            <ac:picMk id="6" creationId="{149050F1-A527-40AC-9B79-03BA6829B2A7}"/>
          </ac:picMkLst>
        </pc:picChg>
        <pc:picChg chg="mod modCrop">
          <ac:chgData name="PARK HYUNWOO" userId="fb356f9fdbff464b" providerId="LiveId" clId="{AA0704E5-F369-4379-AFF0-73FF730BAE3E}" dt="2021-04-28T12:29:50.325" v="35" actId="1076"/>
          <ac:picMkLst>
            <pc:docMk/>
            <pc:sldMk cId="4293834485" sldId="373"/>
            <ac:picMk id="11" creationId="{3D851174-21FB-4FBF-870E-8CBDA8081C96}"/>
          </ac:picMkLst>
        </pc:picChg>
        <pc:picChg chg="mod">
          <ac:chgData name="PARK HYUNWOO" userId="fb356f9fdbff464b" providerId="LiveId" clId="{AA0704E5-F369-4379-AFF0-73FF730BAE3E}" dt="2021-04-28T12:42:32.136" v="212" actId="14100"/>
          <ac:picMkLst>
            <pc:docMk/>
            <pc:sldMk cId="4293834485" sldId="373"/>
            <ac:picMk id="12" creationId="{5A0D465E-ABB0-43E9-BEAA-4FA24BF61FC7}"/>
          </ac:picMkLst>
        </pc:picChg>
        <pc:picChg chg="mod">
          <ac:chgData name="PARK HYUNWOO" userId="fb356f9fdbff464b" providerId="LiveId" clId="{AA0704E5-F369-4379-AFF0-73FF730BAE3E}" dt="2021-04-28T12:43:06.635" v="220" actId="14100"/>
          <ac:picMkLst>
            <pc:docMk/>
            <pc:sldMk cId="4293834485" sldId="373"/>
            <ac:picMk id="13" creationId="{505952E5-DC15-4FFD-BC2F-60D20039D0B7}"/>
          </ac:picMkLst>
        </pc:picChg>
        <pc:picChg chg="mod">
          <ac:chgData name="PARK HYUNWOO" userId="fb356f9fdbff464b" providerId="LiveId" clId="{AA0704E5-F369-4379-AFF0-73FF730BAE3E}" dt="2021-04-28T12:43:09.198" v="221" actId="14100"/>
          <ac:picMkLst>
            <pc:docMk/>
            <pc:sldMk cId="4293834485" sldId="373"/>
            <ac:picMk id="14" creationId="{B20733BC-C319-4A67-AE58-C6C1E917D9F9}"/>
          </ac:picMkLst>
        </pc:picChg>
        <pc:picChg chg="mod">
          <ac:chgData name="PARK HYUNWOO" userId="fb356f9fdbff464b" providerId="LiveId" clId="{AA0704E5-F369-4379-AFF0-73FF730BAE3E}" dt="2021-04-28T12:40:48.697" v="181" actId="164"/>
          <ac:picMkLst>
            <pc:docMk/>
            <pc:sldMk cId="4293834485" sldId="373"/>
            <ac:picMk id="15" creationId="{3F02A8CA-623C-4233-B085-5D1E67B44F61}"/>
          </ac:picMkLst>
        </pc:picChg>
      </pc:sldChg>
    </pc:docChg>
  </pc:docChgLst>
  <pc:docChgLst>
    <pc:chgData name="PARK HYUNWOO" userId="fb356f9fdbff464b" providerId="LiveId" clId="{6559D82F-E4EA-4053-9E47-C7C68FBBC603}"/>
    <pc:docChg chg="undo custSel addSld delSld modSld">
      <pc:chgData name="PARK HYUNWOO" userId="fb356f9fdbff464b" providerId="LiveId" clId="{6559D82F-E4EA-4053-9E47-C7C68FBBC603}" dt="2021-03-31T12:08:52.694" v="655" actId="14100"/>
      <pc:docMkLst>
        <pc:docMk/>
      </pc:docMkLst>
      <pc:sldChg chg="modSp mod">
        <pc:chgData name="PARK HYUNWOO" userId="fb356f9fdbff464b" providerId="LiveId" clId="{6559D82F-E4EA-4053-9E47-C7C68FBBC603}" dt="2021-03-31T11:36:57.284" v="458" actId="14100"/>
        <pc:sldMkLst>
          <pc:docMk/>
          <pc:sldMk cId="2892614157" sldId="256"/>
        </pc:sldMkLst>
        <pc:spChg chg="mod">
          <ac:chgData name="PARK HYUNWOO" userId="fb356f9fdbff464b" providerId="LiveId" clId="{6559D82F-E4EA-4053-9E47-C7C68FBBC603}" dt="2021-03-31T11:36:57.284" v="458" actId="14100"/>
          <ac:spMkLst>
            <pc:docMk/>
            <pc:sldMk cId="2892614157" sldId="256"/>
            <ac:spMk id="2" creationId="{04BA72BC-B81C-43A5-AE91-2FD3F1C54884}"/>
          </ac:spMkLst>
        </pc:spChg>
        <pc:spChg chg="mod">
          <ac:chgData name="PARK HYUNWOO" userId="fb356f9fdbff464b" providerId="LiveId" clId="{6559D82F-E4EA-4053-9E47-C7C68FBBC603}" dt="2021-03-31T11:36:53.073" v="457" actId="14100"/>
          <ac:spMkLst>
            <pc:docMk/>
            <pc:sldMk cId="2892614157" sldId="256"/>
            <ac:spMk id="9" creationId="{21631873-B7BC-4674-8B36-D323B90A9E6A}"/>
          </ac:spMkLst>
        </pc:spChg>
      </pc:sldChg>
      <pc:sldChg chg="addSp delSp modSp mod">
        <pc:chgData name="PARK HYUNWOO" userId="fb356f9fdbff464b" providerId="LiveId" clId="{6559D82F-E4EA-4053-9E47-C7C68FBBC603}" dt="2021-03-31T12:03:31.271" v="631" actId="20577"/>
        <pc:sldMkLst>
          <pc:docMk/>
          <pc:sldMk cId="1896678881" sldId="286"/>
        </pc:sldMkLst>
        <pc:spChg chg="mod">
          <ac:chgData name="PARK HYUNWOO" userId="fb356f9fdbff464b" providerId="LiveId" clId="{6559D82F-E4EA-4053-9E47-C7C68FBBC603}" dt="2021-03-31T11:15:08.904" v="125" actId="1076"/>
          <ac:spMkLst>
            <pc:docMk/>
            <pc:sldMk cId="1896678881" sldId="286"/>
            <ac:spMk id="3" creationId="{8E0D7AC1-FB3F-4E97-A5C5-7F4CFDE1ADCB}"/>
          </ac:spMkLst>
        </pc:spChg>
        <pc:spChg chg="mod">
          <ac:chgData name="PARK HYUNWOO" userId="fb356f9fdbff464b" providerId="LiveId" clId="{6559D82F-E4EA-4053-9E47-C7C68FBBC603}" dt="2021-03-31T11:15:08.317" v="123" actId="1076"/>
          <ac:spMkLst>
            <pc:docMk/>
            <pc:sldMk cId="1896678881" sldId="286"/>
            <ac:spMk id="4" creationId="{EC50351C-AAC9-488F-8552-27A261808232}"/>
          </ac:spMkLst>
        </pc:spChg>
        <pc:spChg chg="add del">
          <ac:chgData name="PARK HYUNWOO" userId="fb356f9fdbff464b" providerId="LiveId" clId="{6559D82F-E4EA-4053-9E47-C7C68FBBC603}" dt="2021-03-31T11:15:11.464" v="127" actId="478"/>
          <ac:spMkLst>
            <pc:docMk/>
            <pc:sldMk cId="1896678881" sldId="286"/>
            <ac:spMk id="11" creationId="{9452C396-1CA9-4EC6-AD10-3A73E294689E}"/>
          </ac:spMkLst>
        </pc:spChg>
        <pc:spChg chg="add del">
          <ac:chgData name="PARK HYUNWOO" userId="fb356f9fdbff464b" providerId="LiveId" clId="{6559D82F-E4EA-4053-9E47-C7C68FBBC603}" dt="2021-03-31T11:15:09.218" v="126" actId="11529"/>
          <ac:spMkLst>
            <pc:docMk/>
            <pc:sldMk cId="1896678881" sldId="286"/>
            <ac:spMk id="12" creationId="{B9601022-7722-4648-8E11-3E1903E6CF02}"/>
          </ac:spMkLst>
        </pc:spChg>
        <pc:spChg chg="add mod">
          <ac:chgData name="PARK HYUNWOO" userId="fb356f9fdbff464b" providerId="LiveId" clId="{6559D82F-E4EA-4053-9E47-C7C68FBBC603}" dt="2021-03-31T11:15:08.610" v="124" actId="571"/>
          <ac:spMkLst>
            <pc:docMk/>
            <pc:sldMk cId="1896678881" sldId="286"/>
            <ac:spMk id="13" creationId="{0B125446-2204-4702-825B-03C62C77C657}"/>
          </ac:spMkLst>
        </pc:spChg>
        <pc:spChg chg="mod">
          <ac:chgData name="PARK HYUNWOO" userId="fb356f9fdbff464b" providerId="LiveId" clId="{6559D82F-E4EA-4053-9E47-C7C68FBBC603}" dt="2021-03-31T12:03:31.271" v="631" actId="20577"/>
          <ac:spMkLst>
            <pc:docMk/>
            <pc:sldMk cId="1896678881" sldId="286"/>
            <ac:spMk id="242" creationId="{41A45902-364C-4EB8-B057-8F830D4EA407}"/>
          </ac:spMkLst>
        </pc:spChg>
        <pc:graphicFrameChg chg="add mod modGraphic">
          <ac:chgData name="PARK HYUNWOO" userId="fb356f9fdbff464b" providerId="LiveId" clId="{6559D82F-E4EA-4053-9E47-C7C68FBBC603}" dt="2021-03-31T11:20:01.144" v="135" actId="1076"/>
          <ac:graphicFrameMkLst>
            <pc:docMk/>
            <pc:sldMk cId="1896678881" sldId="286"/>
            <ac:graphicFrameMk id="14" creationId="{D9E92337-3CD6-48EA-8A0D-FDC50E05000C}"/>
          </ac:graphicFrameMkLst>
        </pc:graphicFrameChg>
        <pc:graphicFrameChg chg="add del mod modGraphic">
          <ac:chgData name="PARK HYUNWOO" userId="fb356f9fdbff464b" providerId="LiveId" clId="{6559D82F-E4EA-4053-9E47-C7C68FBBC603}" dt="2021-03-31T11:19:38.869" v="133" actId="1032"/>
          <ac:graphicFrameMkLst>
            <pc:docMk/>
            <pc:sldMk cId="1896678881" sldId="286"/>
            <ac:graphicFrameMk id="15" creationId="{A68ECB3F-1186-448C-AB8B-1BA28F176A7D}"/>
          </ac:graphicFrameMkLst>
        </pc:graphicFrameChg>
        <pc:cxnChg chg="add del mod">
          <ac:chgData name="PARK HYUNWOO" userId="fb356f9fdbff464b" providerId="LiveId" clId="{6559D82F-E4EA-4053-9E47-C7C68FBBC603}" dt="2021-03-31T11:14:32.674" v="117" actId="478"/>
          <ac:cxnSpMkLst>
            <pc:docMk/>
            <pc:sldMk cId="1896678881" sldId="286"/>
            <ac:cxnSpMk id="5" creationId="{5405850A-05BD-49A4-B184-DD6571C26103}"/>
          </ac:cxnSpMkLst>
        </pc:cxnChg>
      </pc:sldChg>
      <pc:sldChg chg="modSp mod">
        <pc:chgData name="PARK HYUNWOO" userId="fb356f9fdbff464b" providerId="LiveId" clId="{6559D82F-E4EA-4053-9E47-C7C68FBBC603}" dt="2021-03-31T11:50:15.903" v="555" actId="20577"/>
        <pc:sldMkLst>
          <pc:docMk/>
          <pc:sldMk cId="3423414241" sldId="310"/>
        </pc:sldMkLst>
        <pc:spChg chg="mod">
          <ac:chgData name="PARK HYUNWOO" userId="fb356f9fdbff464b" providerId="LiveId" clId="{6559D82F-E4EA-4053-9E47-C7C68FBBC603}" dt="2021-03-31T11:50:15.903" v="555" actId="20577"/>
          <ac:spMkLst>
            <pc:docMk/>
            <pc:sldMk cId="3423414241" sldId="310"/>
            <ac:spMk id="7" creationId="{5F86F2F6-AB03-4963-8148-71C2E8AD064C}"/>
          </ac:spMkLst>
        </pc:spChg>
      </pc:sldChg>
      <pc:sldChg chg="del">
        <pc:chgData name="PARK HYUNWOO" userId="fb356f9fdbff464b" providerId="LiveId" clId="{6559D82F-E4EA-4053-9E47-C7C68FBBC603}" dt="2021-03-31T11:50:08.499" v="548" actId="47"/>
        <pc:sldMkLst>
          <pc:docMk/>
          <pc:sldMk cId="1454864074" sldId="338"/>
        </pc:sldMkLst>
      </pc:sldChg>
      <pc:sldChg chg="del">
        <pc:chgData name="PARK HYUNWOO" userId="fb356f9fdbff464b" providerId="LiveId" clId="{6559D82F-E4EA-4053-9E47-C7C68FBBC603}" dt="2021-03-31T11:50:08.499" v="548" actId="47"/>
        <pc:sldMkLst>
          <pc:docMk/>
          <pc:sldMk cId="1472991645" sldId="339"/>
        </pc:sldMkLst>
      </pc:sldChg>
      <pc:sldChg chg="del">
        <pc:chgData name="PARK HYUNWOO" userId="fb356f9fdbff464b" providerId="LiveId" clId="{6559D82F-E4EA-4053-9E47-C7C68FBBC603}" dt="2021-03-31T11:50:08.499" v="548" actId="47"/>
        <pc:sldMkLst>
          <pc:docMk/>
          <pc:sldMk cId="4254591557" sldId="343"/>
        </pc:sldMkLst>
      </pc:sldChg>
      <pc:sldChg chg="del">
        <pc:chgData name="PARK HYUNWOO" userId="fb356f9fdbff464b" providerId="LiveId" clId="{6559D82F-E4EA-4053-9E47-C7C68FBBC603}" dt="2021-03-31T11:50:08.499" v="548" actId="47"/>
        <pc:sldMkLst>
          <pc:docMk/>
          <pc:sldMk cId="1337915836" sldId="344"/>
        </pc:sldMkLst>
      </pc:sldChg>
      <pc:sldChg chg="del">
        <pc:chgData name="PARK HYUNWOO" userId="fb356f9fdbff464b" providerId="LiveId" clId="{6559D82F-E4EA-4053-9E47-C7C68FBBC603}" dt="2021-03-31T11:50:08.499" v="548" actId="47"/>
        <pc:sldMkLst>
          <pc:docMk/>
          <pc:sldMk cId="288861683" sldId="345"/>
        </pc:sldMkLst>
      </pc:sldChg>
      <pc:sldChg chg="add del">
        <pc:chgData name="PARK HYUNWOO" userId="fb356f9fdbff464b" providerId="LiveId" clId="{6559D82F-E4EA-4053-9E47-C7C68FBBC603}" dt="2021-03-31T11:54:02.222" v="556"/>
        <pc:sldMkLst>
          <pc:docMk/>
          <pc:sldMk cId="4180196516" sldId="346"/>
        </pc:sldMkLst>
      </pc:sldChg>
      <pc:sldChg chg="modSp mod">
        <pc:chgData name="PARK HYUNWOO" userId="fb356f9fdbff464b" providerId="LiveId" clId="{6559D82F-E4EA-4053-9E47-C7C68FBBC603}" dt="2021-03-31T10:31:01.680" v="23" actId="20577"/>
        <pc:sldMkLst>
          <pc:docMk/>
          <pc:sldMk cId="1765716065" sldId="347"/>
        </pc:sldMkLst>
        <pc:spChg chg="mod">
          <ac:chgData name="PARK HYUNWOO" userId="fb356f9fdbff464b" providerId="LiveId" clId="{6559D82F-E4EA-4053-9E47-C7C68FBBC603}" dt="2021-03-31T10:31:01.680" v="23" actId="20577"/>
          <ac:spMkLst>
            <pc:docMk/>
            <pc:sldMk cId="1765716065" sldId="347"/>
            <ac:spMk id="3" creationId="{42B78AF6-AF76-4DA2-A60D-0081F8280FE4}"/>
          </ac:spMkLst>
        </pc:spChg>
      </pc:sldChg>
      <pc:sldChg chg="modSp del mod">
        <pc:chgData name="PARK HYUNWOO" userId="fb356f9fdbff464b" providerId="LiveId" clId="{6559D82F-E4EA-4053-9E47-C7C68FBBC603}" dt="2021-03-31T11:49:44.850" v="543" actId="47"/>
        <pc:sldMkLst>
          <pc:docMk/>
          <pc:sldMk cId="3891210099" sldId="348"/>
        </pc:sldMkLst>
        <pc:spChg chg="mod">
          <ac:chgData name="PARK HYUNWOO" userId="fb356f9fdbff464b" providerId="LiveId" clId="{6559D82F-E4EA-4053-9E47-C7C68FBBC603}" dt="2021-03-31T10:33:21.162" v="82" actId="20577"/>
          <ac:spMkLst>
            <pc:docMk/>
            <pc:sldMk cId="3891210099" sldId="348"/>
            <ac:spMk id="2" creationId="{0636E4D8-22E5-46DF-8825-DD9A8F83B993}"/>
          </ac:spMkLst>
        </pc:spChg>
        <pc:spChg chg="mod">
          <ac:chgData name="PARK HYUNWOO" userId="fb356f9fdbff464b" providerId="LiveId" clId="{6559D82F-E4EA-4053-9E47-C7C68FBBC603}" dt="2021-03-31T10:44:47.592" v="104" actId="20577"/>
          <ac:spMkLst>
            <pc:docMk/>
            <pc:sldMk cId="3891210099" sldId="348"/>
            <ac:spMk id="3" creationId="{D4189A8E-9EC7-4A21-886E-9F8034F62DE0}"/>
          </ac:spMkLst>
        </pc:spChg>
      </pc:sldChg>
      <pc:sldChg chg="add del">
        <pc:chgData name="PARK HYUNWOO" userId="fb356f9fdbff464b" providerId="LiveId" clId="{6559D82F-E4EA-4053-9E47-C7C68FBBC603}" dt="2021-03-31T11:50:03.405" v="547" actId="47"/>
        <pc:sldMkLst>
          <pc:docMk/>
          <pc:sldMk cId="1176886440" sldId="349"/>
        </pc:sldMkLst>
      </pc:sldChg>
      <pc:sldChg chg="modSp add del mod">
        <pc:chgData name="PARK HYUNWOO" userId="fb356f9fdbff464b" providerId="LiveId" clId="{6559D82F-E4EA-4053-9E47-C7C68FBBC603}" dt="2021-03-31T11:04:40.703" v="109" actId="2696"/>
        <pc:sldMkLst>
          <pc:docMk/>
          <pc:sldMk cId="3026667046" sldId="349"/>
        </pc:sldMkLst>
        <pc:graphicFrameChg chg="modGraphic">
          <ac:chgData name="PARK HYUNWOO" userId="fb356f9fdbff464b" providerId="LiveId" clId="{6559D82F-E4EA-4053-9E47-C7C68FBBC603}" dt="2021-03-31T11:04:23.097" v="108" actId="207"/>
          <ac:graphicFrameMkLst>
            <pc:docMk/>
            <pc:sldMk cId="3026667046" sldId="349"/>
            <ac:graphicFrameMk id="13" creationId="{5168CE40-26A6-4DF4-B9B1-EF5B24482326}"/>
          </ac:graphicFrameMkLst>
        </pc:graphicFrameChg>
      </pc:sldChg>
      <pc:sldChg chg="addSp delSp modSp add del mod">
        <pc:chgData name="PARK HYUNWOO" userId="fb356f9fdbff464b" providerId="LiveId" clId="{6559D82F-E4EA-4053-9E47-C7C68FBBC603}" dt="2021-03-31T11:29:35.990" v="371" actId="2696"/>
        <pc:sldMkLst>
          <pc:docMk/>
          <pc:sldMk cId="2961108622" sldId="350"/>
        </pc:sldMkLst>
        <pc:spChg chg="del">
          <ac:chgData name="PARK HYUNWOO" userId="fb356f9fdbff464b" providerId="LiveId" clId="{6559D82F-E4EA-4053-9E47-C7C68FBBC603}" dt="2021-03-31T11:20:43.015" v="139" actId="478"/>
          <ac:spMkLst>
            <pc:docMk/>
            <pc:sldMk cId="2961108622" sldId="350"/>
            <ac:spMk id="3" creationId="{8E0D7AC1-FB3F-4E97-A5C5-7F4CFDE1ADCB}"/>
          </ac:spMkLst>
        </pc:spChg>
        <pc:spChg chg="del">
          <ac:chgData name="PARK HYUNWOO" userId="fb356f9fdbff464b" providerId="LiveId" clId="{6559D82F-E4EA-4053-9E47-C7C68FBBC603}" dt="2021-03-31T11:20:43.015" v="139" actId="478"/>
          <ac:spMkLst>
            <pc:docMk/>
            <pc:sldMk cId="2961108622" sldId="350"/>
            <ac:spMk id="4" creationId="{EC50351C-AAC9-488F-8552-27A261808232}"/>
          </ac:spMkLst>
        </pc:spChg>
        <pc:graphicFrameChg chg="add del mod modGraphic">
          <ac:chgData name="PARK HYUNWOO" userId="fb356f9fdbff464b" providerId="LiveId" clId="{6559D82F-E4EA-4053-9E47-C7C68FBBC603}" dt="2021-03-31T11:21:16.746" v="156" actId="1032"/>
          <ac:graphicFrameMkLst>
            <pc:docMk/>
            <pc:sldMk cId="2961108622" sldId="350"/>
            <ac:graphicFrameMk id="2" creationId="{ED5A65F5-7DCA-43D2-A32D-875BD1F5A636}"/>
          </ac:graphicFrameMkLst>
        </pc:graphicFrameChg>
        <pc:graphicFrameChg chg="add del mod modGraphic">
          <ac:chgData name="PARK HYUNWOO" userId="fb356f9fdbff464b" providerId="LiveId" clId="{6559D82F-E4EA-4053-9E47-C7C68FBBC603}" dt="2021-03-31T11:25:49.662" v="275" actId="478"/>
          <ac:graphicFrameMkLst>
            <pc:docMk/>
            <pc:sldMk cId="2961108622" sldId="350"/>
            <ac:graphicFrameMk id="5" creationId="{D5C2F0C6-8776-4A96-A84A-EB8FE2702AF8}"/>
          </ac:graphicFrameMkLst>
        </pc:graphicFrameChg>
        <pc:graphicFrameChg chg="add mod modGraphic">
          <ac:chgData name="PARK HYUNWOO" userId="fb356f9fdbff464b" providerId="LiveId" clId="{6559D82F-E4EA-4053-9E47-C7C68FBBC603}" dt="2021-03-31T11:29:17.945" v="370" actId="20577"/>
          <ac:graphicFrameMkLst>
            <pc:docMk/>
            <pc:sldMk cId="2961108622" sldId="350"/>
            <ac:graphicFrameMk id="6" creationId="{CE5EFA08-7C1B-42F8-84F4-CB34C44A80E3}"/>
          </ac:graphicFrameMkLst>
        </pc:graphicFrameChg>
        <pc:graphicFrameChg chg="del">
          <ac:chgData name="PARK HYUNWOO" userId="fb356f9fdbff464b" providerId="LiveId" clId="{6559D82F-E4EA-4053-9E47-C7C68FBBC603}" dt="2021-03-31T11:20:39.245" v="138" actId="478"/>
          <ac:graphicFrameMkLst>
            <pc:docMk/>
            <pc:sldMk cId="2961108622" sldId="350"/>
            <ac:graphicFrameMk id="14" creationId="{D9E92337-3CD6-48EA-8A0D-FDC50E05000C}"/>
          </ac:graphicFrameMkLst>
        </pc:graphicFrameChg>
        <pc:picChg chg="del">
          <ac:chgData name="PARK HYUNWOO" userId="fb356f9fdbff464b" providerId="LiveId" clId="{6559D82F-E4EA-4053-9E47-C7C68FBBC603}" dt="2021-03-31T11:20:37.008" v="137" actId="478"/>
          <ac:picMkLst>
            <pc:docMk/>
            <pc:sldMk cId="2961108622" sldId="350"/>
            <ac:picMk id="53" creationId="{9977011C-5005-4A07-80FC-F8ACD5A73C70}"/>
          </ac:picMkLst>
        </pc:picChg>
      </pc:sldChg>
      <pc:sldChg chg="addSp modSp mod">
        <pc:chgData name="PARK HYUNWOO" userId="fb356f9fdbff464b" providerId="LiveId" clId="{6559D82F-E4EA-4053-9E47-C7C68FBBC603}" dt="2021-03-31T11:54:13.826" v="557" actId="20577"/>
        <pc:sldMkLst>
          <pc:docMk/>
          <pc:sldMk cId="4119961979" sldId="351"/>
        </pc:sldMkLst>
        <pc:spChg chg="mod">
          <ac:chgData name="PARK HYUNWOO" userId="fb356f9fdbff464b" providerId="LiveId" clId="{6559D82F-E4EA-4053-9E47-C7C68FBBC603}" dt="2021-03-31T11:54:13.826" v="557" actId="20577"/>
          <ac:spMkLst>
            <pc:docMk/>
            <pc:sldMk cId="4119961979" sldId="351"/>
            <ac:spMk id="2" creationId="{D29F4578-8C83-4DF7-B238-A22808C04B08}"/>
          </ac:spMkLst>
        </pc:spChg>
        <pc:spChg chg="mod">
          <ac:chgData name="PARK HYUNWOO" userId="fb356f9fdbff464b" providerId="LiveId" clId="{6559D82F-E4EA-4053-9E47-C7C68FBBC603}" dt="2021-03-31T11:34:01.930" v="449" actId="1076"/>
          <ac:spMkLst>
            <pc:docMk/>
            <pc:sldMk cId="4119961979" sldId="351"/>
            <ac:spMk id="5" creationId="{867CE784-9AF5-4C81-B723-8BF647F6A1F7}"/>
          </ac:spMkLst>
        </pc:spChg>
        <pc:spChg chg="mod">
          <ac:chgData name="PARK HYUNWOO" userId="fb356f9fdbff464b" providerId="LiveId" clId="{6559D82F-E4EA-4053-9E47-C7C68FBBC603}" dt="2021-03-31T11:34:01.930" v="449" actId="1076"/>
          <ac:spMkLst>
            <pc:docMk/>
            <pc:sldMk cId="4119961979" sldId="351"/>
            <ac:spMk id="7" creationId="{873BA5ED-B2C2-4134-B4C1-A2AE9CB2D9FE}"/>
          </ac:spMkLst>
        </pc:spChg>
        <pc:spChg chg="mod">
          <ac:chgData name="PARK HYUNWOO" userId="fb356f9fdbff464b" providerId="LiveId" clId="{6559D82F-E4EA-4053-9E47-C7C68FBBC603}" dt="2021-03-31T11:34:01.930" v="449" actId="1076"/>
          <ac:spMkLst>
            <pc:docMk/>
            <pc:sldMk cId="4119961979" sldId="351"/>
            <ac:spMk id="8" creationId="{55C8FE2D-DE0E-4DD6-9ADD-1E0A2F1C1E41}"/>
          </ac:spMkLst>
        </pc:spChg>
        <pc:spChg chg="mod">
          <ac:chgData name="PARK HYUNWOO" userId="fb356f9fdbff464b" providerId="LiveId" clId="{6559D82F-E4EA-4053-9E47-C7C68FBBC603}" dt="2021-03-31T11:34:01.930" v="449" actId="1076"/>
          <ac:spMkLst>
            <pc:docMk/>
            <pc:sldMk cId="4119961979" sldId="351"/>
            <ac:spMk id="9" creationId="{719D8D7F-2256-4E56-8E38-E4CD48B078FC}"/>
          </ac:spMkLst>
        </pc:spChg>
        <pc:spChg chg="mod">
          <ac:chgData name="PARK HYUNWOO" userId="fb356f9fdbff464b" providerId="LiveId" clId="{6559D82F-E4EA-4053-9E47-C7C68FBBC603}" dt="2021-03-31T11:34:01.930" v="449" actId="1076"/>
          <ac:spMkLst>
            <pc:docMk/>
            <pc:sldMk cId="4119961979" sldId="351"/>
            <ac:spMk id="10" creationId="{9559C5AB-0F4E-4B3A-951A-8740E1DE811B}"/>
          </ac:spMkLst>
        </pc:spChg>
        <pc:spChg chg="mod">
          <ac:chgData name="PARK HYUNWOO" userId="fb356f9fdbff464b" providerId="LiveId" clId="{6559D82F-E4EA-4053-9E47-C7C68FBBC603}" dt="2021-03-31T11:34:01.930" v="449" actId="1076"/>
          <ac:spMkLst>
            <pc:docMk/>
            <pc:sldMk cId="4119961979" sldId="351"/>
            <ac:spMk id="11" creationId="{276977E9-054C-4D7C-9F63-76D36F8E2962}"/>
          </ac:spMkLst>
        </pc:spChg>
        <pc:spChg chg="mod">
          <ac:chgData name="PARK HYUNWOO" userId="fb356f9fdbff464b" providerId="LiveId" clId="{6559D82F-E4EA-4053-9E47-C7C68FBBC603}" dt="2021-03-31T11:34:01.930" v="449" actId="1076"/>
          <ac:spMkLst>
            <pc:docMk/>
            <pc:sldMk cId="4119961979" sldId="351"/>
            <ac:spMk id="12" creationId="{56125EC5-FC2A-4A0A-81DB-8D0E559D1FA1}"/>
          </ac:spMkLst>
        </pc:spChg>
        <pc:spChg chg="mod">
          <ac:chgData name="PARK HYUNWOO" userId="fb356f9fdbff464b" providerId="LiveId" clId="{6559D82F-E4EA-4053-9E47-C7C68FBBC603}" dt="2021-03-31T11:34:01.930" v="449" actId="1076"/>
          <ac:spMkLst>
            <pc:docMk/>
            <pc:sldMk cId="4119961979" sldId="351"/>
            <ac:spMk id="13" creationId="{95C06C71-AF8E-400A-8D70-D4EE5194FF0F}"/>
          </ac:spMkLst>
        </pc:spChg>
        <pc:spChg chg="mod">
          <ac:chgData name="PARK HYUNWOO" userId="fb356f9fdbff464b" providerId="LiveId" clId="{6559D82F-E4EA-4053-9E47-C7C68FBBC603}" dt="2021-03-31T11:34:01.930" v="449" actId="1076"/>
          <ac:spMkLst>
            <pc:docMk/>
            <pc:sldMk cId="4119961979" sldId="351"/>
            <ac:spMk id="14" creationId="{EDD42BA1-3D17-44F4-86F1-98C1C6BDE285}"/>
          </ac:spMkLst>
        </pc:spChg>
        <pc:spChg chg="mod">
          <ac:chgData name="PARK HYUNWOO" userId="fb356f9fdbff464b" providerId="LiveId" clId="{6559D82F-E4EA-4053-9E47-C7C68FBBC603}" dt="2021-03-31T11:34:01.930" v="449" actId="1076"/>
          <ac:spMkLst>
            <pc:docMk/>
            <pc:sldMk cId="4119961979" sldId="351"/>
            <ac:spMk id="15" creationId="{D0C872DE-B1D2-434E-923F-6FAA869C3D79}"/>
          </ac:spMkLst>
        </pc:spChg>
        <pc:spChg chg="mod">
          <ac:chgData name="PARK HYUNWOO" userId="fb356f9fdbff464b" providerId="LiveId" clId="{6559D82F-E4EA-4053-9E47-C7C68FBBC603}" dt="2021-03-31T11:34:01.930" v="449" actId="1076"/>
          <ac:spMkLst>
            <pc:docMk/>
            <pc:sldMk cId="4119961979" sldId="351"/>
            <ac:spMk id="16" creationId="{29DA2A9C-3146-4E5B-A1AB-9ABA610B4981}"/>
          </ac:spMkLst>
        </pc:spChg>
        <pc:spChg chg="mod">
          <ac:chgData name="PARK HYUNWOO" userId="fb356f9fdbff464b" providerId="LiveId" clId="{6559D82F-E4EA-4053-9E47-C7C68FBBC603}" dt="2021-03-31T11:34:01.930" v="449" actId="1076"/>
          <ac:spMkLst>
            <pc:docMk/>
            <pc:sldMk cId="4119961979" sldId="351"/>
            <ac:spMk id="17" creationId="{689E5B10-2FF5-45B6-918E-2AF6DFFB3744}"/>
          </ac:spMkLst>
        </pc:spChg>
        <pc:spChg chg="add mod">
          <ac:chgData name="PARK HYUNWOO" userId="fb356f9fdbff464b" providerId="LiveId" clId="{6559D82F-E4EA-4053-9E47-C7C68FBBC603}" dt="2021-03-31T11:34:01.930" v="449" actId="1076"/>
          <ac:spMkLst>
            <pc:docMk/>
            <pc:sldMk cId="4119961979" sldId="351"/>
            <ac:spMk id="18" creationId="{DEE3590D-3A42-4868-A89F-37E26A4D0787}"/>
          </ac:spMkLst>
        </pc:spChg>
        <pc:spChg chg="add mod">
          <ac:chgData name="PARK HYUNWOO" userId="fb356f9fdbff464b" providerId="LiveId" clId="{6559D82F-E4EA-4053-9E47-C7C68FBBC603}" dt="2021-03-31T11:34:01.930" v="449" actId="1076"/>
          <ac:spMkLst>
            <pc:docMk/>
            <pc:sldMk cId="4119961979" sldId="351"/>
            <ac:spMk id="19" creationId="{C80E6985-42E5-4F61-92E2-DD4A0573ABCE}"/>
          </ac:spMkLst>
        </pc:spChg>
      </pc:sldChg>
      <pc:sldChg chg="addSp modSp mod">
        <pc:chgData name="PARK HYUNWOO" userId="fb356f9fdbff464b" providerId="LiveId" clId="{6559D82F-E4EA-4053-9E47-C7C68FBBC603}" dt="2021-03-31T11:54:15.723" v="558" actId="20577"/>
        <pc:sldMkLst>
          <pc:docMk/>
          <pc:sldMk cId="830461672" sldId="352"/>
        </pc:sldMkLst>
        <pc:spChg chg="mod">
          <ac:chgData name="PARK HYUNWOO" userId="fb356f9fdbff464b" providerId="LiveId" clId="{6559D82F-E4EA-4053-9E47-C7C68FBBC603}" dt="2021-03-31T11:54:15.723" v="558" actId="20577"/>
          <ac:spMkLst>
            <pc:docMk/>
            <pc:sldMk cId="830461672" sldId="352"/>
            <ac:spMk id="2" creationId="{D29F4578-8C83-4DF7-B238-A22808C04B08}"/>
          </ac:spMkLst>
        </pc:spChg>
        <pc:spChg chg="mod">
          <ac:chgData name="PARK HYUNWOO" userId="fb356f9fdbff464b" providerId="LiveId" clId="{6559D82F-E4EA-4053-9E47-C7C68FBBC603}" dt="2021-03-31T11:40:54.075" v="492"/>
          <ac:spMkLst>
            <pc:docMk/>
            <pc:sldMk cId="830461672" sldId="352"/>
            <ac:spMk id="4" creationId="{2F6C0C75-2DEB-421F-92B3-02D51B1640AD}"/>
          </ac:spMkLst>
        </pc:spChg>
        <pc:picChg chg="add mod">
          <ac:chgData name="PARK HYUNWOO" userId="fb356f9fdbff464b" providerId="LiveId" clId="{6559D82F-E4EA-4053-9E47-C7C68FBBC603}" dt="2021-03-31T11:36:22.150" v="453" actId="14100"/>
          <ac:picMkLst>
            <pc:docMk/>
            <pc:sldMk cId="830461672" sldId="352"/>
            <ac:picMk id="1026" creationId="{97EF8DEF-C837-437D-AC66-F9EA91D6475A}"/>
          </ac:picMkLst>
        </pc:picChg>
      </pc:sldChg>
      <pc:sldChg chg="addSp modSp mod">
        <pc:chgData name="PARK HYUNWOO" userId="fb356f9fdbff464b" providerId="LiveId" clId="{6559D82F-E4EA-4053-9E47-C7C68FBBC603}" dt="2021-03-31T11:58:37.060" v="610" actId="5793"/>
        <pc:sldMkLst>
          <pc:docMk/>
          <pc:sldMk cId="2255501670" sldId="353"/>
        </pc:sldMkLst>
        <pc:spChg chg="mod">
          <ac:chgData name="PARK HYUNWOO" userId="fb356f9fdbff464b" providerId="LiveId" clId="{6559D82F-E4EA-4053-9E47-C7C68FBBC603}" dt="2021-03-31T11:54:21.125" v="562" actId="20577"/>
          <ac:spMkLst>
            <pc:docMk/>
            <pc:sldMk cId="2255501670" sldId="353"/>
            <ac:spMk id="2" creationId="{64A81222-982F-43CB-98A0-8BA7506B98C4}"/>
          </ac:spMkLst>
        </pc:spChg>
        <pc:spChg chg="mod">
          <ac:chgData name="PARK HYUNWOO" userId="fb356f9fdbff464b" providerId="LiveId" clId="{6559D82F-E4EA-4053-9E47-C7C68FBBC603}" dt="2021-03-31T11:58:37.060" v="610" actId="5793"/>
          <ac:spMkLst>
            <pc:docMk/>
            <pc:sldMk cId="2255501670" sldId="353"/>
            <ac:spMk id="3" creationId="{E93C5811-8BDF-465C-AFC1-DB7DD5F3E0A5}"/>
          </ac:spMkLst>
        </pc:spChg>
        <pc:spChg chg="add mod">
          <ac:chgData name="PARK HYUNWOO" userId="fb356f9fdbff464b" providerId="LiveId" clId="{6559D82F-E4EA-4053-9E47-C7C68FBBC603}" dt="2021-03-31T11:58:33.284" v="608"/>
          <ac:spMkLst>
            <pc:docMk/>
            <pc:sldMk cId="2255501670" sldId="353"/>
            <ac:spMk id="5" creationId="{085FFF6B-0898-49CC-BC05-00F03782DA2A}"/>
          </ac:spMkLst>
        </pc:spChg>
        <pc:picChg chg="mod">
          <ac:chgData name="PARK HYUNWOO" userId="fb356f9fdbff464b" providerId="LiveId" clId="{6559D82F-E4EA-4053-9E47-C7C68FBBC603}" dt="2021-03-31T11:57:59.232" v="600" actId="1076"/>
          <ac:picMkLst>
            <pc:docMk/>
            <pc:sldMk cId="2255501670" sldId="353"/>
            <ac:picMk id="4" creationId="{AA06386C-23A7-4047-9369-4FAA8CC7AE30}"/>
          </ac:picMkLst>
        </pc:picChg>
      </pc:sldChg>
      <pc:sldChg chg="addSp delSp modSp mod addAnim delAnim modAnim">
        <pc:chgData name="PARK HYUNWOO" userId="fb356f9fdbff464b" providerId="LiveId" clId="{6559D82F-E4EA-4053-9E47-C7C68FBBC603}" dt="2021-03-31T11:54:16.950" v="559" actId="20577"/>
        <pc:sldMkLst>
          <pc:docMk/>
          <pc:sldMk cId="1730532052" sldId="354"/>
        </pc:sldMkLst>
        <pc:spChg chg="mod">
          <ac:chgData name="PARK HYUNWOO" userId="fb356f9fdbff464b" providerId="LiveId" clId="{6559D82F-E4EA-4053-9E47-C7C68FBBC603}" dt="2021-03-31T11:54:16.950" v="559" actId="20577"/>
          <ac:spMkLst>
            <pc:docMk/>
            <pc:sldMk cId="1730532052" sldId="354"/>
            <ac:spMk id="2" creationId="{8253802B-B32A-453C-8BA9-42269CA2B1B7}"/>
          </ac:spMkLst>
        </pc:spChg>
        <pc:spChg chg="del mod">
          <ac:chgData name="PARK HYUNWOO" userId="fb356f9fdbff464b" providerId="LiveId" clId="{6559D82F-E4EA-4053-9E47-C7C68FBBC603}" dt="2021-03-31T11:43:16.272" v="514" actId="21"/>
          <ac:spMkLst>
            <pc:docMk/>
            <pc:sldMk cId="1730532052" sldId="354"/>
            <ac:spMk id="3" creationId="{0D84CA9D-3DC2-499A-857B-0ECD44413442}"/>
          </ac:spMkLst>
        </pc:spChg>
        <pc:spChg chg="add del">
          <ac:chgData name="PARK HYUNWOO" userId="fb356f9fdbff464b" providerId="LiveId" clId="{6559D82F-E4EA-4053-9E47-C7C68FBBC603}" dt="2021-03-31T11:43:16.272" v="514" actId="21"/>
          <ac:spMkLst>
            <pc:docMk/>
            <pc:sldMk cId="1730532052" sldId="354"/>
            <ac:spMk id="4" creationId="{CC0CBF37-9AE3-4451-ADD5-E86B3CEB316F}"/>
          </ac:spMkLst>
        </pc:spChg>
        <pc:spChg chg="add del mod">
          <ac:chgData name="PARK HYUNWOO" userId="fb356f9fdbff464b" providerId="LiveId" clId="{6559D82F-E4EA-4053-9E47-C7C68FBBC603}" dt="2021-03-31T11:43:16.272" v="514" actId="21"/>
          <ac:spMkLst>
            <pc:docMk/>
            <pc:sldMk cId="1730532052" sldId="354"/>
            <ac:spMk id="5" creationId="{6D4862B3-DBEC-4480-B1CA-5C9AF10145B5}"/>
          </ac:spMkLst>
        </pc:spChg>
        <pc:spChg chg="add del">
          <ac:chgData name="PARK HYUNWOO" userId="fb356f9fdbff464b" providerId="LiveId" clId="{6559D82F-E4EA-4053-9E47-C7C68FBBC603}" dt="2021-03-31T11:43:16.272" v="514" actId="21"/>
          <ac:spMkLst>
            <pc:docMk/>
            <pc:sldMk cId="1730532052" sldId="354"/>
            <ac:spMk id="6" creationId="{C00339A4-BA1C-481E-99B4-5D19790F2C68}"/>
          </ac:spMkLst>
        </pc:spChg>
        <pc:spChg chg="mod">
          <ac:chgData name="PARK HYUNWOO" userId="fb356f9fdbff464b" providerId="LiveId" clId="{6559D82F-E4EA-4053-9E47-C7C68FBBC603}" dt="2021-03-31T11:47:20.718" v="531" actId="14100"/>
          <ac:spMkLst>
            <pc:docMk/>
            <pc:sldMk cId="1730532052" sldId="354"/>
            <ac:spMk id="9" creationId="{9DE1B230-BEEA-47E0-8C81-440CAE8C5320}"/>
          </ac:spMkLst>
        </pc:spChg>
        <pc:spChg chg="add del mod">
          <ac:chgData name="PARK HYUNWOO" userId="fb356f9fdbff464b" providerId="LiveId" clId="{6559D82F-E4EA-4053-9E47-C7C68FBBC603}" dt="2021-03-31T11:44:22.031" v="521" actId="478"/>
          <ac:spMkLst>
            <pc:docMk/>
            <pc:sldMk cId="1730532052" sldId="354"/>
            <ac:spMk id="12" creationId="{B71573A7-491E-47D0-A97C-BE927451143A}"/>
          </ac:spMkLst>
        </pc:spChg>
        <pc:picChg chg="add del mod">
          <ac:chgData name="PARK HYUNWOO" userId="fb356f9fdbff464b" providerId="LiveId" clId="{6559D82F-E4EA-4053-9E47-C7C68FBBC603}" dt="2021-03-31T11:46:59.468" v="529" actId="478"/>
          <ac:picMkLst>
            <pc:docMk/>
            <pc:sldMk cId="1730532052" sldId="354"/>
            <ac:picMk id="8" creationId="{7AE9FF1D-B178-4700-81B7-267772DAAA7B}"/>
          </ac:picMkLst>
        </pc:picChg>
        <pc:picChg chg="add mod modCrop">
          <ac:chgData name="PARK HYUNWOO" userId="fb356f9fdbff464b" providerId="LiveId" clId="{6559D82F-E4EA-4053-9E47-C7C68FBBC603}" dt="2021-03-31T11:44:35.821" v="524" actId="732"/>
          <ac:picMkLst>
            <pc:docMk/>
            <pc:sldMk cId="1730532052" sldId="354"/>
            <ac:picMk id="10" creationId="{9A92DBA7-78F7-4FCC-9606-7871A6FFDC66}"/>
          </ac:picMkLst>
        </pc:picChg>
      </pc:sldChg>
      <pc:sldChg chg="modSp mod">
        <pc:chgData name="PARK HYUNWOO" userId="fb356f9fdbff464b" providerId="LiveId" clId="{6559D82F-E4EA-4053-9E47-C7C68FBBC603}" dt="2021-03-31T11:58:16.166" v="607" actId="14100"/>
        <pc:sldMkLst>
          <pc:docMk/>
          <pc:sldMk cId="1952965706" sldId="355"/>
        </pc:sldMkLst>
        <pc:spChg chg="mod">
          <ac:chgData name="PARK HYUNWOO" userId="fb356f9fdbff464b" providerId="LiveId" clId="{6559D82F-E4EA-4053-9E47-C7C68FBBC603}" dt="2021-03-31T11:54:19.957" v="561" actId="20577"/>
          <ac:spMkLst>
            <pc:docMk/>
            <pc:sldMk cId="1952965706" sldId="355"/>
            <ac:spMk id="2" creationId="{10212437-1B31-48D0-A7FE-B7A80F5CCE77}"/>
          </ac:spMkLst>
        </pc:spChg>
        <pc:spChg chg="mod">
          <ac:chgData name="PARK HYUNWOO" userId="fb356f9fdbff464b" providerId="LiveId" clId="{6559D82F-E4EA-4053-9E47-C7C68FBBC603}" dt="2021-03-31T11:58:16.166" v="607" actId="14100"/>
          <ac:spMkLst>
            <pc:docMk/>
            <pc:sldMk cId="1952965706" sldId="355"/>
            <ac:spMk id="3" creationId="{F1279636-A29E-4E1B-A0EE-0644B28BBBC1}"/>
          </ac:spMkLst>
        </pc:spChg>
      </pc:sldChg>
      <pc:sldChg chg="addSp modSp mod">
        <pc:chgData name="PARK HYUNWOO" userId="fb356f9fdbff464b" providerId="LiveId" clId="{6559D82F-E4EA-4053-9E47-C7C68FBBC603}" dt="2021-03-31T11:56:18.924" v="594" actId="1076"/>
        <pc:sldMkLst>
          <pc:docMk/>
          <pc:sldMk cId="453778294" sldId="356"/>
        </pc:sldMkLst>
        <pc:spChg chg="mod">
          <ac:chgData name="PARK HYUNWOO" userId="fb356f9fdbff464b" providerId="LiveId" clId="{6559D82F-E4EA-4053-9E47-C7C68FBBC603}" dt="2021-03-31T11:54:18.747" v="560" actId="20577"/>
          <ac:spMkLst>
            <pc:docMk/>
            <pc:sldMk cId="453778294" sldId="356"/>
            <ac:spMk id="2" creationId="{FF5E74DF-5014-4D1E-A17B-3517ACD7A9D0}"/>
          </ac:spMkLst>
        </pc:spChg>
        <pc:spChg chg="mod">
          <ac:chgData name="PARK HYUNWOO" userId="fb356f9fdbff464b" providerId="LiveId" clId="{6559D82F-E4EA-4053-9E47-C7C68FBBC603}" dt="2021-03-31T11:56:11.763" v="593" actId="1076"/>
          <ac:spMkLst>
            <pc:docMk/>
            <pc:sldMk cId="453778294" sldId="356"/>
            <ac:spMk id="3" creationId="{208882AF-4F6B-4F6D-A29F-A6E126E71DEB}"/>
          </ac:spMkLst>
        </pc:spChg>
        <pc:spChg chg="add mod">
          <ac:chgData name="PARK HYUNWOO" userId="fb356f9fdbff464b" providerId="LiveId" clId="{6559D82F-E4EA-4053-9E47-C7C68FBBC603}" dt="2021-03-31T11:56:18.924" v="594" actId="1076"/>
          <ac:spMkLst>
            <pc:docMk/>
            <pc:sldMk cId="453778294" sldId="356"/>
            <ac:spMk id="4" creationId="{F5829053-D5B6-4A8D-A35A-900A564ECEA6}"/>
          </ac:spMkLst>
        </pc:spChg>
      </pc:sldChg>
      <pc:sldChg chg="addSp modSp mod">
        <pc:chgData name="PARK HYUNWOO" userId="fb356f9fdbff464b" providerId="LiveId" clId="{6559D82F-E4EA-4053-9E47-C7C68FBBC603}" dt="2021-03-31T12:02:35.211" v="624" actId="1076"/>
        <pc:sldMkLst>
          <pc:docMk/>
          <pc:sldMk cId="1601061273" sldId="357"/>
        </pc:sldMkLst>
        <pc:spChg chg="mod">
          <ac:chgData name="PARK HYUNWOO" userId="fb356f9fdbff464b" providerId="LiveId" clId="{6559D82F-E4EA-4053-9E47-C7C68FBBC603}" dt="2021-03-31T12:02:05.773" v="618" actId="20577"/>
          <ac:spMkLst>
            <pc:docMk/>
            <pc:sldMk cId="1601061273" sldId="357"/>
            <ac:spMk id="5" creationId="{EA7E3026-CEC7-4C63-9250-EBCBF072B251}"/>
          </ac:spMkLst>
        </pc:spChg>
        <pc:spChg chg="add mod">
          <ac:chgData name="PARK HYUNWOO" userId="fb356f9fdbff464b" providerId="LiveId" clId="{6559D82F-E4EA-4053-9E47-C7C68FBBC603}" dt="2021-03-31T12:02:35.211" v="624" actId="1076"/>
          <ac:spMkLst>
            <pc:docMk/>
            <pc:sldMk cId="1601061273" sldId="357"/>
            <ac:spMk id="8" creationId="{B23570AA-E5E2-4BD1-B7C7-CD10BD289F73}"/>
          </ac:spMkLst>
        </pc:spChg>
        <pc:picChg chg="mod">
          <ac:chgData name="PARK HYUNWOO" userId="fb356f9fdbff464b" providerId="LiveId" clId="{6559D82F-E4EA-4053-9E47-C7C68FBBC603}" dt="2021-03-31T12:01:13.848" v="613" actId="1076"/>
          <ac:picMkLst>
            <pc:docMk/>
            <pc:sldMk cId="1601061273" sldId="357"/>
            <ac:picMk id="6" creationId="{1E62CEC9-8198-4B7E-99EA-471D755CA81D}"/>
          </ac:picMkLst>
        </pc:picChg>
        <pc:picChg chg="mod">
          <ac:chgData name="PARK HYUNWOO" userId="fb356f9fdbff464b" providerId="LiveId" clId="{6559D82F-E4EA-4053-9E47-C7C68FBBC603}" dt="2021-03-31T12:01:13.848" v="613" actId="1076"/>
          <ac:picMkLst>
            <pc:docMk/>
            <pc:sldMk cId="1601061273" sldId="357"/>
            <ac:picMk id="7" creationId="{883F7035-2AF9-4FFB-99FC-690437839974}"/>
          </ac:picMkLst>
        </pc:picChg>
      </pc:sldChg>
      <pc:sldChg chg="modSp mod">
        <pc:chgData name="PARK HYUNWOO" userId="fb356f9fdbff464b" providerId="LiveId" clId="{6559D82F-E4EA-4053-9E47-C7C68FBBC603}" dt="2021-03-31T12:08:52.694" v="655" actId="14100"/>
        <pc:sldMkLst>
          <pc:docMk/>
          <pc:sldMk cId="667396576" sldId="358"/>
        </pc:sldMkLst>
        <pc:spChg chg="mod">
          <ac:chgData name="PARK HYUNWOO" userId="fb356f9fdbff464b" providerId="LiveId" clId="{6559D82F-E4EA-4053-9E47-C7C68FBBC603}" dt="2021-03-31T12:08:52.694" v="655" actId="14100"/>
          <ac:spMkLst>
            <pc:docMk/>
            <pc:sldMk cId="667396576" sldId="358"/>
            <ac:spMk id="3" creationId="{46531EAF-5C5A-484C-B63A-B7CF5DB7306F}"/>
          </ac:spMkLst>
        </pc:spChg>
      </pc:sldChg>
    </pc:docChg>
  </pc:docChgLst>
  <pc:docChgLst>
    <pc:chgData name="이 상운" userId="44702bf4c8d8b3bd" providerId="Windows Live" clId="Web-{C4688BA7-A361-4A04-8EFA-3C243AC226C1}"/>
    <pc:docChg chg="addSld delSld modSld sldOrd">
      <pc:chgData name="이 상운" userId="44702bf4c8d8b3bd" providerId="Windows Live" clId="Web-{C4688BA7-A361-4A04-8EFA-3C243AC226C1}" dt="2021-05-05T13:39:03.277" v="602" actId="20577"/>
      <pc:docMkLst>
        <pc:docMk/>
      </pc:docMkLst>
      <pc:sldChg chg="delSp modSp">
        <pc:chgData name="이 상운" userId="44702bf4c8d8b3bd" providerId="Windows Live" clId="Web-{C4688BA7-A361-4A04-8EFA-3C243AC226C1}" dt="2021-05-05T13:37:47.213" v="586"/>
        <pc:sldMkLst>
          <pc:docMk/>
          <pc:sldMk cId="1896678881" sldId="286"/>
        </pc:sldMkLst>
        <pc:spChg chg="mod">
          <ac:chgData name="이 상운" userId="44702bf4c8d8b3bd" providerId="Windows Live" clId="Web-{C4688BA7-A361-4A04-8EFA-3C243AC226C1}" dt="2021-05-05T13:37:44.978" v="585" actId="20577"/>
          <ac:spMkLst>
            <pc:docMk/>
            <pc:sldMk cId="1896678881" sldId="286"/>
            <ac:spMk id="4" creationId="{EC50351C-AAC9-488F-8552-27A261808232}"/>
          </ac:spMkLst>
        </pc:spChg>
        <pc:spChg chg="del">
          <ac:chgData name="이 상운" userId="44702bf4c8d8b3bd" providerId="Windows Live" clId="Web-{C4688BA7-A361-4A04-8EFA-3C243AC226C1}" dt="2021-05-05T13:37:47.213" v="586"/>
          <ac:spMkLst>
            <pc:docMk/>
            <pc:sldMk cId="1896678881" sldId="286"/>
            <ac:spMk id="242" creationId="{41A45902-364C-4EB8-B057-8F830D4EA407}"/>
          </ac:spMkLst>
        </pc:spChg>
      </pc:sldChg>
      <pc:sldChg chg="modSp">
        <pc:chgData name="이 상운" userId="44702bf4c8d8b3bd" providerId="Windows Live" clId="Web-{C4688BA7-A361-4A04-8EFA-3C243AC226C1}" dt="2021-05-05T13:38:54.824" v="597" actId="20577"/>
        <pc:sldMkLst>
          <pc:docMk/>
          <pc:sldMk cId="2109290089" sldId="363"/>
        </pc:sldMkLst>
        <pc:spChg chg="mod">
          <ac:chgData name="이 상운" userId="44702bf4c8d8b3bd" providerId="Windows Live" clId="Web-{C4688BA7-A361-4A04-8EFA-3C243AC226C1}" dt="2021-05-05T13:38:54.824" v="597" actId="20577"/>
          <ac:spMkLst>
            <pc:docMk/>
            <pc:sldMk cId="2109290089" sldId="363"/>
            <ac:spMk id="3" creationId="{208882AF-4F6B-4F6D-A29F-A6E126E71DEB}"/>
          </ac:spMkLst>
        </pc:spChg>
      </pc:sldChg>
      <pc:sldChg chg="del">
        <pc:chgData name="이 상운" userId="44702bf4c8d8b3bd" providerId="Windows Live" clId="Web-{C4688BA7-A361-4A04-8EFA-3C243AC226C1}" dt="2021-05-05T13:37:34.431" v="567"/>
        <pc:sldMkLst>
          <pc:docMk/>
          <pc:sldMk cId="3777750434" sldId="370"/>
        </pc:sldMkLst>
      </pc:sldChg>
      <pc:sldChg chg="addSp modSp">
        <pc:chgData name="이 상운" userId="44702bf4c8d8b3bd" providerId="Windows Live" clId="Web-{C4688BA7-A361-4A04-8EFA-3C243AC226C1}" dt="2021-05-05T13:29:30.618" v="339" actId="20577"/>
        <pc:sldMkLst>
          <pc:docMk/>
          <pc:sldMk cId="3193768546" sldId="371"/>
        </pc:sldMkLst>
        <pc:spChg chg="mod">
          <ac:chgData name="이 상운" userId="44702bf4c8d8b3bd" providerId="Windows Live" clId="Web-{C4688BA7-A361-4A04-8EFA-3C243AC226C1}" dt="2021-05-05T13:29:30.618" v="339" actId="20577"/>
          <ac:spMkLst>
            <pc:docMk/>
            <pc:sldMk cId="3193768546" sldId="371"/>
            <ac:spMk id="3" creationId="{208882AF-4F6B-4F6D-A29F-A6E126E71DEB}"/>
          </ac:spMkLst>
        </pc:spChg>
        <pc:picChg chg="add mod modCrop">
          <ac:chgData name="이 상운" userId="44702bf4c8d8b3bd" providerId="Windows Live" clId="Web-{C4688BA7-A361-4A04-8EFA-3C243AC226C1}" dt="2021-05-05T13:29:19.836" v="336" actId="1076"/>
          <ac:picMkLst>
            <pc:docMk/>
            <pc:sldMk cId="3193768546" sldId="371"/>
            <ac:picMk id="5" creationId="{F50D63F1-2422-4DB6-9592-93E5E1DB42C6}"/>
          </ac:picMkLst>
        </pc:picChg>
      </pc:sldChg>
      <pc:sldChg chg="addSp delSp modSp add ord replId">
        <pc:chgData name="이 상운" userId="44702bf4c8d8b3bd" providerId="Windows Live" clId="Web-{C4688BA7-A361-4A04-8EFA-3C243AC226C1}" dt="2021-05-05T13:39:03.277" v="602" actId="20577"/>
        <pc:sldMkLst>
          <pc:docMk/>
          <pc:sldMk cId="3370270632" sldId="372"/>
        </pc:sldMkLst>
        <pc:spChg chg="mod">
          <ac:chgData name="이 상운" userId="44702bf4c8d8b3bd" providerId="Windows Live" clId="Web-{C4688BA7-A361-4A04-8EFA-3C243AC226C1}" dt="2021-05-05T13:39:03.277" v="602" actId="20577"/>
          <ac:spMkLst>
            <pc:docMk/>
            <pc:sldMk cId="3370270632" sldId="372"/>
            <ac:spMk id="3" creationId="{208882AF-4F6B-4F6D-A29F-A6E126E71DEB}"/>
          </ac:spMkLst>
        </pc:spChg>
        <pc:spChg chg="add del">
          <ac:chgData name="이 상운" userId="44702bf4c8d8b3bd" providerId="Windows Live" clId="Web-{C4688BA7-A361-4A04-8EFA-3C243AC226C1}" dt="2021-05-05T13:08:12.400" v="121"/>
          <ac:spMkLst>
            <pc:docMk/>
            <pc:sldMk cId="3370270632" sldId="372"/>
            <ac:spMk id="7" creationId="{73A2163B-5AA5-49A9-8636-0139332E731C}"/>
          </ac:spMkLst>
        </pc:spChg>
        <pc:picChg chg="add mod modCrop">
          <ac:chgData name="이 상운" userId="44702bf4c8d8b3bd" providerId="Windows Live" clId="Web-{C4688BA7-A361-4A04-8EFA-3C243AC226C1}" dt="2021-05-05T13:17:07.006" v="248" actId="1076"/>
          <ac:picMkLst>
            <pc:docMk/>
            <pc:sldMk cId="3370270632" sldId="372"/>
            <ac:picMk id="5" creationId="{E077C27C-9118-45B7-92BC-FE4A32DBA827}"/>
          </ac:picMkLst>
        </pc:picChg>
      </pc:sldChg>
      <pc:sldChg chg="addSp delSp modSp add replId">
        <pc:chgData name="이 상운" userId="44702bf4c8d8b3bd" providerId="Windows Live" clId="Web-{C4688BA7-A361-4A04-8EFA-3C243AC226C1}" dt="2021-05-05T13:30:15.624" v="413" actId="20577"/>
        <pc:sldMkLst>
          <pc:docMk/>
          <pc:sldMk cId="1457377339" sldId="373"/>
        </pc:sldMkLst>
        <pc:spChg chg="mod">
          <ac:chgData name="이 상운" userId="44702bf4c8d8b3bd" providerId="Windows Live" clId="Web-{C4688BA7-A361-4A04-8EFA-3C243AC226C1}" dt="2021-05-05T13:30:15.624" v="413" actId="20577"/>
          <ac:spMkLst>
            <pc:docMk/>
            <pc:sldMk cId="1457377339" sldId="373"/>
            <ac:spMk id="3" creationId="{208882AF-4F6B-4F6D-A29F-A6E126E71DEB}"/>
          </ac:spMkLst>
        </pc:spChg>
        <pc:picChg chg="del">
          <ac:chgData name="이 상운" userId="44702bf4c8d8b3bd" providerId="Windows Live" clId="Web-{C4688BA7-A361-4A04-8EFA-3C243AC226C1}" dt="2021-05-05T13:15:51.645" v="134"/>
          <ac:picMkLst>
            <pc:docMk/>
            <pc:sldMk cId="1457377339" sldId="373"/>
            <ac:picMk id="5" creationId="{E077C27C-9118-45B7-92BC-FE4A32DBA827}"/>
          </ac:picMkLst>
        </pc:picChg>
        <pc:picChg chg="add mod">
          <ac:chgData name="이 상운" userId="44702bf4c8d8b3bd" providerId="Windows Live" clId="Web-{C4688BA7-A361-4A04-8EFA-3C243AC226C1}" dt="2021-05-05T13:17:31.804" v="256" actId="1076"/>
          <ac:picMkLst>
            <pc:docMk/>
            <pc:sldMk cId="1457377339" sldId="373"/>
            <ac:picMk id="6" creationId="{0DFAF0A9-C402-411B-AAFA-5AD0E4AD2C6D}"/>
          </ac:picMkLst>
        </pc:picChg>
      </pc:sldChg>
      <pc:sldChg chg="del">
        <pc:chgData name="이 상운" userId="44702bf4c8d8b3bd" providerId="Windows Live" clId="Web-{C4688BA7-A361-4A04-8EFA-3C243AC226C1}" dt="2021-05-05T13:02:50.451" v="23"/>
        <pc:sldMkLst>
          <pc:docMk/>
          <pc:sldMk cId="4293834485" sldId="373"/>
        </pc:sldMkLst>
      </pc:sldChg>
      <pc:sldChg chg="addSp delSp modSp add replId">
        <pc:chgData name="이 상운" userId="44702bf4c8d8b3bd" providerId="Windows Live" clId="Web-{C4688BA7-A361-4A04-8EFA-3C243AC226C1}" dt="2021-05-05T13:29:34.305" v="340" actId="20577"/>
        <pc:sldMkLst>
          <pc:docMk/>
          <pc:sldMk cId="3330402977" sldId="374"/>
        </pc:sldMkLst>
        <pc:spChg chg="del mod">
          <ac:chgData name="이 상운" userId="44702bf4c8d8b3bd" providerId="Windows Live" clId="Web-{C4688BA7-A361-4A04-8EFA-3C243AC226C1}" dt="2021-05-05T13:27:00.677" v="271"/>
          <ac:spMkLst>
            <pc:docMk/>
            <pc:sldMk cId="3330402977" sldId="374"/>
            <ac:spMk id="3" creationId="{208882AF-4F6B-4F6D-A29F-A6E126E71DEB}"/>
          </ac:spMkLst>
        </pc:spChg>
        <pc:spChg chg="add del mod">
          <ac:chgData name="이 상운" userId="44702bf4c8d8b3bd" providerId="Windows Live" clId="Web-{C4688BA7-A361-4A04-8EFA-3C243AC226C1}" dt="2021-05-05T13:27:08.458" v="273"/>
          <ac:spMkLst>
            <pc:docMk/>
            <pc:sldMk cId="3330402977" sldId="374"/>
            <ac:spMk id="8" creationId="{30F990EC-E6C6-4817-BAD1-2D556BB71F20}"/>
          </ac:spMkLst>
        </pc:spChg>
        <pc:spChg chg="add mod">
          <ac:chgData name="이 상운" userId="44702bf4c8d8b3bd" providerId="Windows Live" clId="Web-{C4688BA7-A361-4A04-8EFA-3C243AC226C1}" dt="2021-05-05T13:29:34.305" v="340" actId="20577"/>
          <ac:spMkLst>
            <pc:docMk/>
            <pc:sldMk cId="3330402977" sldId="374"/>
            <ac:spMk id="10" creationId="{B4C0AD32-6CC2-4835-8112-81E6CFBF143C}"/>
          </ac:spMkLst>
        </pc:spChg>
        <pc:picChg chg="add mod modCrop">
          <ac:chgData name="이 상운" userId="44702bf4c8d8b3bd" providerId="Windows Live" clId="Web-{C4688BA7-A361-4A04-8EFA-3C243AC226C1}" dt="2021-05-05T13:28:04.835" v="277" actId="1076"/>
          <ac:picMkLst>
            <pc:docMk/>
            <pc:sldMk cId="3330402977" sldId="374"/>
            <ac:picMk id="5" creationId="{3AA5A0EF-F704-428C-9BFB-0E2F16B7F179}"/>
          </ac:picMkLst>
        </pc:picChg>
        <pc:picChg chg="del">
          <ac:chgData name="이 상운" userId="44702bf4c8d8b3bd" providerId="Windows Live" clId="Web-{C4688BA7-A361-4A04-8EFA-3C243AC226C1}" dt="2021-05-05T13:18:42.493" v="259"/>
          <ac:picMkLst>
            <pc:docMk/>
            <pc:sldMk cId="3330402977" sldId="374"/>
            <ac:picMk id="6" creationId="{0DFAF0A9-C402-411B-AAFA-5AD0E4AD2C6D}"/>
          </ac:picMkLst>
        </pc:picChg>
      </pc:sldChg>
      <pc:sldChg chg="addSp delSp modSp add replId">
        <pc:chgData name="이 상운" userId="44702bf4c8d8b3bd" providerId="Windows Live" clId="Web-{C4688BA7-A361-4A04-8EFA-3C243AC226C1}" dt="2021-05-05T13:35:41.147" v="566" actId="20577"/>
        <pc:sldMkLst>
          <pc:docMk/>
          <pc:sldMk cId="1139573435" sldId="375"/>
        </pc:sldMkLst>
        <pc:spChg chg="mod">
          <ac:chgData name="이 상운" userId="44702bf4c8d8b3bd" providerId="Windows Live" clId="Web-{C4688BA7-A361-4A04-8EFA-3C243AC226C1}" dt="2021-05-05T13:35:41.147" v="566" actId="20577"/>
          <ac:spMkLst>
            <pc:docMk/>
            <pc:sldMk cId="1139573435" sldId="375"/>
            <ac:spMk id="3" creationId="{208882AF-4F6B-4F6D-A29F-A6E126E71DEB}"/>
          </ac:spMkLst>
        </pc:spChg>
        <pc:picChg chg="del">
          <ac:chgData name="이 상운" userId="44702bf4c8d8b3bd" providerId="Windows Live" clId="Web-{C4688BA7-A361-4A04-8EFA-3C243AC226C1}" dt="2021-05-05T13:31:27.625" v="415"/>
          <ac:picMkLst>
            <pc:docMk/>
            <pc:sldMk cId="1139573435" sldId="375"/>
            <ac:picMk id="5" creationId="{F50D63F1-2422-4DB6-9592-93E5E1DB42C6}"/>
          </ac:picMkLst>
        </pc:picChg>
        <pc:picChg chg="add mod">
          <ac:chgData name="이 상운" userId="44702bf4c8d8b3bd" providerId="Windows Live" clId="Web-{C4688BA7-A361-4A04-8EFA-3C243AC226C1}" dt="2021-05-05T13:31:33.625" v="418" actId="14100"/>
          <ac:picMkLst>
            <pc:docMk/>
            <pc:sldMk cId="1139573435" sldId="375"/>
            <ac:picMk id="6" creationId="{A10EBC3C-BC31-456D-A85F-CAB1867523B7}"/>
          </ac:picMkLst>
        </pc:picChg>
      </pc:sldChg>
    </pc:docChg>
  </pc:docChgLst>
  <pc:docChgLst>
    <pc:chgData name="이 상운" userId="44702bf4c8d8b3bd" providerId="Windows Live" clId="Web-{C4897ADE-68AE-4B1E-ABB2-C3B293D048DB}"/>
    <pc:docChg chg="addSld delSld modSld sldOrd">
      <pc:chgData name="이 상운" userId="44702bf4c8d8b3bd" providerId="Windows Live" clId="Web-{C4897ADE-68AE-4B1E-ABB2-C3B293D048DB}" dt="2021-04-14T12:46:39.004" v="810" actId="20577"/>
      <pc:docMkLst>
        <pc:docMk/>
      </pc:docMkLst>
      <pc:sldChg chg="delSp modSp">
        <pc:chgData name="이 상운" userId="44702bf4c8d8b3bd" providerId="Windows Live" clId="Web-{C4897ADE-68AE-4B1E-ABB2-C3B293D048DB}" dt="2021-04-14T12:39:32.435" v="743" actId="20577"/>
        <pc:sldMkLst>
          <pc:docMk/>
          <pc:sldMk cId="1896678881" sldId="286"/>
        </pc:sldMkLst>
        <pc:spChg chg="mod">
          <ac:chgData name="이 상운" userId="44702bf4c8d8b3bd" providerId="Windows Live" clId="Web-{C4897ADE-68AE-4B1E-ABB2-C3B293D048DB}" dt="2021-04-14T12:39:32.435" v="743" actId="20577"/>
          <ac:spMkLst>
            <pc:docMk/>
            <pc:sldMk cId="1896678881" sldId="286"/>
            <ac:spMk id="4" creationId="{EC50351C-AAC9-488F-8552-27A261808232}"/>
          </ac:spMkLst>
        </pc:spChg>
        <pc:spChg chg="del">
          <ac:chgData name="이 상운" userId="44702bf4c8d8b3bd" providerId="Windows Live" clId="Web-{C4897ADE-68AE-4B1E-ABB2-C3B293D048DB}" dt="2021-04-14T12:39:19.528" v="735"/>
          <ac:spMkLst>
            <pc:docMk/>
            <pc:sldMk cId="1896678881" sldId="286"/>
            <ac:spMk id="5" creationId="{1E4332E5-6D2E-4FE3-9C1B-14B923DE43CB}"/>
          </ac:spMkLst>
        </pc:spChg>
        <pc:spChg chg="mod">
          <ac:chgData name="이 상운" userId="44702bf4c8d8b3bd" providerId="Windows Live" clId="Web-{C4897ADE-68AE-4B1E-ABB2-C3B293D048DB}" dt="2021-04-14T12:39:17.606" v="734" actId="20577"/>
          <ac:spMkLst>
            <pc:docMk/>
            <pc:sldMk cId="1896678881" sldId="286"/>
            <ac:spMk id="242" creationId="{41A45902-364C-4EB8-B057-8F830D4EA407}"/>
          </ac:spMkLst>
        </pc:spChg>
      </pc:sldChg>
      <pc:sldChg chg="modSp">
        <pc:chgData name="이 상운" userId="44702bf4c8d8b3bd" providerId="Windows Live" clId="Web-{C4897ADE-68AE-4B1E-ABB2-C3B293D048DB}" dt="2021-04-14T12:38:23.824" v="701" actId="20577"/>
        <pc:sldMkLst>
          <pc:docMk/>
          <pc:sldMk cId="830461672" sldId="352"/>
        </pc:sldMkLst>
        <pc:spChg chg="mod">
          <ac:chgData name="이 상운" userId="44702bf4c8d8b3bd" providerId="Windows Live" clId="Web-{C4897ADE-68AE-4B1E-ABB2-C3B293D048DB}" dt="2021-04-14T12:38:23.824" v="701" actId="20577"/>
          <ac:spMkLst>
            <pc:docMk/>
            <pc:sldMk cId="830461672" sldId="352"/>
            <ac:spMk id="7" creationId="{8C264012-5488-42CF-A05C-D55A84955385}"/>
          </ac:spMkLst>
        </pc:spChg>
      </pc:sldChg>
      <pc:sldChg chg="del">
        <pc:chgData name="이 상운" userId="44702bf4c8d8b3bd" providerId="Windows Live" clId="Web-{C4897ADE-68AE-4B1E-ABB2-C3B293D048DB}" dt="2021-04-14T11:20:58.430" v="57"/>
        <pc:sldMkLst>
          <pc:docMk/>
          <pc:sldMk cId="2255501670" sldId="353"/>
        </pc:sldMkLst>
      </pc:sldChg>
      <pc:sldChg chg="del">
        <pc:chgData name="이 상운" userId="44702bf4c8d8b3bd" providerId="Windows Live" clId="Web-{C4897ADE-68AE-4B1E-ABB2-C3B293D048DB}" dt="2021-04-14T11:21:00.352" v="58"/>
        <pc:sldMkLst>
          <pc:docMk/>
          <pc:sldMk cId="1601061273" sldId="357"/>
        </pc:sldMkLst>
      </pc:sldChg>
      <pc:sldChg chg="addSp modSp">
        <pc:chgData name="이 상운" userId="44702bf4c8d8b3bd" providerId="Windows Live" clId="Web-{C4897ADE-68AE-4B1E-ABB2-C3B293D048DB}" dt="2021-04-14T12:46:39.004" v="810" actId="20577"/>
        <pc:sldMkLst>
          <pc:docMk/>
          <pc:sldMk cId="1040561373" sldId="358"/>
        </pc:sldMkLst>
        <pc:spChg chg="mod">
          <ac:chgData name="이 상운" userId="44702bf4c8d8b3bd" providerId="Windows Live" clId="Web-{C4897ADE-68AE-4B1E-ABB2-C3B293D048DB}" dt="2021-04-14T12:45:21.456" v="804" actId="1076"/>
          <ac:spMkLst>
            <pc:docMk/>
            <pc:sldMk cId="1040561373" sldId="358"/>
            <ac:spMk id="3" creationId="{208882AF-4F6B-4F6D-A29F-A6E126E71DEB}"/>
          </ac:spMkLst>
        </pc:spChg>
        <pc:spChg chg="mod">
          <ac:chgData name="이 상운" userId="44702bf4c8d8b3bd" providerId="Windows Live" clId="Web-{C4897ADE-68AE-4B1E-ABB2-C3B293D048DB}" dt="2021-04-14T11:26:17.546" v="148" actId="20577"/>
          <ac:spMkLst>
            <pc:docMk/>
            <pc:sldMk cId="1040561373" sldId="358"/>
            <ac:spMk id="4" creationId="{F5829053-D5B6-4A8D-A35A-900A564ECEA6}"/>
          </ac:spMkLst>
        </pc:spChg>
        <pc:spChg chg="add mod">
          <ac:chgData name="이 상운" userId="44702bf4c8d8b3bd" providerId="Windows Live" clId="Web-{C4897ADE-68AE-4B1E-ABB2-C3B293D048DB}" dt="2021-04-14T12:46:39.004" v="810" actId="20577"/>
          <ac:spMkLst>
            <pc:docMk/>
            <pc:sldMk cId="1040561373" sldId="358"/>
            <ac:spMk id="6" creationId="{FE9D9A36-45E7-44A5-A30E-1133BB5DF9A5}"/>
          </ac:spMkLst>
        </pc:spChg>
      </pc:sldChg>
      <pc:sldChg chg="modSp modNotes">
        <pc:chgData name="이 상운" userId="44702bf4c8d8b3bd" providerId="Windows Live" clId="Web-{C4897ADE-68AE-4B1E-ABB2-C3B293D048DB}" dt="2021-04-14T12:40:52.952" v="772"/>
        <pc:sldMkLst>
          <pc:docMk/>
          <pc:sldMk cId="2075147185" sldId="359"/>
        </pc:sldMkLst>
        <pc:spChg chg="mod">
          <ac:chgData name="이 상운" userId="44702bf4c8d8b3bd" providerId="Windows Live" clId="Web-{C4897ADE-68AE-4B1E-ABB2-C3B293D048DB}" dt="2021-04-14T12:39:29.294" v="740" actId="20577"/>
          <ac:spMkLst>
            <pc:docMk/>
            <pc:sldMk cId="2075147185" sldId="359"/>
            <ac:spMk id="2" creationId="{D29F4578-8C83-4DF7-B238-A22808C04B08}"/>
          </ac:spMkLst>
        </pc:spChg>
      </pc:sldChg>
      <pc:sldChg chg="del">
        <pc:chgData name="이 상운" userId="44702bf4c8d8b3bd" providerId="Windows Live" clId="Web-{C4897ADE-68AE-4B1E-ABB2-C3B293D048DB}" dt="2021-04-14T12:04:45.755" v="640"/>
        <pc:sldMkLst>
          <pc:docMk/>
          <pc:sldMk cId="409516839" sldId="360"/>
        </pc:sldMkLst>
      </pc:sldChg>
      <pc:sldChg chg="del">
        <pc:chgData name="이 상운" userId="44702bf4c8d8b3bd" providerId="Windows Live" clId="Web-{C4897ADE-68AE-4B1E-ABB2-C3B293D048DB}" dt="2021-04-14T12:04:44.786" v="639"/>
        <pc:sldMkLst>
          <pc:docMk/>
          <pc:sldMk cId="2527916191" sldId="361"/>
        </pc:sldMkLst>
      </pc:sldChg>
      <pc:sldChg chg="del">
        <pc:chgData name="이 상운" userId="44702bf4c8d8b3bd" providerId="Windows Live" clId="Web-{C4897ADE-68AE-4B1E-ABB2-C3B293D048DB}" dt="2021-04-14T12:04:43.333" v="638"/>
        <pc:sldMkLst>
          <pc:docMk/>
          <pc:sldMk cId="3298977831" sldId="362"/>
        </pc:sldMkLst>
      </pc:sldChg>
      <pc:sldChg chg="modSp add ord replId">
        <pc:chgData name="이 상운" userId="44702bf4c8d8b3bd" providerId="Windows Live" clId="Web-{C4897ADE-68AE-4B1E-ABB2-C3B293D048DB}" dt="2021-04-14T11:45:48.538" v="456" actId="20577"/>
        <pc:sldMkLst>
          <pc:docMk/>
          <pc:sldMk cId="2109290089" sldId="363"/>
        </pc:sldMkLst>
        <pc:spChg chg="mod">
          <ac:chgData name="이 상운" userId="44702bf4c8d8b3bd" providerId="Windows Live" clId="Web-{C4897ADE-68AE-4B1E-ABB2-C3B293D048DB}" dt="2021-04-14T11:45:48.538" v="456" actId="20577"/>
          <ac:spMkLst>
            <pc:docMk/>
            <pc:sldMk cId="2109290089" sldId="363"/>
            <ac:spMk id="3" creationId="{208882AF-4F6B-4F6D-A29F-A6E126E71DEB}"/>
          </ac:spMkLst>
        </pc:spChg>
        <pc:spChg chg="mod">
          <ac:chgData name="이 상운" userId="44702bf4c8d8b3bd" providerId="Windows Live" clId="Web-{C4897ADE-68AE-4B1E-ABB2-C3B293D048DB}" dt="2021-04-14T11:41:45.737" v="438" actId="20577"/>
          <ac:spMkLst>
            <pc:docMk/>
            <pc:sldMk cId="2109290089" sldId="363"/>
            <ac:spMk id="4" creationId="{F5829053-D5B6-4A8D-A35A-900A564ECEA6}"/>
          </ac:spMkLst>
        </pc:spChg>
      </pc:sldChg>
      <pc:sldChg chg="addSp delSp modSp add replId">
        <pc:chgData name="이 상운" userId="44702bf4c8d8b3bd" providerId="Windows Live" clId="Web-{C4897ADE-68AE-4B1E-ABB2-C3B293D048DB}" dt="2021-04-14T12:37:17.214" v="699"/>
        <pc:sldMkLst>
          <pc:docMk/>
          <pc:sldMk cId="2199447315" sldId="364"/>
        </pc:sldMkLst>
        <pc:spChg chg="mod">
          <ac:chgData name="이 상운" userId="44702bf4c8d8b3bd" providerId="Windows Live" clId="Web-{C4897ADE-68AE-4B1E-ABB2-C3B293D048DB}" dt="2021-04-14T11:52:40.890" v="588" actId="20577"/>
          <ac:spMkLst>
            <pc:docMk/>
            <pc:sldMk cId="2199447315" sldId="364"/>
            <ac:spMk id="3" creationId="{208882AF-4F6B-4F6D-A29F-A6E126E71DEB}"/>
          </ac:spMkLst>
        </pc:spChg>
        <pc:spChg chg="mod">
          <ac:chgData name="이 상운" userId="44702bf4c8d8b3bd" providerId="Windows Live" clId="Web-{C4897ADE-68AE-4B1E-ABB2-C3B293D048DB}" dt="2021-04-14T11:49:31.449" v="517" actId="20577"/>
          <ac:spMkLst>
            <pc:docMk/>
            <pc:sldMk cId="2199447315" sldId="364"/>
            <ac:spMk id="4" creationId="{F5829053-D5B6-4A8D-A35A-900A564ECEA6}"/>
          </ac:spMkLst>
        </pc:spChg>
        <pc:graphicFrameChg chg="add del mod">
          <ac:chgData name="이 상운" userId="44702bf4c8d8b3bd" providerId="Windows Live" clId="Web-{C4897ADE-68AE-4B1E-ABB2-C3B293D048DB}" dt="2021-04-14T11:26:58" v="159"/>
          <ac:graphicFrameMkLst>
            <pc:docMk/>
            <pc:sldMk cId="2199447315" sldId="364"/>
            <ac:graphicFrameMk id="6" creationId="{11E52189-3CFD-48BD-BD95-63BFE38224D3}"/>
          </ac:graphicFrameMkLst>
        </pc:graphicFrameChg>
        <pc:graphicFrameChg chg="add del mod">
          <ac:chgData name="이 상운" userId="44702bf4c8d8b3bd" providerId="Windows Live" clId="Web-{C4897ADE-68AE-4B1E-ABB2-C3B293D048DB}" dt="2021-04-14T11:31:33.818" v="162"/>
          <ac:graphicFrameMkLst>
            <pc:docMk/>
            <pc:sldMk cId="2199447315" sldId="364"/>
            <ac:graphicFrameMk id="8" creationId="{659C9AD4-FDD6-42B2-B25E-320E6ADA45A7}"/>
          </ac:graphicFrameMkLst>
        </pc:graphicFrameChg>
        <pc:picChg chg="add mod ord">
          <ac:chgData name="이 상운" userId="44702bf4c8d8b3bd" providerId="Windows Live" clId="Web-{C4897ADE-68AE-4B1E-ABB2-C3B293D048DB}" dt="2021-04-14T12:37:15.651" v="698"/>
          <ac:picMkLst>
            <pc:docMk/>
            <pc:sldMk cId="2199447315" sldId="364"/>
            <ac:picMk id="5" creationId="{E9768ACB-C71E-4A37-B56E-9047DD626324}"/>
          </ac:picMkLst>
        </pc:picChg>
        <pc:picChg chg="add del mod">
          <ac:chgData name="이 상운" userId="44702bf4c8d8b3bd" providerId="Windows Live" clId="Web-{C4897ADE-68AE-4B1E-ABB2-C3B293D048DB}" dt="2021-04-14T11:49:58.668" v="525"/>
          <ac:picMkLst>
            <pc:docMk/>
            <pc:sldMk cId="2199447315" sldId="364"/>
            <ac:picMk id="9" creationId="{D86D402A-31F8-4FEB-B4EF-B7DBEEAEE676}"/>
          </ac:picMkLst>
        </pc:picChg>
        <pc:picChg chg="add del mod">
          <ac:chgData name="이 상운" userId="44702bf4c8d8b3bd" providerId="Windows Live" clId="Web-{C4897ADE-68AE-4B1E-ABB2-C3B293D048DB}" dt="2021-04-14T12:37:17.214" v="699"/>
          <ac:picMkLst>
            <pc:docMk/>
            <pc:sldMk cId="2199447315" sldId="364"/>
            <ac:picMk id="10" creationId="{E5BBBB5D-8A5C-4D11-8B4F-7C8CBF445F72}"/>
          </ac:picMkLst>
        </pc:picChg>
        <pc:picChg chg="add mod">
          <ac:chgData name="이 상운" userId="44702bf4c8d8b3bd" providerId="Windows Live" clId="Web-{C4897ADE-68AE-4B1E-ABB2-C3B293D048DB}" dt="2021-04-14T11:52:20.937" v="576" actId="1076"/>
          <ac:picMkLst>
            <pc:docMk/>
            <pc:sldMk cId="2199447315" sldId="364"/>
            <ac:picMk id="11" creationId="{3D0B6676-6D3C-49FF-A4B4-3BB3B560BBB2}"/>
          </ac:picMkLst>
        </pc:picChg>
        <pc:picChg chg="add mod">
          <ac:chgData name="이 상운" userId="44702bf4c8d8b3bd" providerId="Windows Live" clId="Web-{C4897ADE-68AE-4B1E-ABB2-C3B293D048DB}" dt="2021-04-14T11:52:23.578" v="577" actId="1076"/>
          <ac:picMkLst>
            <pc:docMk/>
            <pc:sldMk cId="2199447315" sldId="364"/>
            <ac:picMk id="12" creationId="{944DB2F8-4A25-460A-9348-24ACB145ADCE}"/>
          </ac:picMkLst>
        </pc:picChg>
      </pc:sldChg>
      <pc:sldChg chg="modSp">
        <pc:chgData name="이 상운" userId="44702bf4c8d8b3bd" providerId="Windows Live" clId="Web-{C4897ADE-68AE-4B1E-ABB2-C3B293D048DB}" dt="2021-04-14T12:39:37.622" v="745" actId="20577"/>
        <pc:sldMkLst>
          <pc:docMk/>
          <pc:sldMk cId="4234413982" sldId="365"/>
        </pc:sldMkLst>
        <pc:spChg chg="mod">
          <ac:chgData name="이 상운" userId="44702bf4c8d8b3bd" providerId="Windows Live" clId="Web-{C4897ADE-68AE-4B1E-ABB2-C3B293D048DB}" dt="2021-04-14T12:39:37.622" v="745" actId="20577"/>
          <ac:spMkLst>
            <pc:docMk/>
            <pc:sldMk cId="4234413982" sldId="365"/>
            <ac:spMk id="2" creationId="{D29F4578-8C83-4DF7-B238-A22808C04B08}"/>
          </ac:spMkLst>
        </pc:spChg>
      </pc:sldChg>
      <pc:sldChg chg="modSp">
        <pc:chgData name="이 상운" userId="44702bf4c8d8b3bd" providerId="Windows Live" clId="Web-{C4897ADE-68AE-4B1E-ABB2-C3B293D048DB}" dt="2021-04-14T12:39:41.310" v="751" actId="20577"/>
        <pc:sldMkLst>
          <pc:docMk/>
          <pc:sldMk cId="176641121" sldId="366"/>
        </pc:sldMkLst>
        <pc:spChg chg="mod">
          <ac:chgData name="이 상운" userId="44702bf4c8d8b3bd" providerId="Windows Live" clId="Web-{C4897ADE-68AE-4B1E-ABB2-C3B293D048DB}" dt="2021-04-14T12:39:41.310" v="751" actId="20577"/>
          <ac:spMkLst>
            <pc:docMk/>
            <pc:sldMk cId="176641121" sldId="366"/>
            <ac:spMk id="2" creationId="{D29F4578-8C83-4DF7-B238-A22808C04B08}"/>
          </ac:spMkLst>
        </pc:spChg>
      </pc:sldChg>
      <pc:sldChg chg="addSp delSp modSp add replId">
        <pc:chgData name="이 상운" userId="44702bf4c8d8b3bd" providerId="Windows Live" clId="Web-{C4897ADE-68AE-4B1E-ABB2-C3B293D048DB}" dt="2021-04-14T11:59:42.155" v="637" actId="20577"/>
        <pc:sldMkLst>
          <pc:docMk/>
          <pc:sldMk cId="1206565499" sldId="367"/>
        </pc:sldMkLst>
        <pc:spChg chg="mod">
          <ac:chgData name="이 상운" userId="44702bf4c8d8b3bd" providerId="Windows Live" clId="Web-{C4897ADE-68AE-4B1E-ABB2-C3B293D048DB}" dt="2021-04-14T11:59:42.155" v="637" actId="20577"/>
          <ac:spMkLst>
            <pc:docMk/>
            <pc:sldMk cId="1206565499" sldId="367"/>
            <ac:spMk id="3" creationId="{208882AF-4F6B-4F6D-A29F-A6E126E71DEB}"/>
          </ac:spMkLst>
        </pc:spChg>
        <pc:picChg chg="add mod ord">
          <ac:chgData name="이 상운" userId="44702bf4c8d8b3bd" providerId="Windows Live" clId="Web-{C4897ADE-68AE-4B1E-ABB2-C3B293D048DB}" dt="2021-04-14T11:59:03.732" v="622" actId="1076"/>
          <ac:picMkLst>
            <pc:docMk/>
            <pc:sldMk cId="1206565499" sldId="367"/>
            <ac:picMk id="5" creationId="{1F81D798-CFF2-49FB-A7E7-BA5FBE68493A}"/>
          </ac:picMkLst>
        </pc:picChg>
        <pc:picChg chg="add del mod">
          <ac:chgData name="이 상운" userId="44702bf4c8d8b3bd" providerId="Windows Live" clId="Web-{C4897ADE-68AE-4B1E-ABB2-C3B293D048DB}" dt="2021-04-14T11:58:33.554" v="610"/>
          <ac:picMkLst>
            <pc:docMk/>
            <pc:sldMk cId="1206565499" sldId="367"/>
            <ac:picMk id="6" creationId="{E712F177-7B60-4B46-8F61-539484912875}"/>
          </ac:picMkLst>
        </pc:picChg>
        <pc:picChg chg="add mod ord">
          <ac:chgData name="이 상운" userId="44702bf4c8d8b3bd" providerId="Windows Live" clId="Web-{C4897ADE-68AE-4B1E-ABB2-C3B293D048DB}" dt="2021-04-14T11:58:58.123" v="621" actId="1076"/>
          <ac:picMkLst>
            <pc:docMk/>
            <pc:sldMk cId="1206565499" sldId="367"/>
            <ac:picMk id="7" creationId="{4F9BB313-72A7-4C02-9607-203677853034}"/>
          </ac:picMkLst>
        </pc:picChg>
        <pc:picChg chg="del">
          <ac:chgData name="이 상운" userId="44702bf4c8d8b3bd" providerId="Windows Live" clId="Web-{C4897ADE-68AE-4B1E-ABB2-C3B293D048DB}" dt="2021-04-14T11:57:26.522" v="594"/>
          <ac:picMkLst>
            <pc:docMk/>
            <pc:sldMk cId="1206565499" sldId="367"/>
            <ac:picMk id="10" creationId="{E5BBBB5D-8A5C-4D11-8B4F-7C8CBF445F72}"/>
          </ac:picMkLst>
        </pc:picChg>
        <pc:picChg chg="del">
          <ac:chgData name="이 상운" userId="44702bf4c8d8b3bd" providerId="Windows Live" clId="Web-{C4897ADE-68AE-4B1E-ABB2-C3B293D048DB}" dt="2021-04-14T11:58:34.414" v="611"/>
          <ac:picMkLst>
            <pc:docMk/>
            <pc:sldMk cId="1206565499" sldId="367"/>
            <ac:picMk id="11" creationId="{3D0B6676-6D3C-49FF-A4B4-3BB3B560BBB2}"/>
          </ac:picMkLst>
        </pc:picChg>
        <pc:picChg chg="del">
          <ac:chgData name="이 상운" userId="44702bf4c8d8b3bd" providerId="Windows Live" clId="Web-{C4897ADE-68AE-4B1E-ABB2-C3B293D048DB}" dt="2021-04-14T11:58:51.685" v="620"/>
          <ac:picMkLst>
            <pc:docMk/>
            <pc:sldMk cId="1206565499" sldId="367"/>
            <ac:picMk id="12" creationId="{944DB2F8-4A25-460A-9348-24ACB145ADCE}"/>
          </ac:picMkLst>
        </pc:picChg>
      </pc:sldChg>
      <pc:sldChg chg="modSp">
        <pc:chgData name="이 상운" userId="44702bf4c8d8b3bd" providerId="Windows Live" clId="Web-{C4897ADE-68AE-4B1E-ABB2-C3B293D048DB}" dt="2021-04-14T12:39:45.560" v="753" actId="20577"/>
        <pc:sldMkLst>
          <pc:docMk/>
          <pc:sldMk cId="2143285239" sldId="368"/>
        </pc:sldMkLst>
        <pc:spChg chg="mod">
          <ac:chgData name="이 상운" userId="44702bf4c8d8b3bd" providerId="Windows Live" clId="Web-{C4897ADE-68AE-4B1E-ABB2-C3B293D048DB}" dt="2021-04-14T12:39:45.560" v="753" actId="20577"/>
          <ac:spMkLst>
            <pc:docMk/>
            <pc:sldMk cId="2143285239" sldId="368"/>
            <ac:spMk id="2" creationId="{D29F4578-8C83-4DF7-B238-A22808C04B08}"/>
          </ac:spMkLst>
        </pc:spChg>
      </pc:sldChg>
      <pc:sldChg chg="addSp delSp modSp add ord replId">
        <pc:chgData name="이 상운" userId="44702bf4c8d8b3bd" providerId="Windows Live" clId="Web-{C4897ADE-68AE-4B1E-ABB2-C3B293D048DB}" dt="2021-04-14T12:18:27.084" v="693" actId="20577"/>
        <pc:sldMkLst>
          <pc:docMk/>
          <pc:sldMk cId="2504772638" sldId="369"/>
        </pc:sldMkLst>
        <pc:spChg chg="mod">
          <ac:chgData name="이 상운" userId="44702bf4c8d8b3bd" providerId="Windows Live" clId="Web-{C4897ADE-68AE-4B1E-ABB2-C3B293D048DB}" dt="2021-04-14T12:18:27.084" v="693" actId="20577"/>
          <ac:spMkLst>
            <pc:docMk/>
            <pc:sldMk cId="2504772638" sldId="369"/>
            <ac:spMk id="4" creationId="{F5829053-D5B6-4A8D-A35A-900A564ECEA6}"/>
          </ac:spMkLst>
        </pc:spChg>
        <pc:spChg chg="add mod">
          <ac:chgData name="이 상운" userId="44702bf4c8d8b3bd" providerId="Windows Live" clId="Web-{C4897ADE-68AE-4B1E-ABB2-C3B293D048DB}" dt="2021-04-14T12:11:13.013" v="667" actId="1076"/>
          <ac:spMkLst>
            <pc:docMk/>
            <pc:sldMk cId="2504772638" sldId="369"/>
            <ac:spMk id="8" creationId="{FDEDFBFE-6E13-4E5C-84CC-925F959273E4}"/>
          </ac:spMkLst>
        </pc:spChg>
        <pc:spChg chg="add del mod">
          <ac:chgData name="이 상운" userId="44702bf4c8d8b3bd" providerId="Windows Live" clId="Web-{C4897ADE-68AE-4B1E-ABB2-C3B293D048DB}" dt="2021-04-14T12:12:13.858" v="671"/>
          <ac:spMkLst>
            <pc:docMk/>
            <pc:sldMk cId="2504772638" sldId="369"/>
            <ac:spMk id="9" creationId="{468CFA1C-214F-4FB5-A640-B0105216B899}"/>
          </ac:spMkLst>
        </pc:spChg>
        <pc:spChg chg="add mod">
          <ac:chgData name="이 상운" userId="44702bf4c8d8b3bd" providerId="Windows Live" clId="Web-{C4897ADE-68AE-4B1E-ABB2-C3B293D048DB}" dt="2021-04-14T12:12:49.171" v="680" actId="1076"/>
          <ac:spMkLst>
            <pc:docMk/>
            <pc:sldMk cId="2504772638" sldId="369"/>
            <ac:spMk id="15" creationId="{E63EC719-8B29-4EDE-AF05-440B86240036}"/>
          </ac:spMkLst>
        </pc:spChg>
        <pc:picChg chg="add mod">
          <ac:chgData name="이 상운" userId="44702bf4c8d8b3bd" providerId="Windows Live" clId="Web-{C4897ADE-68AE-4B1E-ABB2-C3B293D048DB}" dt="2021-04-14T12:10:35.293" v="655" actId="14100"/>
          <ac:picMkLst>
            <pc:docMk/>
            <pc:sldMk cId="2504772638" sldId="369"/>
            <ac:picMk id="5" creationId="{A9082CF2-7B22-4D2A-BCFC-A08858E70351}"/>
          </ac:picMkLst>
        </pc:picChg>
        <pc:picChg chg="add mod">
          <ac:chgData name="이 상운" userId="44702bf4c8d8b3bd" providerId="Windows Live" clId="Web-{C4897ADE-68AE-4B1E-ABB2-C3B293D048DB}" dt="2021-04-14T12:11:01.153" v="664" actId="1076"/>
          <ac:picMkLst>
            <pc:docMk/>
            <pc:sldMk cId="2504772638" sldId="369"/>
            <ac:picMk id="6" creationId="{F15B7A91-85A5-46F2-94D8-6E8507F90C86}"/>
          </ac:picMkLst>
        </pc:picChg>
        <pc:picChg chg="add mod">
          <ac:chgData name="이 상운" userId="44702bf4c8d8b3bd" providerId="Windows Live" clId="Web-{C4897ADE-68AE-4B1E-ABB2-C3B293D048DB}" dt="2021-04-14T12:11:02.731" v="665" actId="1076"/>
          <ac:picMkLst>
            <pc:docMk/>
            <pc:sldMk cId="2504772638" sldId="369"/>
            <ac:picMk id="7" creationId="{87C7A35D-C4EF-40F5-9562-B9851FCED138}"/>
          </ac:picMkLst>
        </pc:picChg>
        <pc:picChg chg="del">
          <ac:chgData name="이 상운" userId="44702bf4c8d8b3bd" providerId="Windows Live" clId="Web-{C4897ADE-68AE-4B1E-ABB2-C3B293D048DB}" dt="2021-04-14T12:09:46.652" v="645"/>
          <ac:picMkLst>
            <pc:docMk/>
            <pc:sldMk cId="2504772638" sldId="369"/>
            <ac:picMk id="10" creationId="{E5BBBB5D-8A5C-4D11-8B4F-7C8CBF445F72}"/>
          </ac:picMkLst>
        </pc:picChg>
        <pc:picChg chg="del">
          <ac:chgData name="이 상운" userId="44702bf4c8d8b3bd" providerId="Windows Live" clId="Web-{C4897ADE-68AE-4B1E-ABB2-C3B293D048DB}" dt="2021-04-14T12:10:31.512" v="653"/>
          <ac:picMkLst>
            <pc:docMk/>
            <pc:sldMk cId="2504772638" sldId="369"/>
            <ac:picMk id="11" creationId="{3D0B6676-6D3C-49FF-A4B4-3BB3B560BBB2}"/>
          </ac:picMkLst>
        </pc:picChg>
        <pc:picChg chg="del">
          <ac:chgData name="이 상운" userId="44702bf4c8d8b3bd" providerId="Windows Live" clId="Web-{C4897ADE-68AE-4B1E-ABB2-C3B293D048DB}" dt="2021-04-14T12:10:42.199" v="659"/>
          <ac:picMkLst>
            <pc:docMk/>
            <pc:sldMk cId="2504772638" sldId="369"/>
            <ac:picMk id="12" creationId="{944DB2F8-4A25-460A-9348-24ACB145ADCE}"/>
          </ac:picMkLst>
        </pc:picChg>
        <pc:picChg chg="add mod">
          <ac:chgData name="이 상운" userId="44702bf4c8d8b3bd" providerId="Windows Live" clId="Web-{C4897ADE-68AE-4B1E-ABB2-C3B293D048DB}" dt="2021-04-14T12:12:37.139" v="675" actId="1076"/>
          <ac:picMkLst>
            <pc:docMk/>
            <pc:sldMk cId="2504772638" sldId="369"/>
            <ac:picMk id="14" creationId="{B28FF0F8-70B1-444F-A3C3-D8372C50092D}"/>
          </ac:picMkLst>
        </pc:picChg>
        <pc:picChg chg="add mod">
          <ac:chgData name="이 상운" userId="44702bf4c8d8b3bd" providerId="Windows Live" clId="Web-{C4897ADE-68AE-4B1E-ABB2-C3B293D048DB}" dt="2021-04-14T12:13:15.187" v="685" actId="1076"/>
          <ac:picMkLst>
            <pc:docMk/>
            <pc:sldMk cId="2504772638" sldId="369"/>
            <ac:picMk id="16" creationId="{FD079829-9775-4D86-B48D-790A8BDD7DB3}"/>
          </ac:picMkLst>
        </pc:picChg>
      </pc:sldChg>
      <pc:sldChg chg="add del ord replId">
        <pc:chgData name="이 상운" userId="44702bf4c8d8b3bd" providerId="Windows Live" clId="Web-{C4897ADE-68AE-4B1E-ABB2-C3B293D048DB}" dt="2021-04-14T12:18:21.084" v="686"/>
        <pc:sldMkLst>
          <pc:docMk/>
          <pc:sldMk cId="3484408196" sldId="370"/>
        </pc:sldMkLst>
      </pc:sldChg>
    </pc:docChg>
  </pc:docChgLst>
  <pc:docChgLst>
    <pc:chgData name="PARK HYUNWOO" userId="fb356f9fdbff464b" providerId="LiveId" clId="{8CFBD29C-0AC8-4EF8-A6A9-17BC83D82F04}"/>
    <pc:docChg chg="undo custSel addSld delSld modSld">
      <pc:chgData name="PARK HYUNWOO" userId="fb356f9fdbff464b" providerId="LiveId" clId="{8CFBD29C-0AC8-4EF8-A6A9-17BC83D82F04}" dt="2021-04-14T12:49:39.749" v="1059" actId="14100"/>
      <pc:docMkLst>
        <pc:docMk/>
      </pc:docMkLst>
      <pc:sldChg chg="addSp delSp modSp del mod">
        <pc:chgData name="PARK HYUNWOO" userId="fb356f9fdbff464b" providerId="LiveId" clId="{8CFBD29C-0AC8-4EF8-A6A9-17BC83D82F04}" dt="2021-04-14T12:38:47.034" v="1033" actId="47"/>
        <pc:sldMkLst>
          <pc:docMk/>
          <pc:sldMk cId="830461672" sldId="352"/>
        </pc:sldMkLst>
        <pc:spChg chg="mod">
          <ac:chgData name="PARK HYUNWOO" userId="fb356f9fdbff464b" providerId="LiveId" clId="{8CFBD29C-0AC8-4EF8-A6A9-17BC83D82F04}" dt="2021-04-14T11:19:24.763" v="0"/>
          <ac:spMkLst>
            <pc:docMk/>
            <pc:sldMk cId="830461672" sldId="352"/>
            <ac:spMk id="2" creationId="{D29F4578-8C83-4DF7-B238-A22808C04B08}"/>
          </ac:spMkLst>
        </pc:spChg>
        <pc:spChg chg="add del mod">
          <ac:chgData name="PARK HYUNWOO" userId="fb356f9fdbff464b" providerId="LiveId" clId="{8CFBD29C-0AC8-4EF8-A6A9-17BC83D82F04}" dt="2021-04-14T12:07:58.777" v="225" actId="478"/>
          <ac:spMkLst>
            <pc:docMk/>
            <pc:sldMk cId="830461672" sldId="352"/>
            <ac:spMk id="5" creationId="{5C3599C3-75B3-4E8B-B638-69655657F901}"/>
          </ac:spMkLst>
        </pc:spChg>
        <pc:spChg chg="add mod">
          <ac:chgData name="PARK HYUNWOO" userId="fb356f9fdbff464b" providerId="LiveId" clId="{8CFBD29C-0AC8-4EF8-A6A9-17BC83D82F04}" dt="2021-04-14T12:08:01.881" v="227" actId="571"/>
          <ac:spMkLst>
            <pc:docMk/>
            <pc:sldMk cId="830461672" sldId="352"/>
            <ac:spMk id="6" creationId="{D541B65D-B8F0-4EF2-9D34-80C6D3F5E758}"/>
          </ac:spMkLst>
        </pc:spChg>
        <pc:spChg chg="add mod">
          <ac:chgData name="PARK HYUNWOO" userId="fb356f9fdbff464b" providerId="LiveId" clId="{8CFBD29C-0AC8-4EF8-A6A9-17BC83D82F04}" dt="2021-04-14T12:25:38.052" v="1032"/>
          <ac:spMkLst>
            <pc:docMk/>
            <pc:sldMk cId="830461672" sldId="352"/>
            <ac:spMk id="7" creationId="{8C264012-5488-42CF-A05C-D55A84955385}"/>
          </ac:spMkLst>
        </pc:spChg>
        <pc:spChg chg="mod">
          <ac:chgData name="PARK HYUNWOO" userId="fb356f9fdbff464b" providerId="LiveId" clId="{8CFBD29C-0AC8-4EF8-A6A9-17BC83D82F04}" dt="2021-04-14T12:07:25.972" v="216" actId="20577"/>
          <ac:spMkLst>
            <pc:docMk/>
            <pc:sldMk cId="830461672" sldId="352"/>
            <ac:spMk id="9" creationId="{53AAC58E-CACA-4359-B16D-FD34AF33B608}"/>
          </ac:spMkLst>
        </pc:spChg>
        <pc:spChg chg="mod">
          <ac:chgData name="PARK HYUNWOO" userId="fb356f9fdbff464b" providerId="LiveId" clId="{8CFBD29C-0AC8-4EF8-A6A9-17BC83D82F04}" dt="2021-04-14T12:24:49.854" v="911" actId="255"/>
          <ac:spMkLst>
            <pc:docMk/>
            <pc:sldMk cId="830461672" sldId="352"/>
            <ac:spMk id="10" creationId="{40CA1A50-9C20-47F2-831F-48A5586F7162}"/>
          </ac:spMkLst>
        </pc:spChg>
      </pc:sldChg>
      <pc:sldChg chg="addSp delSp modSp mod">
        <pc:chgData name="PARK HYUNWOO" userId="fb356f9fdbff464b" providerId="LiveId" clId="{8CFBD29C-0AC8-4EF8-A6A9-17BC83D82F04}" dt="2021-04-14T12:49:39.749" v="1059" actId="14100"/>
        <pc:sldMkLst>
          <pc:docMk/>
          <pc:sldMk cId="2075147185" sldId="359"/>
        </pc:sldMkLst>
        <pc:spChg chg="mod">
          <ac:chgData name="PARK HYUNWOO" userId="fb356f9fdbff464b" providerId="LiveId" clId="{8CFBD29C-0AC8-4EF8-A6A9-17BC83D82F04}" dt="2021-04-14T12:39:17.099" v="1035" actId="20577"/>
          <ac:spMkLst>
            <pc:docMk/>
            <pc:sldMk cId="2075147185" sldId="359"/>
            <ac:spMk id="2" creationId="{D29F4578-8C83-4DF7-B238-A22808C04B08}"/>
          </ac:spMkLst>
        </pc:spChg>
        <pc:spChg chg="add del mod">
          <ac:chgData name="PARK HYUNWOO" userId="fb356f9fdbff464b" providerId="LiveId" clId="{8CFBD29C-0AC8-4EF8-A6A9-17BC83D82F04}" dt="2021-04-14T11:20:46.599" v="42" actId="22"/>
          <ac:spMkLst>
            <pc:docMk/>
            <pc:sldMk cId="2075147185" sldId="359"/>
            <ac:spMk id="4" creationId="{B6756670-D53C-4992-BEC8-42840A5B24F2}"/>
          </ac:spMkLst>
        </pc:spChg>
        <pc:spChg chg="mod">
          <ac:chgData name="PARK HYUNWOO" userId="fb356f9fdbff464b" providerId="LiveId" clId="{8CFBD29C-0AC8-4EF8-A6A9-17BC83D82F04}" dt="2021-04-14T12:49:39.749" v="1059" actId="14100"/>
          <ac:spMkLst>
            <pc:docMk/>
            <pc:sldMk cId="2075147185" sldId="359"/>
            <ac:spMk id="9" creationId="{53AAC58E-CACA-4359-B16D-FD34AF33B608}"/>
          </ac:spMkLst>
        </pc:spChg>
        <pc:spChg chg="del">
          <ac:chgData name="PARK HYUNWOO" userId="fb356f9fdbff464b" providerId="LiveId" clId="{8CFBD29C-0AC8-4EF8-A6A9-17BC83D82F04}" dt="2021-04-14T11:20:22.929" v="41" actId="478"/>
          <ac:spMkLst>
            <pc:docMk/>
            <pc:sldMk cId="2075147185" sldId="359"/>
            <ac:spMk id="10" creationId="{40CA1A50-9C20-47F2-831F-48A5586F7162}"/>
          </ac:spMkLst>
        </pc:spChg>
        <pc:spChg chg="add del mod">
          <ac:chgData name="PARK HYUNWOO" userId="fb356f9fdbff464b" providerId="LiveId" clId="{8CFBD29C-0AC8-4EF8-A6A9-17BC83D82F04}" dt="2021-04-14T11:43:15.078" v="78" actId="22"/>
          <ac:spMkLst>
            <pc:docMk/>
            <pc:sldMk cId="2075147185" sldId="359"/>
            <ac:spMk id="12" creationId="{9E371B28-0424-4B75-A646-336901A4E5C8}"/>
          </ac:spMkLst>
        </pc:spChg>
        <pc:spChg chg="add del mod">
          <ac:chgData name="PARK HYUNWOO" userId="fb356f9fdbff464b" providerId="LiveId" clId="{8CFBD29C-0AC8-4EF8-A6A9-17BC83D82F04}" dt="2021-04-14T12:49:04.720" v="1048" actId="478"/>
          <ac:spMkLst>
            <pc:docMk/>
            <pc:sldMk cId="2075147185" sldId="359"/>
            <ac:spMk id="18" creationId="{BD5C8C4E-C1D7-4294-B1D7-F148976DF2A4}"/>
          </ac:spMkLst>
        </pc:spChg>
        <pc:picChg chg="add del mod ord">
          <ac:chgData name="PARK HYUNWOO" userId="fb356f9fdbff464b" providerId="LiveId" clId="{8CFBD29C-0AC8-4EF8-A6A9-17BC83D82F04}" dt="2021-04-14T11:42:46.532" v="77" actId="478"/>
          <ac:picMkLst>
            <pc:docMk/>
            <pc:sldMk cId="2075147185" sldId="359"/>
            <ac:picMk id="6" creationId="{06811C0F-6380-4ACB-A8A7-B8949603A527}"/>
          </ac:picMkLst>
        </pc:picChg>
        <pc:picChg chg="add del mod">
          <ac:chgData name="PARK HYUNWOO" userId="fb356f9fdbff464b" providerId="LiveId" clId="{8CFBD29C-0AC8-4EF8-A6A9-17BC83D82F04}" dt="2021-04-14T11:42:43.320" v="76" actId="478"/>
          <ac:picMkLst>
            <pc:docMk/>
            <pc:sldMk cId="2075147185" sldId="359"/>
            <ac:picMk id="8" creationId="{E3340C56-8133-40B2-9D54-AAB1EBC8FBDF}"/>
          </ac:picMkLst>
        </pc:picChg>
        <pc:picChg chg="add del mod ord">
          <ac:chgData name="PARK HYUNWOO" userId="fb356f9fdbff464b" providerId="LiveId" clId="{8CFBD29C-0AC8-4EF8-A6A9-17BC83D82F04}" dt="2021-04-14T12:48:54.076" v="1047" actId="21"/>
          <ac:picMkLst>
            <pc:docMk/>
            <pc:sldMk cId="2075147185" sldId="359"/>
            <ac:picMk id="14" creationId="{DAE4F589-A48F-4A94-A906-B8F694C7E0FC}"/>
          </ac:picMkLst>
        </pc:picChg>
        <pc:picChg chg="add mod">
          <ac:chgData name="PARK HYUNWOO" userId="fb356f9fdbff464b" providerId="LiveId" clId="{8CFBD29C-0AC8-4EF8-A6A9-17BC83D82F04}" dt="2021-04-14T12:49:11.063" v="1050" actId="1076"/>
          <ac:picMkLst>
            <pc:docMk/>
            <pc:sldMk cId="2075147185" sldId="359"/>
            <ac:picMk id="16" creationId="{422E0022-F386-4105-83F5-4C0B290B22F7}"/>
          </ac:picMkLst>
        </pc:picChg>
      </pc:sldChg>
      <pc:sldChg chg="addSp delSp modSp add mod">
        <pc:chgData name="PARK HYUNWOO" userId="fb356f9fdbff464b" providerId="LiveId" clId="{8CFBD29C-0AC8-4EF8-A6A9-17BC83D82F04}" dt="2021-04-14T12:39:20.055" v="1037" actId="20577"/>
        <pc:sldMkLst>
          <pc:docMk/>
          <pc:sldMk cId="4234413982" sldId="365"/>
        </pc:sldMkLst>
        <pc:spChg chg="mod">
          <ac:chgData name="PARK HYUNWOO" userId="fb356f9fdbff464b" providerId="LiveId" clId="{8CFBD29C-0AC8-4EF8-A6A9-17BC83D82F04}" dt="2021-04-14T12:39:20.055" v="1037" actId="20577"/>
          <ac:spMkLst>
            <pc:docMk/>
            <pc:sldMk cId="4234413982" sldId="365"/>
            <ac:spMk id="2" creationId="{D29F4578-8C83-4DF7-B238-A22808C04B08}"/>
          </ac:spMkLst>
        </pc:spChg>
        <pc:spChg chg="add del mod">
          <ac:chgData name="PARK HYUNWOO" userId="fb356f9fdbff464b" providerId="LiveId" clId="{8CFBD29C-0AC8-4EF8-A6A9-17BC83D82F04}" dt="2021-04-14T11:46:26.311" v="83" actId="22"/>
          <ac:spMkLst>
            <pc:docMk/>
            <pc:sldMk cId="4234413982" sldId="365"/>
            <ac:spMk id="4" creationId="{B30FB869-ACCC-4C2E-B276-9472D9B0EA88}"/>
          </ac:spMkLst>
        </pc:spChg>
        <pc:spChg chg="del mod">
          <ac:chgData name="PARK HYUNWOO" userId="fb356f9fdbff464b" providerId="LiveId" clId="{8CFBD29C-0AC8-4EF8-A6A9-17BC83D82F04}" dt="2021-04-14T12:01:50.334" v="195" actId="478"/>
          <ac:spMkLst>
            <pc:docMk/>
            <pc:sldMk cId="4234413982" sldId="365"/>
            <ac:spMk id="9" creationId="{53AAC58E-CACA-4359-B16D-FD34AF33B608}"/>
          </ac:spMkLst>
        </pc:spChg>
        <pc:spChg chg="add del mod">
          <ac:chgData name="PARK HYUNWOO" userId="fb356f9fdbff464b" providerId="LiveId" clId="{8CFBD29C-0AC8-4EF8-A6A9-17BC83D82F04}" dt="2021-04-14T11:50:14.661" v="138" actId="478"/>
          <ac:spMkLst>
            <pc:docMk/>
            <pc:sldMk cId="4234413982" sldId="365"/>
            <ac:spMk id="11" creationId="{6C859D36-BBAB-4B62-9D56-ADEC127DD9B3}"/>
          </ac:spMkLst>
        </pc:spChg>
        <pc:spChg chg="add mod">
          <ac:chgData name="PARK HYUNWOO" userId="fb356f9fdbff464b" providerId="LiveId" clId="{8CFBD29C-0AC8-4EF8-A6A9-17BC83D82F04}" dt="2021-04-14T11:50:44.751" v="152" actId="1076"/>
          <ac:spMkLst>
            <pc:docMk/>
            <pc:sldMk cId="4234413982" sldId="365"/>
            <ac:spMk id="12" creationId="{A3B98FB8-3F6C-4143-90AF-382A7888D741}"/>
          </ac:spMkLst>
        </pc:spChg>
        <pc:spChg chg="add mod">
          <ac:chgData name="PARK HYUNWOO" userId="fb356f9fdbff464b" providerId="LiveId" clId="{8CFBD29C-0AC8-4EF8-A6A9-17BC83D82F04}" dt="2021-04-14T11:50:52.430" v="161" actId="20577"/>
          <ac:spMkLst>
            <pc:docMk/>
            <pc:sldMk cId="4234413982" sldId="365"/>
            <ac:spMk id="13" creationId="{534C3C25-7CD8-4044-9A24-A82518D7EC54}"/>
          </ac:spMkLst>
        </pc:spChg>
        <pc:spChg chg="add mod">
          <ac:chgData name="PARK HYUNWOO" userId="fb356f9fdbff464b" providerId="LiveId" clId="{8CFBD29C-0AC8-4EF8-A6A9-17BC83D82F04}" dt="2021-04-14T12:01:53.387" v="197"/>
          <ac:spMkLst>
            <pc:docMk/>
            <pc:sldMk cId="4234413982" sldId="365"/>
            <ac:spMk id="15" creationId="{4AF44619-3966-458A-A51A-D0E57E839039}"/>
          </ac:spMkLst>
        </pc:spChg>
        <pc:picChg chg="add mod ord modCrop">
          <ac:chgData name="PARK HYUNWOO" userId="fb356f9fdbff464b" providerId="LiveId" clId="{8CFBD29C-0AC8-4EF8-A6A9-17BC83D82F04}" dt="2021-04-14T11:48:59.622" v="107" actId="1076"/>
          <ac:picMkLst>
            <pc:docMk/>
            <pc:sldMk cId="4234413982" sldId="365"/>
            <ac:picMk id="6" creationId="{9D5C9B21-0874-471A-9FD9-784FE2D0E225}"/>
          </ac:picMkLst>
        </pc:picChg>
        <pc:picChg chg="add mod modCrop">
          <ac:chgData name="PARK HYUNWOO" userId="fb356f9fdbff464b" providerId="LiveId" clId="{8CFBD29C-0AC8-4EF8-A6A9-17BC83D82F04}" dt="2021-04-14T11:49:01.431" v="108" actId="1076"/>
          <ac:picMkLst>
            <pc:docMk/>
            <pc:sldMk cId="4234413982" sldId="365"/>
            <ac:picMk id="8" creationId="{0B4AED34-4F6C-45DE-8DFE-9CD9A9E41EBE}"/>
          </ac:picMkLst>
        </pc:picChg>
        <pc:picChg chg="del">
          <ac:chgData name="PARK HYUNWOO" userId="fb356f9fdbff464b" providerId="LiveId" clId="{8CFBD29C-0AC8-4EF8-A6A9-17BC83D82F04}" dt="2021-04-14T11:46:15.172" v="82" actId="478"/>
          <ac:picMkLst>
            <pc:docMk/>
            <pc:sldMk cId="4234413982" sldId="365"/>
            <ac:picMk id="14" creationId="{DAE4F589-A48F-4A94-A906-B8F694C7E0FC}"/>
          </ac:picMkLst>
        </pc:picChg>
      </pc:sldChg>
      <pc:sldChg chg="addSp delSp modSp add mod">
        <pc:chgData name="PARK HYUNWOO" userId="fb356f9fdbff464b" providerId="LiveId" clId="{8CFBD29C-0AC8-4EF8-A6A9-17BC83D82F04}" dt="2021-04-14T12:39:22.123" v="1039" actId="20577"/>
        <pc:sldMkLst>
          <pc:docMk/>
          <pc:sldMk cId="176641121" sldId="366"/>
        </pc:sldMkLst>
        <pc:spChg chg="mod">
          <ac:chgData name="PARK HYUNWOO" userId="fb356f9fdbff464b" providerId="LiveId" clId="{8CFBD29C-0AC8-4EF8-A6A9-17BC83D82F04}" dt="2021-04-14T12:39:22.123" v="1039" actId="20577"/>
          <ac:spMkLst>
            <pc:docMk/>
            <pc:sldMk cId="176641121" sldId="366"/>
            <ac:spMk id="2" creationId="{D29F4578-8C83-4DF7-B238-A22808C04B08}"/>
          </ac:spMkLst>
        </pc:spChg>
        <pc:spChg chg="add del mod">
          <ac:chgData name="PARK HYUNWOO" userId="fb356f9fdbff464b" providerId="LiveId" clId="{8CFBD29C-0AC8-4EF8-A6A9-17BC83D82F04}" dt="2021-04-14T11:59:11.491" v="165" actId="22"/>
          <ac:spMkLst>
            <pc:docMk/>
            <pc:sldMk cId="176641121" sldId="366"/>
            <ac:spMk id="4" creationId="{F88AAF0E-1CEA-4955-8D01-6BECD5373033}"/>
          </ac:spMkLst>
        </pc:spChg>
        <pc:spChg chg="del">
          <ac:chgData name="PARK HYUNWOO" userId="fb356f9fdbff464b" providerId="LiveId" clId="{8CFBD29C-0AC8-4EF8-A6A9-17BC83D82F04}" dt="2021-04-14T12:01:51.371" v="196" actId="478"/>
          <ac:spMkLst>
            <pc:docMk/>
            <pc:sldMk cId="176641121" sldId="366"/>
            <ac:spMk id="9" creationId="{53AAC58E-CACA-4359-B16D-FD34AF33B608}"/>
          </ac:spMkLst>
        </pc:spChg>
        <pc:spChg chg="add del mod">
          <ac:chgData name="PARK HYUNWOO" userId="fb356f9fdbff464b" providerId="LiveId" clId="{8CFBD29C-0AC8-4EF8-A6A9-17BC83D82F04}" dt="2021-04-14T11:59:32.631" v="174"/>
          <ac:spMkLst>
            <pc:docMk/>
            <pc:sldMk cId="176641121" sldId="366"/>
            <ac:spMk id="10" creationId="{3D58D8D2-3BCF-4534-B172-4EA15FFEB9F1}"/>
          </ac:spMkLst>
        </pc:spChg>
        <pc:spChg chg="add mod">
          <ac:chgData name="PARK HYUNWOO" userId="fb356f9fdbff464b" providerId="LiveId" clId="{8CFBD29C-0AC8-4EF8-A6A9-17BC83D82F04}" dt="2021-04-14T12:01:54.505" v="198"/>
          <ac:spMkLst>
            <pc:docMk/>
            <pc:sldMk cId="176641121" sldId="366"/>
            <ac:spMk id="11" creationId="{6F0AD6CA-8FEE-469F-A4BE-669C4995423E}"/>
          </ac:spMkLst>
        </pc:spChg>
        <pc:picChg chg="add mod ord">
          <ac:chgData name="PARK HYUNWOO" userId="fb356f9fdbff464b" providerId="LiveId" clId="{8CFBD29C-0AC8-4EF8-A6A9-17BC83D82F04}" dt="2021-04-14T12:00:04.314" v="176" actId="14100"/>
          <ac:picMkLst>
            <pc:docMk/>
            <pc:sldMk cId="176641121" sldId="366"/>
            <ac:picMk id="6" creationId="{7D335EAB-85FF-4501-9C34-D53A48753F86}"/>
          </ac:picMkLst>
        </pc:picChg>
        <pc:picChg chg="del">
          <ac:chgData name="PARK HYUNWOO" userId="fb356f9fdbff464b" providerId="LiveId" clId="{8CFBD29C-0AC8-4EF8-A6A9-17BC83D82F04}" dt="2021-04-14T11:59:10.081" v="164" actId="478"/>
          <ac:picMkLst>
            <pc:docMk/>
            <pc:sldMk cId="176641121" sldId="366"/>
            <ac:picMk id="14" creationId="{DAE4F589-A48F-4A94-A906-B8F694C7E0FC}"/>
          </ac:picMkLst>
        </pc:picChg>
      </pc:sldChg>
      <pc:sldChg chg="addSp delSp modSp add mod">
        <pc:chgData name="PARK HYUNWOO" userId="fb356f9fdbff464b" providerId="LiveId" clId="{8CFBD29C-0AC8-4EF8-A6A9-17BC83D82F04}" dt="2021-04-14T12:39:24.175" v="1041" actId="20577"/>
        <pc:sldMkLst>
          <pc:docMk/>
          <pc:sldMk cId="2143285239" sldId="368"/>
        </pc:sldMkLst>
        <pc:spChg chg="mod">
          <ac:chgData name="PARK HYUNWOO" userId="fb356f9fdbff464b" providerId="LiveId" clId="{8CFBD29C-0AC8-4EF8-A6A9-17BC83D82F04}" dt="2021-04-14T12:39:24.175" v="1041" actId="20577"/>
          <ac:spMkLst>
            <pc:docMk/>
            <pc:sldMk cId="2143285239" sldId="368"/>
            <ac:spMk id="2" creationId="{D29F4578-8C83-4DF7-B238-A22808C04B08}"/>
          </ac:spMkLst>
        </pc:spChg>
        <pc:spChg chg="add del mod">
          <ac:chgData name="PARK HYUNWOO" userId="fb356f9fdbff464b" providerId="LiveId" clId="{8CFBD29C-0AC8-4EF8-A6A9-17BC83D82F04}" dt="2021-04-14T12:00:29.471" v="179" actId="22"/>
          <ac:spMkLst>
            <pc:docMk/>
            <pc:sldMk cId="2143285239" sldId="368"/>
            <ac:spMk id="4" creationId="{5737FDF1-C3AC-40AF-8FB9-684DACA515CE}"/>
          </ac:spMkLst>
        </pc:spChg>
        <pc:spChg chg="del">
          <ac:chgData name="PARK HYUNWOO" userId="fb356f9fdbff464b" providerId="LiveId" clId="{8CFBD29C-0AC8-4EF8-A6A9-17BC83D82F04}" dt="2021-04-14T12:01:57.214" v="199" actId="478"/>
          <ac:spMkLst>
            <pc:docMk/>
            <pc:sldMk cId="2143285239" sldId="368"/>
            <ac:spMk id="9" creationId="{53AAC58E-CACA-4359-B16D-FD34AF33B608}"/>
          </ac:spMkLst>
        </pc:spChg>
        <pc:spChg chg="add mod">
          <ac:chgData name="PARK HYUNWOO" userId="fb356f9fdbff464b" providerId="LiveId" clId="{8CFBD29C-0AC8-4EF8-A6A9-17BC83D82F04}" dt="2021-04-14T12:01:59.971" v="202" actId="14100"/>
          <ac:spMkLst>
            <pc:docMk/>
            <pc:sldMk cId="2143285239" sldId="368"/>
            <ac:spMk id="10" creationId="{5033B0CC-AB5E-46A0-9BB4-15A48C778845}"/>
          </ac:spMkLst>
        </pc:spChg>
        <pc:picChg chg="del">
          <ac:chgData name="PARK HYUNWOO" userId="fb356f9fdbff464b" providerId="LiveId" clId="{8CFBD29C-0AC8-4EF8-A6A9-17BC83D82F04}" dt="2021-04-14T12:00:20.650" v="178" actId="478"/>
          <ac:picMkLst>
            <pc:docMk/>
            <pc:sldMk cId="2143285239" sldId="368"/>
            <ac:picMk id="6" creationId="{7D335EAB-85FF-4501-9C34-D53A48753F86}"/>
          </ac:picMkLst>
        </pc:picChg>
        <pc:picChg chg="add mod ord modCrop">
          <ac:chgData name="PARK HYUNWOO" userId="fb356f9fdbff464b" providerId="LiveId" clId="{8CFBD29C-0AC8-4EF8-A6A9-17BC83D82F04}" dt="2021-04-14T12:01:08.384" v="185" actId="1076"/>
          <ac:picMkLst>
            <pc:docMk/>
            <pc:sldMk cId="2143285239" sldId="368"/>
            <ac:picMk id="7" creationId="{35DB3190-018B-4711-9637-3EE5D6989C2A}"/>
          </ac:picMkLst>
        </pc:picChg>
      </pc:sldChg>
      <pc:sldChg chg="add del">
        <pc:chgData name="PARK HYUNWOO" userId="fb356f9fdbff464b" providerId="LiveId" clId="{8CFBD29C-0AC8-4EF8-A6A9-17BC83D82F04}" dt="2021-04-14T11:58:52.054" v="163" actId="47"/>
        <pc:sldMkLst>
          <pc:docMk/>
          <pc:sldMk cId="3607355289" sldId="368"/>
        </pc:sldMkLst>
      </pc:sldChg>
      <pc:sldChg chg="delSp modSp add mod">
        <pc:chgData name="PARK HYUNWOO" userId="fb356f9fdbff464b" providerId="LiveId" clId="{8CFBD29C-0AC8-4EF8-A6A9-17BC83D82F04}" dt="2021-04-14T12:49:26.538" v="1052" actId="1076"/>
        <pc:sldMkLst>
          <pc:docMk/>
          <pc:sldMk cId="3030623976" sldId="370"/>
        </pc:sldMkLst>
        <pc:picChg chg="mod">
          <ac:chgData name="PARK HYUNWOO" userId="fb356f9fdbff464b" providerId="LiveId" clId="{8CFBD29C-0AC8-4EF8-A6A9-17BC83D82F04}" dt="2021-04-14T12:49:26.538" v="1052" actId="1076"/>
          <ac:picMkLst>
            <pc:docMk/>
            <pc:sldMk cId="3030623976" sldId="370"/>
            <ac:picMk id="14" creationId="{DAE4F589-A48F-4A94-A906-B8F694C7E0FC}"/>
          </ac:picMkLst>
        </pc:picChg>
        <pc:picChg chg="del">
          <ac:chgData name="PARK HYUNWOO" userId="fb356f9fdbff464b" providerId="LiveId" clId="{8CFBD29C-0AC8-4EF8-A6A9-17BC83D82F04}" dt="2021-04-14T12:49:14.629" v="1051" actId="478"/>
          <ac:picMkLst>
            <pc:docMk/>
            <pc:sldMk cId="3030623976" sldId="370"/>
            <ac:picMk id="16" creationId="{422E0022-F386-4105-83F5-4C0B290B22F7}"/>
          </ac:picMkLst>
        </pc:picChg>
      </pc:sldChg>
    </pc:docChg>
  </pc:docChgLst>
  <pc:docChgLst>
    <pc:chgData name="PARK HYUNWOO" userId="fb356f9fdbff464b" providerId="LiveId" clId="{A1514112-A871-46A4-A94C-17C7675F03C8}"/>
    <pc:docChg chg="undo custSel addSld delSld modSld sldOrd">
      <pc:chgData name="PARK HYUNWOO" userId="fb356f9fdbff464b" providerId="LiveId" clId="{A1514112-A871-46A4-A94C-17C7675F03C8}" dt="2021-06-02T14:22:46.043" v="507"/>
      <pc:docMkLst>
        <pc:docMk/>
      </pc:docMkLst>
      <pc:sldChg chg="addSp delSp modSp mod">
        <pc:chgData name="PARK HYUNWOO" userId="fb356f9fdbff464b" providerId="LiveId" clId="{A1514112-A871-46A4-A94C-17C7675F03C8}" dt="2021-06-02T13:39:02.433" v="228" actId="478"/>
        <pc:sldMkLst>
          <pc:docMk/>
          <pc:sldMk cId="1896678881" sldId="286"/>
        </pc:sldMkLst>
        <pc:spChg chg="add del mod">
          <ac:chgData name="PARK HYUNWOO" userId="fb356f9fdbff464b" providerId="LiveId" clId="{A1514112-A871-46A4-A94C-17C7675F03C8}" dt="2021-06-02T13:39:02.433" v="228" actId="478"/>
          <ac:spMkLst>
            <pc:docMk/>
            <pc:sldMk cId="1896678881" sldId="286"/>
            <ac:spMk id="5" creationId="{2608FC61-C84B-404B-AC38-32E8D74D1098}"/>
          </ac:spMkLst>
        </pc:spChg>
      </pc:sldChg>
      <pc:sldChg chg="del">
        <pc:chgData name="PARK HYUNWOO" userId="fb356f9fdbff464b" providerId="LiveId" clId="{A1514112-A871-46A4-A94C-17C7675F03C8}" dt="2021-06-02T13:31:14.340" v="222" actId="47"/>
        <pc:sldMkLst>
          <pc:docMk/>
          <pc:sldMk cId="830461672" sldId="352"/>
        </pc:sldMkLst>
      </pc:sldChg>
      <pc:sldChg chg="modSp mod">
        <pc:chgData name="PARK HYUNWOO" userId="fb356f9fdbff464b" providerId="LiveId" clId="{A1514112-A871-46A4-A94C-17C7675F03C8}" dt="2021-06-02T13:37:14.947" v="227"/>
        <pc:sldMkLst>
          <pc:docMk/>
          <pc:sldMk cId="453778294" sldId="356"/>
        </pc:sldMkLst>
        <pc:spChg chg="mod">
          <ac:chgData name="PARK HYUNWOO" userId="fb356f9fdbff464b" providerId="LiveId" clId="{A1514112-A871-46A4-A94C-17C7675F03C8}" dt="2021-06-02T13:37:14.947" v="227"/>
          <ac:spMkLst>
            <pc:docMk/>
            <pc:sldMk cId="453778294" sldId="356"/>
            <ac:spMk id="2" creationId="{FF5E74DF-5014-4D1E-A17B-3517ACD7A9D0}"/>
          </ac:spMkLst>
        </pc:spChg>
      </pc:sldChg>
      <pc:sldChg chg="modSp mod">
        <pc:chgData name="PARK HYUNWOO" userId="fb356f9fdbff464b" providerId="LiveId" clId="{A1514112-A871-46A4-A94C-17C7675F03C8}" dt="2021-06-02T14:07:53.370" v="350"/>
        <pc:sldMkLst>
          <pc:docMk/>
          <pc:sldMk cId="667396576" sldId="358"/>
        </pc:sldMkLst>
        <pc:spChg chg="mod">
          <ac:chgData name="PARK HYUNWOO" userId="fb356f9fdbff464b" providerId="LiveId" clId="{A1514112-A871-46A4-A94C-17C7675F03C8}" dt="2021-06-02T14:07:53.370" v="350"/>
          <ac:spMkLst>
            <pc:docMk/>
            <pc:sldMk cId="667396576" sldId="358"/>
            <ac:spMk id="2" creationId="{B67DD126-324F-48EB-9998-891008B90637}"/>
          </ac:spMkLst>
        </pc:spChg>
      </pc:sldChg>
      <pc:sldChg chg="modSp mod">
        <pc:chgData name="PARK HYUNWOO" userId="fb356f9fdbff464b" providerId="LiveId" clId="{A1514112-A871-46A4-A94C-17C7675F03C8}" dt="2021-06-02T13:36:58.222" v="223" actId="20577"/>
        <pc:sldMkLst>
          <pc:docMk/>
          <pc:sldMk cId="2075147185" sldId="359"/>
        </pc:sldMkLst>
        <pc:spChg chg="mod">
          <ac:chgData name="PARK HYUNWOO" userId="fb356f9fdbff464b" providerId="LiveId" clId="{A1514112-A871-46A4-A94C-17C7675F03C8}" dt="2021-06-02T13:36:58.222" v="223" actId="20577"/>
          <ac:spMkLst>
            <pc:docMk/>
            <pc:sldMk cId="2075147185" sldId="359"/>
            <ac:spMk id="2" creationId="{D29F4578-8C83-4DF7-B238-A22808C04B08}"/>
          </ac:spMkLst>
        </pc:spChg>
      </pc:sldChg>
      <pc:sldChg chg="modNotesTx">
        <pc:chgData name="PARK HYUNWOO" userId="fb356f9fdbff464b" providerId="LiveId" clId="{A1514112-A871-46A4-A94C-17C7675F03C8}" dt="2021-06-02T14:11:45.363" v="413" actId="6549"/>
        <pc:sldMkLst>
          <pc:docMk/>
          <pc:sldMk cId="2199447315" sldId="364"/>
        </pc:sldMkLst>
      </pc:sldChg>
      <pc:sldChg chg="modNotesTx">
        <pc:chgData name="PARK HYUNWOO" userId="fb356f9fdbff464b" providerId="LiveId" clId="{A1514112-A871-46A4-A94C-17C7675F03C8}" dt="2021-06-02T14:17:36.846" v="442" actId="20577"/>
        <pc:sldMkLst>
          <pc:docMk/>
          <pc:sldMk cId="3193768546" sldId="371"/>
        </pc:sldMkLst>
      </pc:sldChg>
      <pc:sldChg chg="modNotesTx">
        <pc:chgData name="PARK HYUNWOO" userId="fb356f9fdbff464b" providerId="LiveId" clId="{A1514112-A871-46A4-A94C-17C7675F03C8}" dt="2021-06-02T14:10:45.583" v="411" actId="20577"/>
        <pc:sldMkLst>
          <pc:docMk/>
          <pc:sldMk cId="4293834485" sldId="373"/>
        </pc:sldMkLst>
      </pc:sldChg>
      <pc:sldChg chg="modNotesTx">
        <pc:chgData name="PARK HYUNWOO" userId="fb356f9fdbff464b" providerId="LiveId" clId="{A1514112-A871-46A4-A94C-17C7675F03C8}" dt="2021-06-02T14:22:42.711" v="506" actId="20577"/>
        <pc:sldMkLst>
          <pc:docMk/>
          <pc:sldMk cId="3330402977" sldId="374"/>
        </pc:sldMkLst>
      </pc:sldChg>
      <pc:sldChg chg="addSp delSp modSp mod">
        <pc:chgData name="PARK HYUNWOO" userId="fb356f9fdbff464b" providerId="LiveId" clId="{A1514112-A871-46A4-A94C-17C7675F03C8}" dt="2021-06-02T13:26:49.022" v="219" actId="1076"/>
        <pc:sldMkLst>
          <pc:docMk/>
          <pc:sldMk cId="1139573435" sldId="375"/>
        </pc:sldMkLst>
        <pc:spChg chg="add del mod">
          <ac:chgData name="PARK HYUNWOO" userId="fb356f9fdbff464b" providerId="LiveId" clId="{A1514112-A871-46A4-A94C-17C7675F03C8}" dt="2021-06-02T13:26:05.040" v="206" actId="478"/>
          <ac:spMkLst>
            <pc:docMk/>
            <pc:sldMk cId="1139573435" sldId="375"/>
            <ac:spMk id="8" creationId="{650916F4-75B5-46B8-BB28-7CFA8BAA656F}"/>
          </ac:spMkLst>
        </pc:spChg>
        <pc:spChg chg="add del mod">
          <ac:chgData name="PARK HYUNWOO" userId="fb356f9fdbff464b" providerId="LiveId" clId="{A1514112-A871-46A4-A94C-17C7675F03C8}" dt="2021-06-02T13:26:43.936" v="216" actId="478"/>
          <ac:spMkLst>
            <pc:docMk/>
            <pc:sldMk cId="1139573435" sldId="375"/>
            <ac:spMk id="9" creationId="{6E64C5B2-508F-4210-9A2A-E36B4CBAD5D0}"/>
          </ac:spMkLst>
        </pc:spChg>
        <pc:spChg chg="add mod">
          <ac:chgData name="PARK HYUNWOO" userId="fb356f9fdbff464b" providerId="LiveId" clId="{A1514112-A871-46A4-A94C-17C7675F03C8}" dt="2021-06-02T13:26:49.022" v="219" actId="1076"/>
          <ac:spMkLst>
            <pc:docMk/>
            <pc:sldMk cId="1139573435" sldId="375"/>
            <ac:spMk id="10" creationId="{894224F2-7486-406D-AFE8-367F18A520AD}"/>
          </ac:spMkLst>
        </pc:spChg>
        <pc:spChg chg="del">
          <ac:chgData name="PARK HYUNWOO" userId="fb356f9fdbff464b" providerId="LiveId" clId="{A1514112-A871-46A4-A94C-17C7675F03C8}" dt="2021-06-02T13:25:30.512" v="196" actId="478"/>
          <ac:spMkLst>
            <pc:docMk/>
            <pc:sldMk cId="1139573435" sldId="375"/>
            <ac:spMk id="17" creationId="{5C536009-EDB9-4BFB-A63F-857A289D3F6D}"/>
          </ac:spMkLst>
        </pc:spChg>
      </pc:sldChg>
      <pc:sldChg chg="modSp del mod">
        <pc:chgData name="PARK HYUNWOO" userId="fb356f9fdbff464b" providerId="LiveId" clId="{A1514112-A871-46A4-A94C-17C7675F03C8}" dt="2021-06-02T13:27:01.193" v="220" actId="47"/>
        <pc:sldMkLst>
          <pc:docMk/>
          <pc:sldMk cId="362178774" sldId="376"/>
        </pc:sldMkLst>
        <pc:spChg chg="mod">
          <ac:chgData name="PARK HYUNWOO" userId="fb356f9fdbff464b" providerId="LiveId" clId="{A1514112-A871-46A4-A94C-17C7675F03C8}" dt="2021-06-02T13:17:01.734" v="157" actId="20577"/>
          <ac:spMkLst>
            <pc:docMk/>
            <pc:sldMk cId="362178774" sldId="376"/>
            <ac:spMk id="6" creationId="{BBFA2CBC-EE20-4AF1-95E3-A3260B529898}"/>
          </ac:spMkLst>
        </pc:spChg>
      </pc:sldChg>
      <pc:sldChg chg="del">
        <pc:chgData name="PARK HYUNWOO" userId="fb356f9fdbff464b" providerId="LiveId" clId="{A1514112-A871-46A4-A94C-17C7675F03C8}" dt="2021-06-02T13:28:57.631" v="221" actId="47"/>
        <pc:sldMkLst>
          <pc:docMk/>
          <pc:sldMk cId="1025772538" sldId="377"/>
        </pc:sldMkLst>
      </pc:sldChg>
      <pc:sldChg chg="modSp mod modNotesTx">
        <pc:chgData name="PARK HYUNWOO" userId="fb356f9fdbff464b" providerId="LiveId" clId="{A1514112-A871-46A4-A94C-17C7675F03C8}" dt="2021-06-02T14:22:32.087" v="505" actId="20577"/>
        <pc:sldMkLst>
          <pc:docMk/>
          <pc:sldMk cId="2754369665" sldId="386"/>
        </pc:sldMkLst>
        <pc:spChg chg="mod">
          <ac:chgData name="PARK HYUNWOO" userId="fb356f9fdbff464b" providerId="LiveId" clId="{A1514112-A871-46A4-A94C-17C7675F03C8}" dt="2021-06-02T13:43:13.920" v="309" actId="20577"/>
          <ac:spMkLst>
            <pc:docMk/>
            <pc:sldMk cId="2754369665" sldId="386"/>
            <ac:spMk id="15" creationId="{C5C45061-71AE-41C4-AF70-1CC4DDCD5629}"/>
          </ac:spMkLst>
        </pc:spChg>
      </pc:sldChg>
      <pc:sldChg chg="addSp delSp modSp add mod ord modNotesTx">
        <pc:chgData name="PARK HYUNWOO" userId="fb356f9fdbff464b" providerId="LiveId" clId="{A1514112-A871-46A4-A94C-17C7675F03C8}" dt="2021-06-02T14:20:30.651" v="504" actId="20577"/>
        <pc:sldMkLst>
          <pc:docMk/>
          <pc:sldMk cId="955712906" sldId="387"/>
        </pc:sldMkLst>
        <pc:spChg chg="mod">
          <ac:chgData name="PARK HYUNWOO" userId="fb356f9fdbff464b" providerId="LiveId" clId="{A1514112-A871-46A4-A94C-17C7675F03C8}" dt="2021-06-02T13:16:50.149" v="152" actId="20577"/>
          <ac:spMkLst>
            <pc:docMk/>
            <pc:sldMk cId="955712906" sldId="387"/>
            <ac:spMk id="6" creationId="{BBFA2CBC-EE20-4AF1-95E3-A3260B529898}"/>
          </ac:spMkLst>
        </pc:spChg>
        <pc:spChg chg="add mod">
          <ac:chgData name="PARK HYUNWOO" userId="fb356f9fdbff464b" providerId="LiveId" clId="{A1514112-A871-46A4-A94C-17C7675F03C8}" dt="2021-06-02T13:25:09.474" v="193" actId="20577"/>
          <ac:spMkLst>
            <pc:docMk/>
            <pc:sldMk cId="955712906" sldId="387"/>
            <ac:spMk id="12" creationId="{8884C14A-8867-4446-BC09-C20934B713B6}"/>
          </ac:spMkLst>
        </pc:spChg>
        <pc:spChg chg="add mod">
          <ac:chgData name="PARK HYUNWOO" userId="fb356f9fdbff464b" providerId="LiveId" clId="{A1514112-A871-46A4-A94C-17C7675F03C8}" dt="2021-06-02T13:25:00.265" v="183" actId="571"/>
          <ac:spMkLst>
            <pc:docMk/>
            <pc:sldMk cId="955712906" sldId="387"/>
            <ac:spMk id="13" creationId="{6E73A0E1-64E3-4999-9689-90A9B83D6B98}"/>
          </ac:spMkLst>
        </pc:spChg>
        <pc:spChg chg="add mod">
          <ac:chgData name="PARK HYUNWOO" userId="fb356f9fdbff464b" providerId="LiveId" clId="{A1514112-A871-46A4-A94C-17C7675F03C8}" dt="2021-06-02T13:26:40.062" v="215" actId="1076"/>
          <ac:spMkLst>
            <pc:docMk/>
            <pc:sldMk cId="955712906" sldId="387"/>
            <ac:spMk id="14" creationId="{FE3BF13C-C568-4D6E-AF17-00282CB75829}"/>
          </ac:spMkLst>
        </pc:spChg>
        <pc:picChg chg="del">
          <ac:chgData name="PARK HYUNWOO" userId="fb356f9fdbff464b" providerId="LiveId" clId="{A1514112-A871-46A4-A94C-17C7675F03C8}" dt="2021-06-02T13:22:40.670" v="159" actId="478"/>
          <ac:picMkLst>
            <pc:docMk/>
            <pc:sldMk cId="955712906" sldId="387"/>
            <ac:picMk id="4" creationId="{47D960E7-9C70-41CD-B54E-BE75F55481F4}"/>
          </ac:picMkLst>
        </pc:picChg>
        <pc:picChg chg="add mod">
          <ac:chgData name="PARK HYUNWOO" userId="fb356f9fdbff464b" providerId="LiveId" clId="{A1514112-A871-46A4-A94C-17C7675F03C8}" dt="2021-06-02T13:24:33.343" v="176" actId="1076"/>
          <ac:picMkLst>
            <pc:docMk/>
            <pc:sldMk cId="955712906" sldId="387"/>
            <ac:picMk id="5" creationId="{0FF038FC-78DC-47EA-B8CA-861FE8E72DC4}"/>
          </ac:picMkLst>
        </pc:picChg>
        <pc:picChg chg="del">
          <ac:chgData name="PARK HYUNWOO" userId="fb356f9fdbff464b" providerId="LiveId" clId="{A1514112-A871-46A4-A94C-17C7675F03C8}" dt="2021-06-02T13:22:40.181" v="158" actId="478"/>
          <ac:picMkLst>
            <pc:docMk/>
            <pc:sldMk cId="955712906" sldId="387"/>
            <ac:picMk id="7" creationId="{374A808B-A713-4F8B-BD55-9E37719E6B1C}"/>
          </ac:picMkLst>
        </pc:picChg>
        <pc:picChg chg="add mod">
          <ac:chgData name="PARK HYUNWOO" userId="fb356f9fdbff464b" providerId="LiveId" clId="{A1514112-A871-46A4-A94C-17C7675F03C8}" dt="2021-06-02T13:24:36.579" v="177" actId="1076"/>
          <ac:picMkLst>
            <pc:docMk/>
            <pc:sldMk cId="955712906" sldId="387"/>
            <ac:picMk id="9" creationId="{8AE565CC-34FD-45F0-8C6F-0B00AB7D78FB}"/>
          </ac:picMkLst>
        </pc:picChg>
        <pc:picChg chg="add mod">
          <ac:chgData name="PARK HYUNWOO" userId="fb356f9fdbff464b" providerId="LiveId" clId="{A1514112-A871-46A4-A94C-17C7675F03C8}" dt="2021-06-02T13:24:30.831" v="175" actId="14100"/>
          <ac:picMkLst>
            <pc:docMk/>
            <pc:sldMk cId="955712906" sldId="387"/>
            <ac:picMk id="11" creationId="{21F2C638-E13E-456D-A211-9030A735CF67}"/>
          </ac:picMkLst>
        </pc:picChg>
      </pc:sldChg>
      <pc:sldChg chg="modNotesTx">
        <pc:chgData name="PARK HYUNWOO" userId="fb356f9fdbff464b" providerId="LiveId" clId="{A1514112-A871-46A4-A94C-17C7675F03C8}" dt="2021-06-02T14:22:46.043" v="507"/>
        <pc:sldMkLst>
          <pc:docMk/>
          <pc:sldMk cId="1457377339" sldId="389"/>
        </pc:sldMkLst>
      </pc:sldChg>
      <pc:sldChg chg="modSp mod modNotesTx">
        <pc:chgData name="PARK HYUNWOO" userId="fb356f9fdbff464b" providerId="LiveId" clId="{A1514112-A871-46A4-A94C-17C7675F03C8}" dt="2021-06-02T14:14:29.811" v="419" actId="20577"/>
        <pc:sldMkLst>
          <pc:docMk/>
          <pc:sldMk cId="2369864578" sldId="390"/>
        </pc:sldMkLst>
        <pc:spChg chg="mod">
          <ac:chgData name="PARK HYUNWOO" userId="fb356f9fdbff464b" providerId="LiveId" clId="{A1514112-A871-46A4-A94C-17C7675F03C8}" dt="2021-06-02T14:03:48.993" v="348" actId="27636"/>
          <ac:spMkLst>
            <pc:docMk/>
            <pc:sldMk cId="2369864578" sldId="390"/>
            <ac:spMk id="12" creationId="{8884C14A-8867-4446-BC09-C20934B713B6}"/>
          </ac:spMkLst>
        </pc:spChg>
        <pc:spChg chg="mod">
          <ac:chgData name="PARK HYUNWOO" userId="fb356f9fdbff464b" providerId="LiveId" clId="{A1514112-A871-46A4-A94C-17C7675F03C8}" dt="2021-06-02T14:03:46.681" v="346" actId="27636"/>
          <ac:spMkLst>
            <pc:docMk/>
            <pc:sldMk cId="2369864578" sldId="390"/>
            <ac:spMk id="13" creationId="{6E73A0E1-64E3-4999-9689-90A9B83D6B98}"/>
          </ac:spMkLst>
        </pc:spChg>
        <pc:spChg chg="mod">
          <ac:chgData name="PARK HYUNWOO" userId="fb356f9fdbff464b" providerId="LiveId" clId="{A1514112-A871-46A4-A94C-17C7675F03C8}" dt="2021-06-02T14:03:43.947" v="344" actId="27636"/>
          <ac:spMkLst>
            <pc:docMk/>
            <pc:sldMk cId="2369864578" sldId="390"/>
            <ac:spMk id="14" creationId="{FE3BF13C-C568-4D6E-AF17-00282CB75829}"/>
          </ac:spMkLst>
        </pc:spChg>
        <pc:picChg chg="mod">
          <ac:chgData name="PARK HYUNWOO" userId="fb356f9fdbff464b" providerId="LiveId" clId="{A1514112-A871-46A4-A94C-17C7675F03C8}" dt="2021-06-02T14:04:05.953" v="349" actId="14100"/>
          <ac:picMkLst>
            <pc:docMk/>
            <pc:sldMk cId="2369864578" sldId="390"/>
            <ac:picMk id="4" creationId="{644A2F80-465C-4E8D-9A97-023B7011532D}"/>
          </ac:picMkLst>
        </pc:picChg>
        <pc:picChg chg="mod">
          <ac:chgData name="PARK HYUNWOO" userId="fb356f9fdbff464b" providerId="LiveId" clId="{A1514112-A871-46A4-A94C-17C7675F03C8}" dt="2021-06-02T14:04:05.953" v="349" actId="14100"/>
          <ac:picMkLst>
            <pc:docMk/>
            <pc:sldMk cId="2369864578" sldId="390"/>
            <ac:picMk id="8" creationId="{BDD5E5C9-E42F-409A-9AEF-D6FB43C9C4F3}"/>
          </ac:picMkLst>
        </pc:picChg>
      </pc:sldChg>
    </pc:docChg>
  </pc:docChgLst>
  <pc:docChgLst>
    <pc:chgData name="이 상운" userId="44702bf4c8d8b3bd" providerId="Windows Live" clId="Web-{257246DA-227B-4EE9-892B-BDE14A68B033}"/>
    <pc:docChg chg="delSld modSld">
      <pc:chgData name="이 상운" userId="44702bf4c8d8b3bd" providerId="Windows Live" clId="Web-{257246DA-227B-4EE9-892B-BDE14A68B033}" dt="2021-03-23T08:23:38.353" v="517" actId="20577"/>
      <pc:docMkLst>
        <pc:docMk/>
      </pc:docMkLst>
      <pc:sldChg chg="delSp modSp">
        <pc:chgData name="이 상운" userId="44702bf4c8d8b3bd" providerId="Windows Live" clId="Web-{257246DA-227B-4EE9-892B-BDE14A68B033}" dt="2021-03-23T08:11:15.559" v="385"/>
        <pc:sldMkLst>
          <pc:docMk/>
          <pc:sldMk cId="1896678881" sldId="286"/>
        </pc:sldMkLst>
        <pc:spChg chg="mod">
          <ac:chgData name="이 상운" userId="44702bf4c8d8b3bd" providerId="Windows Live" clId="Web-{257246DA-227B-4EE9-892B-BDE14A68B033}" dt="2021-03-23T08:11:13.074" v="381" actId="20577"/>
          <ac:spMkLst>
            <pc:docMk/>
            <pc:sldMk cId="1896678881" sldId="286"/>
            <ac:spMk id="3" creationId="{8E0D7AC1-FB3F-4E97-A5C5-7F4CFDE1ADCB}"/>
          </ac:spMkLst>
        </pc:spChg>
        <pc:spChg chg="mod">
          <ac:chgData name="이 상운" userId="44702bf4c8d8b3bd" providerId="Windows Live" clId="Web-{257246DA-227B-4EE9-892B-BDE14A68B033}" dt="2021-03-23T08:11:13.762" v="384" actId="20577"/>
          <ac:spMkLst>
            <pc:docMk/>
            <pc:sldMk cId="1896678881" sldId="286"/>
            <ac:spMk id="4" creationId="{EC50351C-AAC9-488F-8552-27A261808232}"/>
          </ac:spMkLst>
        </pc:spChg>
        <pc:spChg chg="del">
          <ac:chgData name="이 상운" userId="44702bf4c8d8b3bd" providerId="Windows Live" clId="Web-{257246DA-227B-4EE9-892B-BDE14A68B033}" dt="2021-03-23T08:11:15.559" v="385"/>
          <ac:spMkLst>
            <pc:docMk/>
            <pc:sldMk cId="1896678881" sldId="286"/>
            <ac:spMk id="5" creationId="{59381331-617A-452C-93FA-86A0E5325C49}"/>
          </ac:spMkLst>
        </pc:spChg>
      </pc:sldChg>
      <pc:sldChg chg="del">
        <pc:chgData name="이 상운" userId="44702bf4c8d8b3bd" providerId="Windows Live" clId="Web-{257246DA-227B-4EE9-892B-BDE14A68B033}" dt="2021-03-23T07:50:34.380" v="104"/>
        <pc:sldMkLst>
          <pc:docMk/>
          <pc:sldMk cId="771802959" sldId="300"/>
        </pc:sldMkLst>
      </pc:sldChg>
      <pc:sldChg chg="del">
        <pc:chgData name="이 상운" userId="44702bf4c8d8b3bd" providerId="Windows Live" clId="Web-{257246DA-227B-4EE9-892B-BDE14A68B033}" dt="2021-03-23T08:12:16.607" v="388"/>
        <pc:sldMkLst>
          <pc:docMk/>
          <pc:sldMk cId="2407898869" sldId="301"/>
        </pc:sldMkLst>
      </pc:sldChg>
      <pc:sldChg chg="del">
        <pc:chgData name="이 상운" userId="44702bf4c8d8b3bd" providerId="Windows Live" clId="Web-{257246DA-227B-4EE9-892B-BDE14A68B033}" dt="2021-03-23T07:50:35.021" v="105"/>
        <pc:sldMkLst>
          <pc:docMk/>
          <pc:sldMk cId="3264018752" sldId="327"/>
        </pc:sldMkLst>
      </pc:sldChg>
      <pc:sldChg chg="modSp">
        <pc:chgData name="이 상운" userId="44702bf4c8d8b3bd" providerId="Windows Live" clId="Web-{257246DA-227B-4EE9-892B-BDE14A68B033}" dt="2021-03-23T08:12:22.404" v="390" actId="20577"/>
        <pc:sldMkLst>
          <pc:docMk/>
          <pc:sldMk cId="1454864074" sldId="338"/>
        </pc:sldMkLst>
        <pc:spChg chg="mod">
          <ac:chgData name="이 상운" userId="44702bf4c8d8b3bd" providerId="Windows Live" clId="Web-{257246DA-227B-4EE9-892B-BDE14A68B033}" dt="2021-03-23T08:12:22.404" v="390" actId="20577"/>
          <ac:spMkLst>
            <pc:docMk/>
            <pc:sldMk cId="1454864074" sldId="338"/>
            <ac:spMk id="2" creationId="{D1058CDB-8BE3-4791-AEDA-E3A191767F61}"/>
          </ac:spMkLst>
        </pc:spChg>
        <pc:graphicFrameChg chg="mod modGraphic">
          <ac:chgData name="이 상운" userId="44702bf4c8d8b3bd" providerId="Windows Live" clId="Web-{257246DA-227B-4EE9-892B-BDE14A68B033}" dt="2021-03-23T07:44:47.905" v="83"/>
          <ac:graphicFrameMkLst>
            <pc:docMk/>
            <pc:sldMk cId="1454864074" sldId="338"/>
            <ac:graphicFrameMk id="13" creationId="{5168CE40-26A6-4DF4-B9B1-EF5B24482326}"/>
          </ac:graphicFrameMkLst>
        </pc:graphicFrameChg>
      </pc:sldChg>
      <pc:sldChg chg="modSp">
        <pc:chgData name="이 상운" userId="44702bf4c8d8b3bd" providerId="Windows Live" clId="Web-{257246DA-227B-4EE9-892B-BDE14A68B033}" dt="2021-03-23T08:12:19.263" v="389" actId="20577"/>
        <pc:sldMkLst>
          <pc:docMk/>
          <pc:sldMk cId="1472991645" sldId="339"/>
        </pc:sldMkLst>
        <pc:spChg chg="mod">
          <ac:chgData name="이 상운" userId="44702bf4c8d8b3bd" providerId="Windows Live" clId="Web-{257246DA-227B-4EE9-892B-BDE14A68B033}" dt="2021-03-23T08:12:19.263" v="389" actId="20577"/>
          <ac:spMkLst>
            <pc:docMk/>
            <pc:sldMk cId="1472991645" sldId="339"/>
            <ac:spMk id="7" creationId="{5F86F2F6-AB03-4963-8148-71C2E8AD064C}"/>
          </ac:spMkLst>
        </pc:spChg>
      </pc:sldChg>
      <pc:sldChg chg="del">
        <pc:chgData name="이 상운" userId="44702bf4c8d8b3bd" providerId="Windows Live" clId="Web-{257246DA-227B-4EE9-892B-BDE14A68B033}" dt="2021-03-23T08:12:12.310" v="386"/>
        <pc:sldMkLst>
          <pc:docMk/>
          <pc:sldMk cId="4266360871" sldId="341"/>
        </pc:sldMkLst>
      </pc:sldChg>
      <pc:sldChg chg="del">
        <pc:chgData name="이 상운" userId="44702bf4c8d8b3bd" providerId="Windows Live" clId="Web-{257246DA-227B-4EE9-892B-BDE14A68B033}" dt="2021-03-23T08:12:15.357" v="387"/>
        <pc:sldMkLst>
          <pc:docMk/>
          <pc:sldMk cId="1529972269" sldId="342"/>
        </pc:sldMkLst>
      </pc:sldChg>
      <pc:sldChg chg="modSp">
        <pc:chgData name="이 상운" userId="44702bf4c8d8b3bd" providerId="Windows Live" clId="Web-{257246DA-227B-4EE9-892B-BDE14A68B033}" dt="2021-03-23T08:22:13.024" v="460" actId="20577"/>
        <pc:sldMkLst>
          <pc:docMk/>
          <pc:sldMk cId="4254591557" sldId="343"/>
        </pc:sldMkLst>
        <pc:spChg chg="mod">
          <ac:chgData name="이 상운" userId="44702bf4c8d8b3bd" providerId="Windows Live" clId="Web-{257246DA-227B-4EE9-892B-BDE14A68B033}" dt="2021-03-23T08:12:24.872" v="391" actId="20577"/>
          <ac:spMkLst>
            <pc:docMk/>
            <pc:sldMk cId="4254591557" sldId="343"/>
            <ac:spMk id="2" creationId="{02530ABE-3CF4-4A12-897C-CD809157AADF}"/>
          </ac:spMkLst>
        </pc:spChg>
        <pc:spChg chg="mod">
          <ac:chgData name="이 상운" userId="44702bf4c8d8b3bd" providerId="Windows Live" clId="Web-{257246DA-227B-4EE9-892B-BDE14A68B033}" dt="2021-03-23T08:22:13.024" v="460" actId="20577"/>
          <ac:spMkLst>
            <pc:docMk/>
            <pc:sldMk cId="4254591557" sldId="343"/>
            <ac:spMk id="3" creationId="{2D337A56-9BA0-4B24-90F7-B2BFFF72D884}"/>
          </ac:spMkLst>
        </pc:spChg>
      </pc:sldChg>
      <pc:sldChg chg="addSp delSp modSp">
        <pc:chgData name="이 상운" userId="44702bf4c8d8b3bd" providerId="Windows Live" clId="Web-{257246DA-227B-4EE9-892B-BDE14A68B033}" dt="2021-03-23T08:23:38.353" v="517" actId="20577"/>
        <pc:sldMkLst>
          <pc:docMk/>
          <pc:sldMk cId="1337915836" sldId="344"/>
        </pc:sldMkLst>
        <pc:spChg chg="mod">
          <ac:chgData name="이 상운" userId="44702bf4c8d8b3bd" providerId="Windows Live" clId="Web-{257246DA-227B-4EE9-892B-BDE14A68B033}" dt="2021-03-23T08:12:27.372" v="392" actId="20577"/>
          <ac:spMkLst>
            <pc:docMk/>
            <pc:sldMk cId="1337915836" sldId="344"/>
            <ac:spMk id="2" creationId="{02530ABE-3CF4-4A12-897C-CD809157AADF}"/>
          </ac:spMkLst>
        </pc:spChg>
        <pc:spChg chg="del">
          <ac:chgData name="이 상운" userId="44702bf4c8d8b3bd" providerId="Windows Live" clId="Web-{257246DA-227B-4EE9-892B-BDE14A68B033}" dt="2021-03-23T08:08:19.134" v="290"/>
          <ac:spMkLst>
            <pc:docMk/>
            <pc:sldMk cId="1337915836" sldId="344"/>
            <ac:spMk id="3" creationId="{2D337A56-9BA0-4B24-90F7-B2BFFF72D884}"/>
          </ac:spMkLst>
        </pc:spChg>
        <pc:spChg chg="add del">
          <ac:chgData name="이 상운" userId="44702bf4c8d8b3bd" providerId="Windows Live" clId="Web-{257246DA-227B-4EE9-892B-BDE14A68B033}" dt="2021-03-23T08:08:17.180" v="289"/>
          <ac:spMkLst>
            <pc:docMk/>
            <pc:sldMk cId="1337915836" sldId="344"/>
            <ac:spMk id="5" creationId="{CB2B5948-C61E-4635-BD33-03357CFFE378}"/>
          </ac:spMkLst>
        </pc:spChg>
        <pc:spChg chg="add del mod">
          <ac:chgData name="이 상운" userId="44702bf4c8d8b3bd" providerId="Windows Live" clId="Web-{257246DA-227B-4EE9-892B-BDE14A68B033}" dt="2021-03-23T08:08:23.556" v="293"/>
          <ac:spMkLst>
            <pc:docMk/>
            <pc:sldMk cId="1337915836" sldId="344"/>
            <ac:spMk id="7" creationId="{7F83E06E-AA85-42D7-855C-954D0403DFD4}"/>
          </ac:spMkLst>
        </pc:spChg>
        <pc:spChg chg="add del">
          <ac:chgData name="이 상운" userId="44702bf4c8d8b3bd" providerId="Windows Live" clId="Web-{257246DA-227B-4EE9-892B-BDE14A68B033}" dt="2021-03-23T08:08:21.399" v="292"/>
          <ac:spMkLst>
            <pc:docMk/>
            <pc:sldMk cId="1337915836" sldId="344"/>
            <ac:spMk id="9" creationId="{44D098C6-BB3A-4835-92BA-2CEF7A39AD4A}"/>
          </ac:spMkLst>
        </pc:spChg>
        <pc:spChg chg="add mod">
          <ac:chgData name="이 상운" userId="44702bf4c8d8b3bd" providerId="Windows Live" clId="Web-{257246DA-227B-4EE9-892B-BDE14A68B033}" dt="2021-03-23T08:23:38.353" v="517" actId="20577"/>
          <ac:spMkLst>
            <pc:docMk/>
            <pc:sldMk cId="1337915836" sldId="344"/>
            <ac:spMk id="11" creationId="{B94B2934-8FCF-4FE8-9BAC-2B0CB080BFC3}"/>
          </ac:spMkLst>
        </pc:spChg>
      </pc:sldChg>
      <pc:sldChg chg="modSp">
        <pc:chgData name="이 상운" userId="44702bf4c8d8b3bd" providerId="Windows Live" clId="Web-{257246DA-227B-4EE9-892B-BDE14A68B033}" dt="2021-03-23T08:11:03.262" v="380" actId="20577"/>
        <pc:sldMkLst>
          <pc:docMk/>
          <pc:sldMk cId="288861683" sldId="345"/>
        </pc:sldMkLst>
        <pc:spChg chg="mod">
          <ac:chgData name="이 상운" userId="44702bf4c8d8b3bd" providerId="Windows Live" clId="Web-{257246DA-227B-4EE9-892B-BDE14A68B033}" dt="2021-03-23T08:11:03.262" v="380" actId="20577"/>
          <ac:spMkLst>
            <pc:docMk/>
            <pc:sldMk cId="288861683" sldId="345"/>
            <ac:spMk id="2" creationId="{315E92EA-4D48-4BDC-A47A-406289E12FC3}"/>
          </ac:spMkLst>
        </pc:spChg>
      </pc:sldChg>
    </pc:docChg>
  </pc:docChgLst>
  <pc:docChgLst>
    <pc:chgData name="PARK HYUNWOO" userId="fb356f9fdbff464b" providerId="LiveId" clId="{4ABFEA2E-9DBC-4EC3-BA36-03304F7A1271}"/>
    <pc:docChg chg="undo custSel addSld delSld modSld sldOrd">
      <pc:chgData name="PARK HYUNWOO" userId="fb356f9fdbff464b" providerId="LiveId" clId="{4ABFEA2E-9DBC-4EC3-BA36-03304F7A1271}" dt="2020-10-28T08:29:28.248" v="891"/>
      <pc:docMkLst>
        <pc:docMk/>
      </pc:docMkLst>
      <pc:sldChg chg="modSp add del mod">
        <pc:chgData name="PARK HYUNWOO" userId="fb356f9fdbff464b" providerId="LiveId" clId="{4ABFEA2E-9DBC-4EC3-BA36-03304F7A1271}" dt="2020-10-28T04:36:45.660" v="39"/>
        <pc:sldMkLst>
          <pc:docMk/>
          <pc:sldMk cId="1896678881" sldId="286"/>
        </pc:sldMkLst>
        <pc:spChg chg="mod">
          <ac:chgData name="PARK HYUNWOO" userId="fb356f9fdbff464b" providerId="LiveId" clId="{4ABFEA2E-9DBC-4EC3-BA36-03304F7A1271}" dt="2020-10-28T04:36:45.660" v="39"/>
          <ac:spMkLst>
            <pc:docMk/>
            <pc:sldMk cId="1896678881" sldId="286"/>
            <ac:spMk id="4" creationId="{EC50351C-AAC9-488F-8552-27A261808232}"/>
          </ac:spMkLst>
        </pc:spChg>
      </pc:sldChg>
      <pc:sldChg chg="add del">
        <pc:chgData name="PARK HYUNWOO" userId="fb356f9fdbff464b" providerId="LiveId" clId="{4ABFEA2E-9DBC-4EC3-BA36-03304F7A1271}" dt="2020-10-28T04:34:36.889" v="2" actId="47"/>
        <pc:sldMkLst>
          <pc:docMk/>
          <pc:sldMk cId="2987196874" sldId="290"/>
        </pc:sldMkLst>
      </pc:sldChg>
      <pc:sldChg chg="add del">
        <pc:chgData name="PARK HYUNWOO" userId="fb356f9fdbff464b" providerId="LiveId" clId="{4ABFEA2E-9DBC-4EC3-BA36-03304F7A1271}" dt="2020-10-28T04:34:28.358" v="1" actId="47"/>
        <pc:sldMkLst>
          <pc:docMk/>
          <pc:sldMk cId="771802959" sldId="300"/>
        </pc:sldMkLst>
      </pc:sldChg>
      <pc:sldChg chg="modSp add del mod">
        <pc:chgData name="PARK HYUNWOO" userId="fb356f9fdbff464b" providerId="LiveId" clId="{4ABFEA2E-9DBC-4EC3-BA36-03304F7A1271}" dt="2020-10-28T04:36:54.043" v="60"/>
        <pc:sldMkLst>
          <pc:docMk/>
          <pc:sldMk cId="2407898869" sldId="301"/>
        </pc:sldMkLst>
        <pc:spChg chg="mod">
          <ac:chgData name="PARK HYUNWOO" userId="fb356f9fdbff464b" providerId="LiveId" clId="{4ABFEA2E-9DBC-4EC3-BA36-03304F7A1271}" dt="2020-10-28T04:36:54.043" v="60"/>
          <ac:spMkLst>
            <pc:docMk/>
            <pc:sldMk cId="2407898869" sldId="301"/>
            <ac:spMk id="7" creationId="{5F86F2F6-AB03-4963-8148-71C2E8AD064C}"/>
          </ac:spMkLst>
        </pc:spChg>
      </pc:sldChg>
      <pc:sldChg chg="add del">
        <pc:chgData name="PARK HYUNWOO" userId="fb356f9fdbff464b" providerId="LiveId" clId="{4ABFEA2E-9DBC-4EC3-BA36-03304F7A1271}" dt="2020-10-28T04:34:28.358" v="1" actId="47"/>
        <pc:sldMkLst>
          <pc:docMk/>
          <pc:sldMk cId="3264018752" sldId="327"/>
        </pc:sldMkLst>
      </pc:sldChg>
      <pc:sldChg chg="add del">
        <pc:chgData name="PARK HYUNWOO" userId="fb356f9fdbff464b" providerId="LiveId" clId="{4ABFEA2E-9DBC-4EC3-BA36-03304F7A1271}" dt="2020-10-28T04:34:28.358" v="1" actId="47"/>
        <pc:sldMkLst>
          <pc:docMk/>
          <pc:sldMk cId="3626878803" sldId="328"/>
        </pc:sldMkLst>
      </pc:sldChg>
      <pc:sldChg chg="add del">
        <pc:chgData name="PARK HYUNWOO" userId="fb356f9fdbff464b" providerId="LiveId" clId="{4ABFEA2E-9DBC-4EC3-BA36-03304F7A1271}" dt="2020-10-28T04:34:28.358" v="1" actId="47"/>
        <pc:sldMkLst>
          <pc:docMk/>
          <pc:sldMk cId="2729682491" sldId="329"/>
        </pc:sldMkLst>
      </pc:sldChg>
      <pc:sldChg chg="add del">
        <pc:chgData name="PARK HYUNWOO" userId="fb356f9fdbff464b" providerId="LiveId" clId="{4ABFEA2E-9DBC-4EC3-BA36-03304F7A1271}" dt="2020-10-28T04:34:28.358" v="1" actId="47"/>
        <pc:sldMkLst>
          <pc:docMk/>
          <pc:sldMk cId="1019383209" sldId="330"/>
        </pc:sldMkLst>
      </pc:sldChg>
      <pc:sldChg chg="add del">
        <pc:chgData name="PARK HYUNWOO" userId="fb356f9fdbff464b" providerId="LiveId" clId="{4ABFEA2E-9DBC-4EC3-BA36-03304F7A1271}" dt="2020-10-28T04:34:28.358" v="1" actId="47"/>
        <pc:sldMkLst>
          <pc:docMk/>
          <pc:sldMk cId="2198579606" sldId="331"/>
        </pc:sldMkLst>
      </pc:sldChg>
      <pc:sldChg chg="add del">
        <pc:chgData name="PARK HYUNWOO" userId="fb356f9fdbff464b" providerId="LiveId" clId="{4ABFEA2E-9DBC-4EC3-BA36-03304F7A1271}" dt="2020-10-28T04:34:28.358" v="1" actId="47"/>
        <pc:sldMkLst>
          <pc:docMk/>
          <pc:sldMk cId="735064562" sldId="332"/>
        </pc:sldMkLst>
      </pc:sldChg>
      <pc:sldChg chg="add del">
        <pc:chgData name="PARK HYUNWOO" userId="fb356f9fdbff464b" providerId="LiveId" clId="{4ABFEA2E-9DBC-4EC3-BA36-03304F7A1271}" dt="2020-10-28T04:34:28.358" v="1" actId="47"/>
        <pc:sldMkLst>
          <pc:docMk/>
          <pc:sldMk cId="846467718" sldId="333"/>
        </pc:sldMkLst>
      </pc:sldChg>
      <pc:sldChg chg="add del">
        <pc:chgData name="PARK HYUNWOO" userId="fb356f9fdbff464b" providerId="LiveId" clId="{4ABFEA2E-9DBC-4EC3-BA36-03304F7A1271}" dt="2020-10-28T04:34:36.889" v="2" actId="47"/>
        <pc:sldMkLst>
          <pc:docMk/>
          <pc:sldMk cId="3509752237" sldId="334"/>
        </pc:sldMkLst>
      </pc:sldChg>
      <pc:sldChg chg="add del">
        <pc:chgData name="PARK HYUNWOO" userId="fb356f9fdbff464b" providerId="LiveId" clId="{4ABFEA2E-9DBC-4EC3-BA36-03304F7A1271}" dt="2020-10-28T04:34:36.889" v="2" actId="47"/>
        <pc:sldMkLst>
          <pc:docMk/>
          <pc:sldMk cId="2418465012" sldId="335"/>
        </pc:sldMkLst>
      </pc:sldChg>
      <pc:sldChg chg="add del">
        <pc:chgData name="PARK HYUNWOO" userId="fb356f9fdbff464b" providerId="LiveId" clId="{4ABFEA2E-9DBC-4EC3-BA36-03304F7A1271}" dt="2020-10-28T04:34:36.889" v="2" actId="47"/>
        <pc:sldMkLst>
          <pc:docMk/>
          <pc:sldMk cId="2488728521" sldId="336"/>
        </pc:sldMkLst>
      </pc:sldChg>
      <pc:sldChg chg="add del">
        <pc:chgData name="PARK HYUNWOO" userId="fb356f9fdbff464b" providerId="LiveId" clId="{4ABFEA2E-9DBC-4EC3-BA36-03304F7A1271}" dt="2020-10-28T04:34:36.889" v="2" actId="47"/>
        <pc:sldMkLst>
          <pc:docMk/>
          <pc:sldMk cId="4226462125" sldId="337"/>
        </pc:sldMkLst>
      </pc:sldChg>
      <pc:sldChg chg="modSp mod">
        <pc:chgData name="PARK HYUNWOO" userId="fb356f9fdbff464b" providerId="LiveId" clId="{4ABFEA2E-9DBC-4EC3-BA36-03304F7A1271}" dt="2020-10-28T08:17:31.953" v="877" actId="20577"/>
        <pc:sldMkLst>
          <pc:docMk/>
          <pc:sldMk cId="1454864074" sldId="338"/>
        </pc:sldMkLst>
        <pc:spChg chg="mod">
          <ac:chgData name="PARK HYUNWOO" userId="fb356f9fdbff464b" providerId="LiveId" clId="{4ABFEA2E-9DBC-4EC3-BA36-03304F7A1271}" dt="2020-10-28T08:17:31.953" v="877" actId="20577"/>
          <ac:spMkLst>
            <pc:docMk/>
            <pc:sldMk cId="1454864074" sldId="338"/>
            <ac:spMk id="8" creationId="{9E38C101-DD46-4E30-9A9A-BA689BCF2190}"/>
          </ac:spMkLst>
        </pc:spChg>
      </pc:sldChg>
      <pc:sldChg chg="new del">
        <pc:chgData name="PARK HYUNWOO" userId="fb356f9fdbff464b" providerId="LiveId" clId="{4ABFEA2E-9DBC-4EC3-BA36-03304F7A1271}" dt="2020-10-28T04:36:55.366" v="62" actId="680"/>
        <pc:sldMkLst>
          <pc:docMk/>
          <pc:sldMk cId="1924888211" sldId="340"/>
        </pc:sldMkLst>
      </pc:sldChg>
      <pc:sldChg chg="addSp delSp modSp new mod modAnim">
        <pc:chgData name="PARK HYUNWOO" userId="fb356f9fdbff464b" providerId="LiveId" clId="{4ABFEA2E-9DBC-4EC3-BA36-03304F7A1271}" dt="2020-10-28T08:28:25.963" v="889"/>
        <pc:sldMkLst>
          <pc:docMk/>
          <pc:sldMk cId="2417893033" sldId="340"/>
        </pc:sldMkLst>
        <pc:spChg chg="mod">
          <ac:chgData name="PARK HYUNWOO" userId="fb356f9fdbff464b" providerId="LiveId" clId="{4ABFEA2E-9DBC-4EC3-BA36-03304F7A1271}" dt="2020-10-28T04:37:05.722" v="96"/>
          <ac:spMkLst>
            <pc:docMk/>
            <pc:sldMk cId="2417893033" sldId="340"/>
            <ac:spMk id="2" creationId="{315E92EA-4D48-4BDC-A47A-406289E12FC3}"/>
          </ac:spMkLst>
        </pc:spChg>
        <pc:spChg chg="del mod">
          <ac:chgData name="PARK HYUNWOO" userId="fb356f9fdbff464b" providerId="LiveId" clId="{4ABFEA2E-9DBC-4EC3-BA36-03304F7A1271}" dt="2020-10-28T04:38:10.071" v="125" actId="478"/>
          <ac:spMkLst>
            <pc:docMk/>
            <pc:sldMk cId="2417893033" sldId="340"/>
            <ac:spMk id="3" creationId="{B8C18198-BBA0-43BC-8203-274B1F633FB3}"/>
          </ac:spMkLst>
        </pc:spChg>
        <pc:spChg chg="add del mod">
          <ac:chgData name="PARK HYUNWOO" userId="fb356f9fdbff464b" providerId="LiveId" clId="{4ABFEA2E-9DBC-4EC3-BA36-03304F7A1271}" dt="2020-10-28T04:39:38.628" v="191" actId="478"/>
          <ac:spMkLst>
            <pc:docMk/>
            <pc:sldMk cId="2417893033" sldId="340"/>
            <ac:spMk id="4" creationId="{029DC431-9D14-4F72-B2AE-81071F1A24E0}"/>
          </ac:spMkLst>
        </pc:spChg>
        <pc:spChg chg="add del mod">
          <ac:chgData name="PARK HYUNWOO" userId="fb356f9fdbff464b" providerId="LiveId" clId="{4ABFEA2E-9DBC-4EC3-BA36-03304F7A1271}" dt="2020-10-28T04:43:02.688" v="343" actId="478"/>
          <ac:spMkLst>
            <pc:docMk/>
            <pc:sldMk cId="2417893033" sldId="340"/>
            <ac:spMk id="6" creationId="{28B48781-C749-4C83-8264-78D0BC5DE116}"/>
          </ac:spMkLst>
        </pc:spChg>
        <pc:spChg chg="add del mod">
          <ac:chgData name="PARK HYUNWOO" userId="fb356f9fdbff464b" providerId="LiveId" clId="{4ABFEA2E-9DBC-4EC3-BA36-03304F7A1271}" dt="2020-10-28T04:43:03.441" v="344" actId="478"/>
          <ac:spMkLst>
            <pc:docMk/>
            <pc:sldMk cId="2417893033" sldId="340"/>
            <ac:spMk id="7" creationId="{B7B3C7A9-952A-4AB2-B32A-1F177520459B}"/>
          </ac:spMkLst>
        </pc:spChg>
        <pc:spChg chg="add del mod">
          <ac:chgData name="PARK HYUNWOO" userId="fb356f9fdbff464b" providerId="LiveId" clId="{4ABFEA2E-9DBC-4EC3-BA36-03304F7A1271}" dt="2020-10-28T04:45:05.491" v="367" actId="478"/>
          <ac:spMkLst>
            <pc:docMk/>
            <pc:sldMk cId="2417893033" sldId="340"/>
            <ac:spMk id="8" creationId="{E54884AF-C172-4AA8-942F-153BDA817BCD}"/>
          </ac:spMkLst>
        </pc:spChg>
        <pc:spChg chg="add del mod">
          <ac:chgData name="PARK HYUNWOO" userId="fb356f9fdbff464b" providerId="LiveId" clId="{4ABFEA2E-9DBC-4EC3-BA36-03304F7A1271}" dt="2020-10-28T04:43:05.059" v="346" actId="478"/>
          <ac:spMkLst>
            <pc:docMk/>
            <pc:sldMk cId="2417893033" sldId="340"/>
            <ac:spMk id="9" creationId="{F20C7E07-B3C1-4AB2-B3F6-D51C39AC1BDA}"/>
          </ac:spMkLst>
        </pc:spChg>
        <pc:spChg chg="add del mod">
          <ac:chgData name="PARK HYUNWOO" userId="fb356f9fdbff464b" providerId="LiveId" clId="{4ABFEA2E-9DBC-4EC3-BA36-03304F7A1271}" dt="2020-10-28T04:43:06.590" v="347" actId="478"/>
          <ac:spMkLst>
            <pc:docMk/>
            <pc:sldMk cId="2417893033" sldId="340"/>
            <ac:spMk id="10" creationId="{125E0123-0AF9-4722-8A9A-DDAEE61711BF}"/>
          </ac:spMkLst>
        </pc:spChg>
        <pc:spChg chg="add del mod">
          <ac:chgData name="PARK HYUNWOO" userId="fb356f9fdbff464b" providerId="LiveId" clId="{4ABFEA2E-9DBC-4EC3-BA36-03304F7A1271}" dt="2020-10-28T04:45:05.491" v="367" actId="478"/>
          <ac:spMkLst>
            <pc:docMk/>
            <pc:sldMk cId="2417893033" sldId="340"/>
            <ac:spMk id="12" creationId="{F3A81BA0-4360-41C8-A7C1-65B6E3F9273C}"/>
          </ac:spMkLst>
        </pc:spChg>
        <pc:spChg chg="add mod">
          <ac:chgData name="PARK HYUNWOO" userId="fb356f9fdbff464b" providerId="LiveId" clId="{4ABFEA2E-9DBC-4EC3-BA36-03304F7A1271}" dt="2020-10-28T04:43:24.001" v="355" actId="571"/>
          <ac:spMkLst>
            <pc:docMk/>
            <pc:sldMk cId="2417893033" sldId="340"/>
            <ac:spMk id="13" creationId="{96BFFF0B-66CE-4D22-AF7E-4FB0297C4647}"/>
          </ac:spMkLst>
        </pc:spChg>
        <pc:spChg chg="add mod">
          <ac:chgData name="PARK HYUNWOO" userId="fb356f9fdbff464b" providerId="LiveId" clId="{4ABFEA2E-9DBC-4EC3-BA36-03304F7A1271}" dt="2020-10-28T04:43:18.944" v="352" actId="571"/>
          <ac:spMkLst>
            <pc:docMk/>
            <pc:sldMk cId="2417893033" sldId="340"/>
            <ac:spMk id="14" creationId="{66A8D2ED-71EA-4B62-BF6F-7853B74409E5}"/>
          </ac:spMkLst>
        </pc:spChg>
        <pc:spChg chg="add del mod">
          <ac:chgData name="PARK HYUNWOO" userId="fb356f9fdbff464b" providerId="LiveId" clId="{4ABFEA2E-9DBC-4EC3-BA36-03304F7A1271}" dt="2020-10-28T04:45:05.491" v="367" actId="478"/>
          <ac:spMkLst>
            <pc:docMk/>
            <pc:sldMk cId="2417893033" sldId="340"/>
            <ac:spMk id="16" creationId="{BB918D83-8DB7-4D16-BD86-990C85167774}"/>
          </ac:spMkLst>
        </pc:spChg>
        <pc:spChg chg="add del mod">
          <ac:chgData name="PARK HYUNWOO" userId="fb356f9fdbff464b" providerId="LiveId" clId="{4ABFEA2E-9DBC-4EC3-BA36-03304F7A1271}" dt="2020-10-28T04:45:05.491" v="367" actId="478"/>
          <ac:spMkLst>
            <pc:docMk/>
            <pc:sldMk cId="2417893033" sldId="340"/>
            <ac:spMk id="18" creationId="{CFC4C13E-4D47-4758-90C2-7296857FE1C3}"/>
          </ac:spMkLst>
        </pc:spChg>
        <pc:spChg chg="add del mod">
          <ac:chgData name="PARK HYUNWOO" userId="fb356f9fdbff464b" providerId="LiveId" clId="{4ABFEA2E-9DBC-4EC3-BA36-03304F7A1271}" dt="2020-10-28T04:45:05.491" v="367" actId="478"/>
          <ac:spMkLst>
            <pc:docMk/>
            <pc:sldMk cId="2417893033" sldId="340"/>
            <ac:spMk id="20" creationId="{0B2F5C07-205E-4025-BAFF-AA2419812846}"/>
          </ac:spMkLst>
        </pc:spChg>
        <pc:spChg chg="add del mod">
          <ac:chgData name="PARK HYUNWOO" userId="fb356f9fdbff464b" providerId="LiveId" clId="{4ABFEA2E-9DBC-4EC3-BA36-03304F7A1271}" dt="2020-10-28T04:53:50.468" v="451" actId="478"/>
          <ac:spMkLst>
            <pc:docMk/>
            <pc:sldMk cId="2417893033" sldId="340"/>
            <ac:spMk id="22" creationId="{3B3B220C-45DC-455D-BF1E-089016F7E1B3}"/>
          </ac:spMkLst>
        </pc:spChg>
        <pc:spChg chg="add del mod">
          <ac:chgData name="PARK HYUNWOO" userId="fb356f9fdbff464b" providerId="LiveId" clId="{4ABFEA2E-9DBC-4EC3-BA36-03304F7A1271}" dt="2020-10-28T04:53:50.468" v="451" actId="478"/>
          <ac:spMkLst>
            <pc:docMk/>
            <pc:sldMk cId="2417893033" sldId="340"/>
            <ac:spMk id="24" creationId="{778D4658-72ED-4268-A957-14D28ABCF1C8}"/>
          </ac:spMkLst>
        </pc:spChg>
        <pc:spChg chg="add del mod">
          <ac:chgData name="PARK HYUNWOO" userId="fb356f9fdbff464b" providerId="LiveId" clId="{4ABFEA2E-9DBC-4EC3-BA36-03304F7A1271}" dt="2020-10-28T04:53:50.468" v="451" actId="478"/>
          <ac:spMkLst>
            <pc:docMk/>
            <pc:sldMk cId="2417893033" sldId="340"/>
            <ac:spMk id="26" creationId="{B27FE08A-9391-4E31-AAE3-A2F11BCCC4E7}"/>
          </ac:spMkLst>
        </pc:spChg>
        <pc:spChg chg="add del mod">
          <ac:chgData name="PARK HYUNWOO" userId="fb356f9fdbff464b" providerId="LiveId" clId="{4ABFEA2E-9DBC-4EC3-BA36-03304F7A1271}" dt="2020-10-28T04:53:50.468" v="451" actId="478"/>
          <ac:spMkLst>
            <pc:docMk/>
            <pc:sldMk cId="2417893033" sldId="340"/>
            <ac:spMk id="28" creationId="{01A1C45D-6C6C-4489-9FCB-827B08094080}"/>
          </ac:spMkLst>
        </pc:spChg>
        <pc:spChg chg="add del mod">
          <ac:chgData name="PARK HYUNWOO" userId="fb356f9fdbff464b" providerId="LiveId" clId="{4ABFEA2E-9DBC-4EC3-BA36-03304F7A1271}" dt="2020-10-28T04:53:50.468" v="451" actId="478"/>
          <ac:spMkLst>
            <pc:docMk/>
            <pc:sldMk cId="2417893033" sldId="340"/>
            <ac:spMk id="30" creationId="{583041E6-DFAB-4B1F-8E8E-9AB8D2014E6D}"/>
          </ac:spMkLst>
        </pc:spChg>
        <pc:spChg chg="add del mod">
          <ac:chgData name="PARK HYUNWOO" userId="fb356f9fdbff464b" providerId="LiveId" clId="{4ABFEA2E-9DBC-4EC3-BA36-03304F7A1271}" dt="2020-10-28T04:53:50.468" v="451" actId="478"/>
          <ac:spMkLst>
            <pc:docMk/>
            <pc:sldMk cId="2417893033" sldId="340"/>
            <ac:spMk id="32" creationId="{E3C3F46F-1CE7-4989-9D45-8F5C9FD97A28}"/>
          </ac:spMkLst>
        </pc:spChg>
        <pc:spChg chg="add del mod">
          <ac:chgData name="PARK HYUNWOO" userId="fb356f9fdbff464b" providerId="LiveId" clId="{4ABFEA2E-9DBC-4EC3-BA36-03304F7A1271}" dt="2020-10-28T04:49:22.448" v="441" actId="478"/>
          <ac:spMkLst>
            <pc:docMk/>
            <pc:sldMk cId="2417893033" sldId="340"/>
            <ac:spMk id="33" creationId="{CE112D23-27C7-4685-96AB-0EF09A495F72}"/>
          </ac:spMkLst>
        </pc:spChg>
        <pc:spChg chg="add mod">
          <ac:chgData name="PARK HYUNWOO" userId="fb356f9fdbff464b" providerId="LiveId" clId="{4ABFEA2E-9DBC-4EC3-BA36-03304F7A1271}" dt="2020-10-28T04:58:16.887" v="472"/>
          <ac:spMkLst>
            <pc:docMk/>
            <pc:sldMk cId="2417893033" sldId="340"/>
            <ac:spMk id="35" creationId="{5A2A1AF0-1B15-48E2-BE56-0E3CE71B2AF4}"/>
          </ac:spMkLst>
        </pc:spChg>
        <pc:spChg chg="add del mod">
          <ac:chgData name="PARK HYUNWOO" userId="fb356f9fdbff464b" providerId="LiveId" clId="{4ABFEA2E-9DBC-4EC3-BA36-03304F7A1271}" dt="2020-10-28T04:59:55.723" v="583" actId="478"/>
          <ac:spMkLst>
            <pc:docMk/>
            <pc:sldMk cId="2417893033" sldId="340"/>
            <ac:spMk id="39" creationId="{0EA2A9DB-5F14-4C73-9F6D-12C38E268A4E}"/>
          </ac:spMkLst>
        </pc:spChg>
        <pc:spChg chg="add mod">
          <ac:chgData name="PARK HYUNWOO" userId="fb356f9fdbff464b" providerId="LiveId" clId="{4ABFEA2E-9DBC-4EC3-BA36-03304F7A1271}" dt="2020-10-28T05:01:06.980" v="601" actId="14100"/>
          <ac:spMkLst>
            <pc:docMk/>
            <pc:sldMk cId="2417893033" sldId="340"/>
            <ac:spMk id="40" creationId="{86CF04E6-6892-47E4-BC99-8CF35B2E29CF}"/>
          </ac:spMkLst>
        </pc:spChg>
        <pc:picChg chg="add mod">
          <ac:chgData name="PARK HYUNWOO" userId="fb356f9fdbff464b" providerId="LiveId" clId="{4ABFEA2E-9DBC-4EC3-BA36-03304F7A1271}" dt="2020-10-28T05:00:54.188" v="596" actId="1076"/>
          <ac:picMkLst>
            <pc:docMk/>
            <pc:sldMk cId="2417893033" sldId="340"/>
            <ac:picMk id="37" creationId="{F9C9CB8E-F288-4AF7-8188-261B52FF5B40}"/>
          </ac:picMkLst>
        </pc:picChg>
      </pc:sldChg>
      <pc:sldChg chg="add del">
        <pc:chgData name="PARK HYUNWOO" userId="fb356f9fdbff464b" providerId="LiveId" clId="{4ABFEA2E-9DBC-4EC3-BA36-03304F7A1271}" dt="2020-10-28T04:46:20.474" v="403" actId="47"/>
        <pc:sldMkLst>
          <pc:docMk/>
          <pc:sldMk cId="64926387" sldId="341"/>
        </pc:sldMkLst>
      </pc:sldChg>
      <pc:sldChg chg="add del">
        <pc:chgData name="PARK HYUNWOO" userId="fb356f9fdbff464b" providerId="LiveId" clId="{4ABFEA2E-9DBC-4EC3-BA36-03304F7A1271}" dt="2020-10-28T04:48:49.218" v="436" actId="47"/>
        <pc:sldMkLst>
          <pc:docMk/>
          <pc:sldMk cId="989023308" sldId="341"/>
        </pc:sldMkLst>
      </pc:sldChg>
      <pc:sldChg chg="new del">
        <pc:chgData name="PARK HYUNWOO" userId="fb356f9fdbff464b" providerId="LiveId" clId="{4ABFEA2E-9DBC-4EC3-BA36-03304F7A1271}" dt="2020-10-28T04:46:27.841" v="405" actId="47"/>
        <pc:sldMkLst>
          <pc:docMk/>
          <pc:sldMk cId="1163344408" sldId="341"/>
        </pc:sldMkLst>
      </pc:sldChg>
      <pc:sldChg chg="modSp add ord modAnim">
        <pc:chgData name="PARK HYUNWOO" userId="fb356f9fdbff464b" providerId="LiveId" clId="{4ABFEA2E-9DBC-4EC3-BA36-03304F7A1271}" dt="2020-10-28T08:29:28.248" v="891"/>
        <pc:sldMkLst>
          <pc:docMk/>
          <pc:sldMk cId="4266360871" sldId="341"/>
        </pc:sldMkLst>
        <pc:spChg chg="mod">
          <ac:chgData name="PARK HYUNWOO" userId="fb356f9fdbff464b" providerId="LiveId" clId="{4ABFEA2E-9DBC-4EC3-BA36-03304F7A1271}" dt="2020-10-28T04:50:35.421" v="450" actId="20577"/>
          <ac:spMkLst>
            <pc:docMk/>
            <pc:sldMk cId="4266360871" sldId="341"/>
            <ac:spMk id="28" creationId="{01A1C45D-6C6C-4489-9FCB-827B08094080}"/>
          </ac:spMkLst>
        </pc:spChg>
      </pc:sldChg>
      <pc:sldChg chg="addSp delSp modSp add mod delAnim modAnim">
        <pc:chgData name="PARK HYUNWOO" userId="fb356f9fdbff464b" providerId="LiveId" clId="{4ABFEA2E-9DBC-4EC3-BA36-03304F7A1271}" dt="2020-10-28T08:28:30.396" v="890"/>
        <pc:sldMkLst>
          <pc:docMk/>
          <pc:sldMk cId="714132877" sldId="343"/>
        </pc:sldMkLst>
        <pc:spChg chg="add del mod">
          <ac:chgData name="PARK HYUNWOO" userId="fb356f9fdbff464b" providerId="LiveId" clId="{4ABFEA2E-9DBC-4EC3-BA36-03304F7A1271}" dt="2020-10-28T05:02:53.651" v="620" actId="478"/>
          <ac:spMkLst>
            <pc:docMk/>
            <pc:sldMk cId="714132877" sldId="343"/>
            <ac:spMk id="8" creationId="{67AEEE37-D114-4EF5-98BD-970129D67FE5}"/>
          </ac:spMkLst>
        </pc:spChg>
        <pc:spChg chg="add mod">
          <ac:chgData name="PARK HYUNWOO" userId="fb356f9fdbff464b" providerId="LiveId" clId="{4ABFEA2E-9DBC-4EC3-BA36-03304F7A1271}" dt="2020-10-28T05:03:28.923" v="642" actId="14100"/>
          <ac:spMkLst>
            <pc:docMk/>
            <pc:sldMk cId="714132877" sldId="343"/>
            <ac:spMk id="9" creationId="{78B23D0F-AE86-4669-9BD9-C307056F7B0D}"/>
          </ac:spMkLst>
        </pc:spChg>
        <pc:spChg chg="add del mod">
          <ac:chgData name="PARK HYUNWOO" userId="fb356f9fdbff464b" providerId="LiveId" clId="{4ABFEA2E-9DBC-4EC3-BA36-03304F7A1271}" dt="2020-10-28T05:04:17.404" v="644"/>
          <ac:spMkLst>
            <pc:docMk/>
            <pc:sldMk cId="714132877" sldId="343"/>
            <ac:spMk id="10" creationId="{683B54D7-ECCB-4AAF-8D75-F61AF3FB5615}"/>
          </ac:spMkLst>
        </pc:spChg>
        <pc:spChg chg="del">
          <ac:chgData name="PARK HYUNWOO" userId="fb356f9fdbff464b" providerId="LiveId" clId="{4ABFEA2E-9DBC-4EC3-BA36-03304F7A1271}" dt="2020-10-28T05:01:28.524" v="604" actId="478"/>
          <ac:spMkLst>
            <pc:docMk/>
            <pc:sldMk cId="714132877" sldId="343"/>
            <ac:spMk id="40" creationId="{86CF04E6-6892-47E4-BC99-8CF35B2E29CF}"/>
          </ac:spMkLst>
        </pc:spChg>
        <pc:picChg chg="add mod modCrop">
          <ac:chgData name="PARK HYUNWOO" userId="fb356f9fdbff464b" providerId="LiveId" clId="{4ABFEA2E-9DBC-4EC3-BA36-03304F7A1271}" dt="2020-10-28T05:03:05.190" v="624" actId="732"/>
          <ac:picMkLst>
            <pc:docMk/>
            <pc:sldMk cId="714132877" sldId="343"/>
            <ac:picMk id="4" creationId="{EF7D93A2-8518-4DBE-BAD0-AF483D386E49}"/>
          </ac:picMkLst>
        </pc:picChg>
        <pc:picChg chg="del">
          <ac:chgData name="PARK HYUNWOO" userId="fb356f9fdbff464b" providerId="LiveId" clId="{4ABFEA2E-9DBC-4EC3-BA36-03304F7A1271}" dt="2020-10-28T05:01:29.981" v="605" actId="478"/>
          <ac:picMkLst>
            <pc:docMk/>
            <pc:sldMk cId="714132877" sldId="343"/>
            <ac:picMk id="37" creationId="{F9C9CB8E-F288-4AF7-8188-261B52FF5B40}"/>
          </ac:picMkLst>
        </pc:picChg>
      </pc:sldChg>
      <pc:sldChg chg="add del">
        <pc:chgData name="PARK HYUNWOO" userId="fb356f9fdbff464b" providerId="LiveId" clId="{4ABFEA2E-9DBC-4EC3-BA36-03304F7A1271}" dt="2020-10-28T05:00:04.059" v="585" actId="47"/>
        <pc:sldMkLst>
          <pc:docMk/>
          <pc:sldMk cId="1962961858" sldId="343"/>
        </pc:sldMkLst>
      </pc:sldChg>
      <pc:sldChg chg="addSp delSp modSp add mod delAnim">
        <pc:chgData name="PARK HYUNWOO" userId="fb356f9fdbff464b" providerId="LiveId" clId="{4ABFEA2E-9DBC-4EC3-BA36-03304F7A1271}" dt="2020-10-28T07:56:12.793" v="677" actId="478"/>
        <pc:sldMkLst>
          <pc:docMk/>
          <pc:sldMk cId="1304462954" sldId="344"/>
        </pc:sldMkLst>
        <pc:spChg chg="del">
          <ac:chgData name="PARK HYUNWOO" userId="fb356f9fdbff464b" providerId="LiveId" clId="{4ABFEA2E-9DBC-4EC3-BA36-03304F7A1271}" dt="2020-10-28T05:04:32.418" v="647" actId="478"/>
          <ac:spMkLst>
            <pc:docMk/>
            <pc:sldMk cId="1304462954" sldId="344"/>
            <ac:spMk id="9" creationId="{78B23D0F-AE86-4669-9BD9-C307056F7B0D}"/>
          </ac:spMkLst>
        </pc:spChg>
        <pc:picChg chg="del">
          <ac:chgData name="PARK HYUNWOO" userId="fb356f9fdbff464b" providerId="LiveId" clId="{4ABFEA2E-9DBC-4EC3-BA36-03304F7A1271}" dt="2020-10-28T05:04:30.466" v="646" actId="478"/>
          <ac:picMkLst>
            <pc:docMk/>
            <pc:sldMk cId="1304462954" sldId="344"/>
            <ac:picMk id="4" creationId="{EF7D93A2-8518-4DBE-BAD0-AF483D386E49}"/>
          </ac:picMkLst>
        </pc:picChg>
        <pc:picChg chg="add mod">
          <ac:chgData name="PARK HYUNWOO" userId="fb356f9fdbff464b" providerId="LiveId" clId="{4ABFEA2E-9DBC-4EC3-BA36-03304F7A1271}" dt="2020-10-28T05:05:01.941" v="655" actId="1076"/>
          <ac:picMkLst>
            <pc:docMk/>
            <pc:sldMk cId="1304462954" sldId="344"/>
            <ac:picMk id="5" creationId="{5BDF8B8C-918E-40E5-A134-37EE5CB7182E}"/>
          </ac:picMkLst>
        </pc:picChg>
        <pc:picChg chg="add del">
          <ac:chgData name="PARK HYUNWOO" userId="fb356f9fdbff464b" providerId="LiveId" clId="{4ABFEA2E-9DBC-4EC3-BA36-03304F7A1271}" dt="2020-10-28T05:05:12.745" v="657" actId="478"/>
          <ac:picMkLst>
            <pc:docMk/>
            <pc:sldMk cId="1304462954" sldId="344"/>
            <ac:picMk id="6" creationId="{98BCC4A1-8351-4DEB-A2A4-B0B625447F8D}"/>
          </ac:picMkLst>
        </pc:picChg>
        <pc:picChg chg="add del mod">
          <ac:chgData name="PARK HYUNWOO" userId="fb356f9fdbff464b" providerId="LiveId" clId="{4ABFEA2E-9DBC-4EC3-BA36-03304F7A1271}" dt="2020-10-28T07:56:12.793" v="677" actId="478"/>
          <ac:picMkLst>
            <pc:docMk/>
            <pc:sldMk cId="1304462954" sldId="344"/>
            <ac:picMk id="7" creationId="{7E26716D-A8C5-4FD2-A70B-E8540A510D10}"/>
          </ac:picMkLst>
        </pc:picChg>
      </pc:sldChg>
      <pc:sldChg chg="addSp delSp modSp add mod">
        <pc:chgData name="PARK HYUNWOO" userId="fb356f9fdbff464b" providerId="LiveId" clId="{4ABFEA2E-9DBC-4EC3-BA36-03304F7A1271}" dt="2020-10-28T07:58:32.233" v="704" actId="478"/>
        <pc:sldMkLst>
          <pc:docMk/>
          <pc:sldMk cId="3713304724" sldId="345"/>
        </pc:sldMkLst>
        <pc:picChg chg="add del mod">
          <ac:chgData name="PARK HYUNWOO" userId="fb356f9fdbff464b" providerId="LiveId" clId="{4ABFEA2E-9DBC-4EC3-BA36-03304F7A1271}" dt="2020-10-28T07:51:45.171" v="671" actId="14826"/>
          <ac:picMkLst>
            <pc:docMk/>
            <pc:sldMk cId="3713304724" sldId="345"/>
            <ac:picMk id="5" creationId="{5BDF8B8C-918E-40E5-A134-37EE5CB7182E}"/>
          </ac:picMkLst>
        </pc:picChg>
        <pc:picChg chg="add del mod">
          <ac:chgData name="PARK HYUNWOO" userId="fb356f9fdbff464b" providerId="LiveId" clId="{4ABFEA2E-9DBC-4EC3-BA36-03304F7A1271}" dt="2020-10-28T07:57:35.321" v="690" actId="478"/>
          <ac:picMkLst>
            <pc:docMk/>
            <pc:sldMk cId="3713304724" sldId="345"/>
            <ac:picMk id="6" creationId="{374A33EE-8670-42F9-854F-0D0AA21A5F43}"/>
          </ac:picMkLst>
        </pc:picChg>
        <pc:picChg chg="add del mod">
          <ac:chgData name="PARK HYUNWOO" userId="fb356f9fdbff464b" providerId="LiveId" clId="{4ABFEA2E-9DBC-4EC3-BA36-03304F7A1271}" dt="2020-10-28T07:58:32.233" v="704" actId="478"/>
          <ac:picMkLst>
            <pc:docMk/>
            <pc:sldMk cId="3713304724" sldId="345"/>
            <ac:picMk id="9" creationId="{07DA02C0-BE89-4E28-A5B9-8CB4E9FEE510}"/>
          </ac:picMkLst>
        </pc:picChg>
        <pc:cxnChg chg="add del mod">
          <ac:chgData name="PARK HYUNWOO" userId="fb356f9fdbff464b" providerId="LiveId" clId="{4ABFEA2E-9DBC-4EC3-BA36-03304F7A1271}" dt="2020-10-28T07:51:34.263" v="669" actId="478"/>
          <ac:cxnSpMkLst>
            <pc:docMk/>
            <pc:sldMk cId="3713304724" sldId="345"/>
            <ac:cxnSpMk id="4" creationId="{47B948EE-54F0-4EC0-976E-70814C1443AF}"/>
          </ac:cxnSpMkLst>
        </pc:cxnChg>
        <pc:cxnChg chg="add del mod">
          <ac:chgData name="PARK HYUNWOO" userId="fb356f9fdbff464b" providerId="LiveId" clId="{4ABFEA2E-9DBC-4EC3-BA36-03304F7A1271}" dt="2020-10-28T07:51:34.263" v="669" actId="478"/>
          <ac:cxnSpMkLst>
            <pc:docMk/>
            <pc:sldMk cId="3713304724" sldId="345"/>
            <ac:cxnSpMk id="7" creationId="{BCEBE3BF-5DE4-4528-B6D0-4DBED245DF92}"/>
          </ac:cxnSpMkLst>
        </pc:cxnChg>
      </pc:sldChg>
      <pc:sldChg chg="addSp delSp modSp add mod delAnim modAnim">
        <pc:chgData name="PARK HYUNWOO" userId="fb356f9fdbff464b" providerId="LiveId" clId="{4ABFEA2E-9DBC-4EC3-BA36-03304F7A1271}" dt="2020-10-28T07:59:47.160" v="711"/>
        <pc:sldMkLst>
          <pc:docMk/>
          <pc:sldMk cId="4238364674" sldId="349"/>
        </pc:sldMkLst>
        <pc:spChg chg="add del mod">
          <ac:chgData name="PARK HYUNWOO" userId="fb356f9fdbff464b" providerId="LiveId" clId="{4ABFEA2E-9DBC-4EC3-BA36-03304F7A1271}" dt="2020-10-28T07:58:00.713" v="696" actId="478"/>
          <ac:spMkLst>
            <pc:docMk/>
            <pc:sldMk cId="4238364674" sldId="349"/>
            <ac:spMk id="9" creationId="{581F1CCD-EFA0-49B4-8B63-4F75D77BA6A9}"/>
          </ac:spMkLst>
        </pc:spChg>
        <pc:spChg chg="add mod">
          <ac:chgData name="PARK HYUNWOO" userId="fb356f9fdbff464b" providerId="LiveId" clId="{4ABFEA2E-9DBC-4EC3-BA36-03304F7A1271}" dt="2020-10-28T07:58:46.734" v="710" actId="14100"/>
          <ac:spMkLst>
            <pc:docMk/>
            <pc:sldMk cId="4238364674" sldId="349"/>
            <ac:spMk id="10" creationId="{76E97284-82F4-40B4-B6BB-BB69B763910E}"/>
          </ac:spMkLst>
        </pc:spChg>
        <pc:picChg chg="add del mod">
          <ac:chgData name="PARK HYUNWOO" userId="fb356f9fdbff464b" providerId="LiveId" clId="{4ABFEA2E-9DBC-4EC3-BA36-03304F7A1271}" dt="2020-10-28T07:57:37.444" v="691" actId="478"/>
          <ac:picMkLst>
            <pc:docMk/>
            <pc:sldMk cId="4238364674" sldId="349"/>
            <ac:picMk id="4" creationId="{40F48F01-7589-4221-8152-657203E0554F}"/>
          </ac:picMkLst>
        </pc:picChg>
        <pc:picChg chg="del">
          <ac:chgData name="PARK HYUNWOO" userId="fb356f9fdbff464b" providerId="LiveId" clId="{4ABFEA2E-9DBC-4EC3-BA36-03304F7A1271}" dt="2020-10-28T07:57:12.112" v="679" actId="478"/>
          <ac:picMkLst>
            <pc:docMk/>
            <pc:sldMk cId="4238364674" sldId="349"/>
            <ac:picMk id="5" creationId="{5BDF8B8C-918E-40E5-A134-37EE5CB7182E}"/>
          </ac:picMkLst>
        </pc:picChg>
        <pc:picChg chg="add del mod modCrop">
          <ac:chgData name="PARK HYUNWOO" userId="fb356f9fdbff464b" providerId="LiveId" clId="{4ABFEA2E-9DBC-4EC3-BA36-03304F7A1271}" dt="2020-10-28T07:58:34.343" v="705" actId="478"/>
          <ac:picMkLst>
            <pc:docMk/>
            <pc:sldMk cId="4238364674" sldId="349"/>
            <ac:picMk id="6" creationId="{3BDCB1C6-E9E7-4CDA-91AD-EDEDEFC26A93}"/>
          </ac:picMkLst>
        </pc:picChg>
        <pc:picChg chg="add ord">
          <ac:chgData name="PARK HYUNWOO" userId="fb356f9fdbff464b" providerId="LiveId" clId="{4ABFEA2E-9DBC-4EC3-BA36-03304F7A1271}" dt="2020-10-28T07:58:37.246" v="707" actId="167"/>
          <ac:picMkLst>
            <pc:docMk/>
            <pc:sldMk cId="4238364674" sldId="349"/>
            <ac:picMk id="8" creationId="{A369BE79-9CE3-4965-BC47-CB0A008DAD43}"/>
          </ac:picMkLst>
        </pc:picChg>
      </pc:sldChg>
      <pc:sldChg chg="addSp delSp modSp add mod">
        <pc:chgData name="PARK HYUNWOO" userId="fb356f9fdbff464b" providerId="LiveId" clId="{4ABFEA2E-9DBC-4EC3-BA36-03304F7A1271}" dt="2020-10-28T08:05:24.449" v="786" actId="14100"/>
        <pc:sldMkLst>
          <pc:docMk/>
          <pc:sldMk cId="3020034557" sldId="350"/>
        </pc:sldMkLst>
        <pc:spChg chg="add mod">
          <ac:chgData name="PARK HYUNWOO" userId="fb356f9fdbff464b" providerId="LiveId" clId="{4ABFEA2E-9DBC-4EC3-BA36-03304F7A1271}" dt="2020-10-28T08:05:16.131" v="783"/>
          <ac:spMkLst>
            <pc:docMk/>
            <pc:sldMk cId="3020034557" sldId="350"/>
            <ac:spMk id="5" creationId="{7896ADBE-A158-4508-AF82-6497D12767B9}"/>
          </ac:spMkLst>
        </pc:spChg>
        <pc:spChg chg="del">
          <ac:chgData name="PARK HYUNWOO" userId="fb356f9fdbff464b" providerId="LiveId" clId="{4ABFEA2E-9DBC-4EC3-BA36-03304F7A1271}" dt="2020-10-28T08:00:13.297" v="746" actId="478"/>
          <ac:spMkLst>
            <pc:docMk/>
            <pc:sldMk cId="3020034557" sldId="350"/>
            <ac:spMk id="10" creationId="{76E97284-82F4-40B4-B6BB-BB69B763910E}"/>
          </ac:spMkLst>
        </pc:spChg>
        <pc:spChg chg="del mod">
          <ac:chgData name="PARK HYUNWOO" userId="fb356f9fdbff464b" providerId="LiveId" clId="{4ABFEA2E-9DBC-4EC3-BA36-03304F7A1271}" dt="2020-10-28T08:00:35.100" v="747" actId="478"/>
          <ac:spMkLst>
            <pc:docMk/>
            <pc:sldMk cId="3020034557" sldId="350"/>
            <ac:spMk id="35" creationId="{5A2A1AF0-1B15-48E2-BE56-0E3CE71B2AF4}"/>
          </ac:spMkLst>
        </pc:spChg>
        <pc:picChg chg="add mod">
          <ac:chgData name="PARK HYUNWOO" userId="fb356f9fdbff464b" providerId="LiveId" clId="{4ABFEA2E-9DBC-4EC3-BA36-03304F7A1271}" dt="2020-10-28T08:05:24.449" v="786" actId="14100"/>
          <ac:picMkLst>
            <pc:docMk/>
            <pc:sldMk cId="3020034557" sldId="350"/>
            <ac:picMk id="4" creationId="{22D85656-F805-4242-8569-646B34536183}"/>
          </ac:picMkLst>
        </pc:picChg>
        <pc:picChg chg="del">
          <ac:chgData name="PARK HYUNWOO" userId="fb356f9fdbff464b" providerId="LiveId" clId="{4ABFEA2E-9DBC-4EC3-BA36-03304F7A1271}" dt="2020-10-28T08:00:13.297" v="746" actId="478"/>
          <ac:picMkLst>
            <pc:docMk/>
            <pc:sldMk cId="3020034557" sldId="350"/>
            <ac:picMk id="8" creationId="{A369BE79-9CE3-4965-BC47-CB0A008DAD43}"/>
          </ac:picMkLst>
        </pc:picChg>
      </pc:sldChg>
      <pc:sldChg chg="addSp delSp modSp add del mod">
        <pc:chgData name="PARK HYUNWOO" userId="fb356f9fdbff464b" providerId="LiveId" clId="{4ABFEA2E-9DBC-4EC3-BA36-03304F7A1271}" dt="2020-10-28T08:23:14.564" v="888" actId="47"/>
        <pc:sldMkLst>
          <pc:docMk/>
          <pc:sldMk cId="937724618" sldId="351"/>
        </pc:sldMkLst>
        <pc:spChg chg="mod">
          <ac:chgData name="PARK HYUNWOO" userId="fb356f9fdbff464b" providerId="LiveId" clId="{4ABFEA2E-9DBC-4EC3-BA36-03304F7A1271}" dt="2020-10-28T08:14:42.053" v="793" actId="20577"/>
          <ac:spMkLst>
            <pc:docMk/>
            <pc:sldMk cId="937724618" sldId="351"/>
            <ac:spMk id="2" creationId="{315E92EA-4D48-4BDC-A47A-406289E12FC3}"/>
          </ac:spMkLst>
        </pc:spChg>
        <pc:picChg chg="del">
          <ac:chgData name="PARK HYUNWOO" userId="fb356f9fdbff464b" providerId="LiveId" clId="{4ABFEA2E-9DBC-4EC3-BA36-03304F7A1271}" dt="2020-10-28T08:14:36.627" v="792" actId="478"/>
          <ac:picMkLst>
            <pc:docMk/>
            <pc:sldMk cId="937724618" sldId="351"/>
            <ac:picMk id="3" creationId="{9BFF8CEF-CC4B-4B43-A941-8B727CAF3A1E}"/>
          </ac:picMkLst>
        </pc:picChg>
        <pc:picChg chg="del">
          <ac:chgData name="PARK HYUNWOO" userId="fb356f9fdbff464b" providerId="LiveId" clId="{4ABFEA2E-9DBC-4EC3-BA36-03304F7A1271}" dt="2020-10-28T08:06:28.914" v="788" actId="478"/>
          <ac:picMkLst>
            <pc:docMk/>
            <pc:sldMk cId="937724618" sldId="351"/>
            <ac:picMk id="4" creationId="{22D85656-F805-4242-8569-646B34536183}"/>
          </ac:picMkLst>
        </pc:picChg>
        <pc:picChg chg="add del mod">
          <ac:chgData name="PARK HYUNWOO" userId="fb356f9fdbff464b" providerId="LiveId" clId="{4ABFEA2E-9DBC-4EC3-BA36-03304F7A1271}" dt="2020-10-28T08:16:33.404" v="799" actId="478"/>
          <ac:picMkLst>
            <pc:docMk/>
            <pc:sldMk cId="937724618" sldId="351"/>
            <ac:picMk id="1026" creationId="{273C7907-9D3B-4794-8576-5E18CFDB389B}"/>
          </ac:picMkLst>
        </pc:picChg>
        <pc:picChg chg="add mod">
          <ac:chgData name="PARK HYUNWOO" userId="fb356f9fdbff464b" providerId="LiveId" clId="{4ABFEA2E-9DBC-4EC3-BA36-03304F7A1271}" dt="2020-10-28T08:15:55.007" v="797" actId="1076"/>
          <ac:picMkLst>
            <pc:docMk/>
            <pc:sldMk cId="937724618" sldId="351"/>
            <ac:picMk id="1028" creationId="{51DFA48D-1A16-4F2E-BA53-257CB5331A7B}"/>
          </ac:picMkLst>
        </pc:picChg>
        <pc:cxnChg chg="add mod">
          <ac:chgData name="PARK HYUNWOO" userId="fb356f9fdbff464b" providerId="LiveId" clId="{4ABFEA2E-9DBC-4EC3-BA36-03304F7A1271}" dt="2020-10-28T08:20:34.385" v="884" actId="14100"/>
          <ac:cxnSpMkLst>
            <pc:docMk/>
            <pc:sldMk cId="937724618" sldId="351"/>
            <ac:cxnSpMk id="8" creationId="{C7E5CDA8-79FA-4A49-9141-94D1EA2C5249}"/>
          </ac:cxnSpMkLst>
        </pc:cxnChg>
        <pc:cxnChg chg="add mod">
          <ac:chgData name="PARK HYUNWOO" userId="fb356f9fdbff464b" providerId="LiveId" clId="{4ABFEA2E-9DBC-4EC3-BA36-03304F7A1271}" dt="2020-10-28T08:20:40.157" v="887" actId="14100"/>
          <ac:cxnSpMkLst>
            <pc:docMk/>
            <pc:sldMk cId="937724618" sldId="351"/>
            <ac:cxnSpMk id="12" creationId="{E42BEE41-4BAB-46E4-AD5B-E7A84E86A427}"/>
          </ac:cxnSpMkLst>
        </pc:cxnChg>
      </pc:sldChg>
    </pc:docChg>
  </pc:docChgLst>
  <pc:docChgLst>
    <pc:chgData name="이 상운" userId="44702bf4c8d8b3bd" providerId="Windows Live" clId="Web-{2D7E54CB-5A3A-4EE4-B17E-272CF91B685D}"/>
    <pc:docChg chg="modSld">
      <pc:chgData name="이 상운" userId="44702bf4c8d8b3bd" providerId="Windows Live" clId="Web-{2D7E54CB-5A3A-4EE4-B17E-272CF91B685D}" dt="2021-04-07T09:48:42.749" v="31" actId="20577"/>
      <pc:docMkLst>
        <pc:docMk/>
      </pc:docMkLst>
      <pc:sldChg chg="modSp">
        <pc:chgData name="이 상운" userId="44702bf4c8d8b3bd" providerId="Windows Live" clId="Web-{2D7E54CB-5A3A-4EE4-B17E-272CF91B685D}" dt="2021-04-07T09:48:42.749" v="31" actId="20577"/>
        <pc:sldMkLst>
          <pc:docMk/>
          <pc:sldMk cId="1040561373" sldId="358"/>
        </pc:sldMkLst>
        <pc:spChg chg="mod">
          <ac:chgData name="이 상운" userId="44702bf4c8d8b3bd" providerId="Windows Live" clId="Web-{2D7E54CB-5A3A-4EE4-B17E-272CF91B685D}" dt="2021-04-07T09:48:42.749" v="31" actId="20577"/>
          <ac:spMkLst>
            <pc:docMk/>
            <pc:sldMk cId="1040561373" sldId="358"/>
            <ac:spMk id="3" creationId="{208882AF-4F6B-4F6D-A29F-A6E126E71DEB}"/>
          </ac:spMkLst>
        </pc:spChg>
      </pc:sldChg>
      <pc:sldChg chg="modSp">
        <pc:chgData name="이 상운" userId="44702bf4c8d8b3bd" providerId="Windows Live" clId="Web-{2D7E54CB-5A3A-4EE4-B17E-272CF91B685D}" dt="2021-04-07T09:47:15.263" v="23" actId="20577"/>
        <pc:sldMkLst>
          <pc:docMk/>
          <pc:sldMk cId="3298977831" sldId="362"/>
        </pc:sldMkLst>
        <pc:spChg chg="mod">
          <ac:chgData name="이 상운" userId="44702bf4c8d8b3bd" providerId="Windows Live" clId="Web-{2D7E54CB-5A3A-4EE4-B17E-272CF91B685D}" dt="2021-04-07T09:47:15.263" v="23" actId="20577"/>
          <ac:spMkLst>
            <pc:docMk/>
            <pc:sldMk cId="3298977831" sldId="362"/>
            <ac:spMk id="3" creationId="{208882AF-4F6B-4F6D-A29F-A6E126E71DEB}"/>
          </ac:spMkLst>
        </pc:spChg>
      </pc:sldChg>
    </pc:docChg>
  </pc:docChgLst>
  <pc:docChgLst>
    <pc:chgData name="이 상운" userId="44702bf4c8d8b3bd" providerId="LiveId" clId="{A7D04D9A-75BF-4939-AA56-FC95F8A330D6}"/>
    <pc:docChg chg="undo custSel addSld delSld modSld sldOrd">
      <pc:chgData name="이 상운" userId="44702bf4c8d8b3bd" providerId="LiveId" clId="{A7D04D9A-75BF-4939-AA56-FC95F8A330D6}" dt="2021-11-03T08:46:23.847" v="4009" actId="948"/>
      <pc:docMkLst>
        <pc:docMk/>
      </pc:docMkLst>
      <pc:sldChg chg="addSp modSp mod">
        <pc:chgData name="이 상운" userId="44702bf4c8d8b3bd" providerId="LiveId" clId="{A7D04D9A-75BF-4939-AA56-FC95F8A330D6}" dt="2021-11-02T12:38:20.331" v="244"/>
        <pc:sldMkLst>
          <pc:docMk/>
          <pc:sldMk cId="1896678881" sldId="286"/>
        </pc:sldMkLst>
        <pc:spChg chg="mod">
          <ac:chgData name="이 상운" userId="44702bf4c8d8b3bd" providerId="LiveId" clId="{A7D04D9A-75BF-4939-AA56-FC95F8A330D6}" dt="2021-11-02T12:36:02.138" v="15"/>
          <ac:spMkLst>
            <pc:docMk/>
            <pc:sldMk cId="1896678881" sldId="286"/>
            <ac:spMk id="4" creationId="{EC50351C-AAC9-488F-8552-27A261808232}"/>
          </ac:spMkLst>
        </pc:spChg>
        <pc:spChg chg="add mod">
          <ac:chgData name="이 상운" userId="44702bf4c8d8b3bd" providerId="LiveId" clId="{A7D04D9A-75BF-4939-AA56-FC95F8A330D6}" dt="2021-11-02T12:37:18.645" v="123" actId="20577"/>
          <ac:spMkLst>
            <pc:docMk/>
            <pc:sldMk cId="1896678881" sldId="286"/>
            <ac:spMk id="5" creationId="{271682DB-6A25-4FC1-831C-0A76A1275628}"/>
          </ac:spMkLst>
        </pc:spChg>
        <pc:spChg chg="mod">
          <ac:chgData name="이 상운" userId="44702bf4c8d8b3bd" providerId="LiveId" clId="{A7D04D9A-75BF-4939-AA56-FC95F8A330D6}" dt="2021-11-02T12:38:13.359" v="223" actId="20577"/>
          <ac:spMkLst>
            <pc:docMk/>
            <pc:sldMk cId="1896678881" sldId="286"/>
            <ac:spMk id="6" creationId="{89F44997-CE8F-4603-AE7B-32940B18290F}"/>
          </ac:spMkLst>
        </pc:spChg>
        <pc:spChg chg="add mod">
          <ac:chgData name="이 상운" userId="44702bf4c8d8b3bd" providerId="LiveId" clId="{A7D04D9A-75BF-4939-AA56-FC95F8A330D6}" dt="2021-11-02T12:37:17.386" v="121" actId="20577"/>
          <ac:spMkLst>
            <pc:docMk/>
            <pc:sldMk cId="1896678881" sldId="286"/>
            <ac:spMk id="8" creationId="{28211DBD-BFF9-40A6-AA81-F90BBA942684}"/>
          </ac:spMkLst>
        </pc:spChg>
        <pc:spChg chg="add mod">
          <ac:chgData name="이 상운" userId="44702bf4c8d8b3bd" providerId="LiveId" clId="{A7D04D9A-75BF-4939-AA56-FC95F8A330D6}" dt="2021-11-02T12:38:20.331" v="244"/>
          <ac:spMkLst>
            <pc:docMk/>
            <pc:sldMk cId="1896678881" sldId="286"/>
            <ac:spMk id="9" creationId="{5E76B825-F620-440F-8BE2-87326503A509}"/>
          </ac:spMkLst>
        </pc:spChg>
      </pc:sldChg>
      <pc:sldChg chg="addSp delSp modSp add del mod">
        <pc:chgData name="이 상운" userId="44702bf4c8d8b3bd" providerId="LiveId" clId="{A7D04D9A-75BF-4939-AA56-FC95F8A330D6}" dt="2021-11-02T13:49:31.576" v="1634" actId="47"/>
        <pc:sldMkLst>
          <pc:docMk/>
          <pc:sldMk cId="2504772638" sldId="369"/>
        </pc:sldMkLst>
        <pc:graphicFrameChg chg="add del mod modGraphic">
          <ac:chgData name="이 상운" userId="44702bf4c8d8b3bd" providerId="LiveId" clId="{A7D04D9A-75BF-4939-AA56-FC95F8A330D6}" dt="2021-11-02T13:49:07.640" v="1614" actId="21"/>
          <ac:graphicFrameMkLst>
            <pc:docMk/>
            <pc:sldMk cId="2504772638" sldId="369"/>
            <ac:graphicFrameMk id="9" creationId="{F2D54605-46FB-4409-9AF2-1F58F84231D5}"/>
          </ac:graphicFrameMkLst>
        </pc:graphicFrameChg>
      </pc:sldChg>
      <pc:sldChg chg="modSp del mod ord">
        <pc:chgData name="이 상운" userId="44702bf4c8d8b3bd" providerId="LiveId" clId="{A7D04D9A-75BF-4939-AA56-FC95F8A330D6}" dt="2021-11-03T08:44:57.597" v="4008" actId="47"/>
        <pc:sldMkLst>
          <pc:docMk/>
          <pc:sldMk cId="3332860076" sldId="391"/>
        </pc:sldMkLst>
        <pc:spChg chg="mod">
          <ac:chgData name="이 상운" userId="44702bf4c8d8b3bd" providerId="LiveId" clId="{A7D04D9A-75BF-4939-AA56-FC95F8A330D6}" dt="2021-11-03T08:36:08.879" v="3567"/>
          <ac:spMkLst>
            <pc:docMk/>
            <pc:sldMk cId="3332860076" sldId="391"/>
            <ac:spMk id="2" creationId="{FF5E74DF-5014-4D1E-A17B-3517ACD7A9D0}"/>
          </ac:spMkLst>
        </pc:spChg>
      </pc:sldChg>
      <pc:sldChg chg="modSp mod">
        <pc:chgData name="이 상운" userId="44702bf4c8d8b3bd" providerId="LiveId" clId="{A7D04D9A-75BF-4939-AA56-FC95F8A330D6}" dt="2021-11-03T08:36:10.471" v="3568"/>
        <pc:sldMkLst>
          <pc:docMk/>
          <pc:sldMk cId="4264887268" sldId="403"/>
        </pc:sldMkLst>
        <pc:spChg chg="mod">
          <ac:chgData name="이 상운" userId="44702bf4c8d8b3bd" providerId="LiveId" clId="{A7D04D9A-75BF-4939-AA56-FC95F8A330D6}" dt="2021-11-03T08:36:10.471" v="3568"/>
          <ac:spMkLst>
            <pc:docMk/>
            <pc:sldMk cId="4264887268" sldId="403"/>
            <ac:spMk id="2" creationId="{FF5E74DF-5014-4D1E-A17B-3517ACD7A9D0}"/>
          </ac:spMkLst>
        </pc:spChg>
      </pc:sldChg>
      <pc:sldChg chg="modSp mod">
        <pc:chgData name="이 상운" userId="44702bf4c8d8b3bd" providerId="LiveId" clId="{A7D04D9A-75BF-4939-AA56-FC95F8A330D6}" dt="2021-11-03T08:36:16.450" v="3571"/>
        <pc:sldMkLst>
          <pc:docMk/>
          <pc:sldMk cId="3749190084" sldId="405"/>
        </pc:sldMkLst>
        <pc:spChg chg="mod">
          <ac:chgData name="이 상운" userId="44702bf4c8d8b3bd" providerId="LiveId" clId="{A7D04D9A-75BF-4939-AA56-FC95F8A330D6}" dt="2021-11-03T08:36:16.450" v="3571"/>
          <ac:spMkLst>
            <pc:docMk/>
            <pc:sldMk cId="3749190084" sldId="405"/>
            <ac:spMk id="2" creationId="{DAE470C9-C403-4C40-A504-12B0D3E85B84}"/>
          </ac:spMkLst>
        </pc:spChg>
      </pc:sldChg>
      <pc:sldChg chg="modSp mod">
        <pc:chgData name="이 상운" userId="44702bf4c8d8b3bd" providerId="LiveId" clId="{A7D04D9A-75BF-4939-AA56-FC95F8A330D6}" dt="2021-11-03T08:36:18.123" v="3572"/>
        <pc:sldMkLst>
          <pc:docMk/>
          <pc:sldMk cId="3398234039" sldId="406"/>
        </pc:sldMkLst>
        <pc:spChg chg="mod">
          <ac:chgData name="이 상운" userId="44702bf4c8d8b3bd" providerId="LiveId" clId="{A7D04D9A-75BF-4939-AA56-FC95F8A330D6}" dt="2021-11-03T08:36:18.123" v="3572"/>
          <ac:spMkLst>
            <pc:docMk/>
            <pc:sldMk cId="3398234039" sldId="406"/>
            <ac:spMk id="2" creationId="{FF5E74DF-5014-4D1E-A17B-3517ACD7A9D0}"/>
          </ac:spMkLst>
        </pc:spChg>
      </pc:sldChg>
      <pc:sldChg chg="modSp mod">
        <pc:chgData name="이 상운" userId="44702bf4c8d8b3bd" providerId="LiveId" clId="{A7D04D9A-75BF-4939-AA56-FC95F8A330D6}" dt="2021-11-03T08:36:14.531" v="3570"/>
        <pc:sldMkLst>
          <pc:docMk/>
          <pc:sldMk cId="3732855742" sldId="408"/>
        </pc:sldMkLst>
        <pc:spChg chg="mod">
          <ac:chgData name="이 상운" userId="44702bf4c8d8b3bd" providerId="LiveId" clId="{A7D04D9A-75BF-4939-AA56-FC95F8A330D6}" dt="2021-11-03T08:36:14.531" v="3570"/>
          <ac:spMkLst>
            <pc:docMk/>
            <pc:sldMk cId="3732855742" sldId="408"/>
            <ac:spMk id="2" creationId="{FF5E74DF-5014-4D1E-A17B-3517ACD7A9D0}"/>
          </ac:spMkLst>
        </pc:spChg>
      </pc:sldChg>
      <pc:sldChg chg="modSp mod">
        <pc:chgData name="이 상운" userId="44702bf4c8d8b3bd" providerId="LiveId" clId="{A7D04D9A-75BF-4939-AA56-FC95F8A330D6}" dt="2021-11-03T08:36:12.596" v="3569"/>
        <pc:sldMkLst>
          <pc:docMk/>
          <pc:sldMk cId="1652987597" sldId="409"/>
        </pc:sldMkLst>
        <pc:spChg chg="mod">
          <ac:chgData name="이 상운" userId="44702bf4c8d8b3bd" providerId="LiveId" clId="{A7D04D9A-75BF-4939-AA56-FC95F8A330D6}" dt="2021-11-03T08:36:12.596" v="3569"/>
          <ac:spMkLst>
            <pc:docMk/>
            <pc:sldMk cId="1652987597" sldId="409"/>
            <ac:spMk id="2" creationId="{FF5E74DF-5014-4D1E-A17B-3517ACD7A9D0}"/>
          </ac:spMkLst>
        </pc:spChg>
      </pc:sldChg>
      <pc:sldChg chg="addSp delSp modSp add mod">
        <pc:chgData name="이 상운" userId="44702bf4c8d8b3bd" providerId="LiveId" clId="{A7D04D9A-75BF-4939-AA56-FC95F8A330D6}" dt="2021-11-03T08:15:05.872" v="3477" actId="20577"/>
        <pc:sldMkLst>
          <pc:docMk/>
          <pc:sldMk cId="1939010427" sldId="410"/>
        </pc:sldMkLst>
        <pc:spChg chg="mod">
          <ac:chgData name="이 상운" userId="44702bf4c8d8b3bd" providerId="LiveId" clId="{A7D04D9A-75BF-4939-AA56-FC95F8A330D6}" dt="2021-11-02T12:37:46.939" v="156"/>
          <ac:spMkLst>
            <pc:docMk/>
            <pc:sldMk cId="1939010427" sldId="410"/>
            <ac:spMk id="2" creationId="{FF5E74DF-5014-4D1E-A17B-3517ACD7A9D0}"/>
          </ac:spMkLst>
        </pc:spChg>
        <pc:spChg chg="add del mod">
          <ac:chgData name="이 상운" userId="44702bf4c8d8b3bd" providerId="LiveId" clId="{A7D04D9A-75BF-4939-AA56-FC95F8A330D6}" dt="2021-11-03T08:11:15.167" v="3393" actId="478"/>
          <ac:spMkLst>
            <pc:docMk/>
            <pc:sldMk cId="1939010427" sldId="410"/>
            <ac:spMk id="5" creationId="{57CF4A58-8617-49D2-8FED-6094A7BF8E95}"/>
          </ac:spMkLst>
        </pc:spChg>
        <pc:spChg chg="mod">
          <ac:chgData name="이 상운" userId="44702bf4c8d8b3bd" providerId="LiveId" clId="{A7D04D9A-75BF-4939-AA56-FC95F8A330D6}" dt="2021-11-03T08:14:38.715" v="3450"/>
          <ac:spMkLst>
            <pc:docMk/>
            <pc:sldMk cId="1939010427" sldId="410"/>
            <ac:spMk id="6" creationId="{BBFA2CBC-EE20-4AF1-95E3-A3260B529898}"/>
          </ac:spMkLst>
        </pc:spChg>
        <pc:spChg chg="mod">
          <ac:chgData name="이 상운" userId="44702bf4c8d8b3bd" providerId="LiveId" clId="{A7D04D9A-75BF-4939-AA56-FC95F8A330D6}" dt="2021-11-03T08:15:05.872" v="3477" actId="20577"/>
          <ac:spMkLst>
            <pc:docMk/>
            <pc:sldMk cId="1939010427" sldId="410"/>
            <ac:spMk id="10" creationId="{A5DED761-8D95-4604-A3C2-A24DE22B7FFD}"/>
          </ac:spMkLst>
        </pc:spChg>
      </pc:sldChg>
      <pc:sldChg chg="modSp add mod">
        <pc:chgData name="이 상운" userId="44702bf4c8d8b3bd" providerId="LiveId" clId="{A7D04D9A-75BF-4939-AA56-FC95F8A330D6}" dt="2021-11-02T13:15:06.792" v="1320"/>
        <pc:sldMkLst>
          <pc:docMk/>
          <pc:sldMk cId="2755409756" sldId="411"/>
        </pc:sldMkLst>
        <pc:spChg chg="mod">
          <ac:chgData name="이 상운" userId="44702bf4c8d8b3bd" providerId="LiveId" clId="{A7D04D9A-75BF-4939-AA56-FC95F8A330D6}" dt="2021-11-02T12:37:52.419" v="173"/>
          <ac:spMkLst>
            <pc:docMk/>
            <pc:sldMk cId="2755409756" sldId="411"/>
            <ac:spMk id="2" creationId="{FF5E74DF-5014-4D1E-A17B-3517ACD7A9D0}"/>
          </ac:spMkLst>
        </pc:spChg>
        <pc:spChg chg="mod">
          <ac:chgData name="이 상운" userId="44702bf4c8d8b3bd" providerId="LiveId" clId="{A7D04D9A-75BF-4939-AA56-FC95F8A330D6}" dt="2021-11-02T12:39:28.379" v="419" actId="20577"/>
          <ac:spMkLst>
            <pc:docMk/>
            <pc:sldMk cId="2755409756" sldId="411"/>
            <ac:spMk id="6" creationId="{BBFA2CBC-EE20-4AF1-95E3-A3260B529898}"/>
          </ac:spMkLst>
        </pc:spChg>
        <pc:spChg chg="mod">
          <ac:chgData name="이 상운" userId="44702bf4c8d8b3bd" providerId="LiveId" clId="{A7D04D9A-75BF-4939-AA56-FC95F8A330D6}" dt="2021-11-02T13:15:06.792" v="1320"/>
          <ac:spMkLst>
            <pc:docMk/>
            <pc:sldMk cId="2755409756" sldId="411"/>
            <ac:spMk id="10" creationId="{A5DED761-8D95-4604-A3C2-A24DE22B7FFD}"/>
          </ac:spMkLst>
        </pc:spChg>
      </pc:sldChg>
      <pc:sldChg chg="modSp add mod">
        <pc:chgData name="이 상운" userId="44702bf4c8d8b3bd" providerId="LiveId" clId="{A7D04D9A-75BF-4939-AA56-FC95F8A330D6}" dt="2021-11-02T12:43:56.214" v="902" actId="2710"/>
        <pc:sldMkLst>
          <pc:docMk/>
          <pc:sldMk cId="1907928647" sldId="412"/>
        </pc:sldMkLst>
        <pc:spChg chg="mod">
          <ac:chgData name="이 상운" userId="44702bf4c8d8b3bd" providerId="LiveId" clId="{A7D04D9A-75BF-4939-AA56-FC95F8A330D6}" dt="2021-11-02T12:38:01.922" v="191"/>
          <ac:spMkLst>
            <pc:docMk/>
            <pc:sldMk cId="1907928647" sldId="412"/>
            <ac:spMk id="2" creationId="{FF5E74DF-5014-4D1E-A17B-3517ACD7A9D0}"/>
          </ac:spMkLst>
        </pc:spChg>
        <pc:spChg chg="mod">
          <ac:chgData name="이 상운" userId="44702bf4c8d8b3bd" providerId="LiveId" clId="{A7D04D9A-75BF-4939-AA56-FC95F8A330D6}" dt="2021-11-02T12:39:38.065" v="446"/>
          <ac:spMkLst>
            <pc:docMk/>
            <pc:sldMk cId="1907928647" sldId="412"/>
            <ac:spMk id="6" creationId="{BBFA2CBC-EE20-4AF1-95E3-A3260B529898}"/>
          </ac:spMkLst>
        </pc:spChg>
        <pc:spChg chg="mod">
          <ac:chgData name="이 상운" userId="44702bf4c8d8b3bd" providerId="LiveId" clId="{A7D04D9A-75BF-4939-AA56-FC95F8A330D6}" dt="2021-11-02T12:43:56.214" v="902" actId="2710"/>
          <ac:spMkLst>
            <pc:docMk/>
            <pc:sldMk cId="1907928647" sldId="412"/>
            <ac:spMk id="10" creationId="{A5DED761-8D95-4604-A3C2-A24DE22B7FFD}"/>
          </ac:spMkLst>
        </pc:spChg>
      </pc:sldChg>
      <pc:sldChg chg="addSp delSp modSp add mod modNotesTx">
        <pc:chgData name="이 상운" userId="44702bf4c8d8b3bd" providerId="LiveId" clId="{A7D04D9A-75BF-4939-AA56-FC95F8A330D6}" dt="2021-11-03T08:25:26.501" v="3562" actId="20577"/>
        <pc:sldMkLst>
          <pc:docMk/>
          <pc:sldMk cId="611663292" sldId="413"/>
        </pc:sldMkLst>
        <pc:spChg chg="mod">
          <ac:chgData name="이 상운" userId="44702bf4c8d8b3bd" providerId="LiveId" clId="{A7D04D9A-75BF-4939-AA56-FC95F8A330D6}" dt="2021-11-02T12:38:37.568" v="254"/>
          <ac:spMkLst>
            <pc:docMk/>
            <pc:sldMk cId="611663292" sldId="413"/>
            <ac:spMk id="2" creationId="{FF5E74DF-5014-4D1E-A17B-3517ACD7A9D0}"/>
          </ac:spMkLst>
        </pc:spChg>
        <pc:spChg chg="add del mod">
          <ac:chgData name="이 상운" userId="44702bf4c8d8b3bd" providerId="LiveId" clId="{A7D04D9A-75BF-4939-AA56-FC95F8A330D6}" dt="2021-11-02T12:49:26.012" v="1203" actId="478"/>
          <ac:spMkLst>
            <pc:docMk/>
            <pc:sldMk cId="611663292" sldId="413"/>
            <ac:spMk id="5" creationId="{97EE0B0E-8572-45C7-95D7-89D4E059A234}"/>
          </ac:spMkLst>
        </pc:spChg>
        <pc:spChg chg="del">
          <ac:chgData name="이 상운" userId="44702bf4c8d8b3bd" providerId="LiveId" clId="{A7D04D9A-75BF-4939-AA56-FC95F8A330D6}" dt="2021-11-02T12:49:05.564" v="1201" actId="478"/>
          <ac:spMkLst>
            <pc:docMk/>
            <pc:sldMk cId="611663292" sldId="413"/>
            <ac:spMk id="6" creationId="{BBFA2CBC-EE20-4AF1-95E3-A3260B529898}"/>
          </ac:spMkLst>
        </pc:spChg>
        <pc:spChg chg="add del">
          <ac:chgData name="이 상운" userId="44702bf4c8d8b3bd" providerId="LiveId" clId="{A7D04D9A-75BF-4939-AA56-FC95F8A330D6}" dt="2021-11-02T12:47:57.959" v="1133" actId="22"/>
          <ac:spMkLst>
            <pc:docMk/>
            <pc:sldMk cId="611663292" sldId="413"/>
            <ac:spMk id="7" creationId="{FEACFCC8-4C6D-499C-944A-7D2ECFE92505}"/>
          </ac:spMkLst>
        </pc:spChg>
        <pc:spChg chg="del">
          <ac:chgData name="이 상운" userId="44702bf4c8d8b3bd" providerId="LiveId" clId="{A7D04D9A-75BF-4939-AA56-FC95F8A330D6}" dt="2021-11-02T12:49:06.508" v="1202" actId="478"/>
          <ac:spMkLst>
            <pc:docMk/>
            <pc:sldMk cId="611663292" sldId="413"/>
            <ac:spMk id="10" creationId="{A5DED761-8D95-4604-A3C2-A24DE22B7FFD}"/>
          </ac:spMkLst>
        </pc:spChg>
        <pc:picChg chg="add del">
          <ac:chgData name="이 상운" userId="44702bf4c8d8b3bd" providerId="LiveId" clId="{A7D04D9A-75BF-4939-AA56-FC95F8A330D6}" dt="2021-11-02T12:48:09.562" v="1135"/>
          <ac:picMkLst>
            <pc:docMk/>
            <pc:sldMk cId="611663292" sldId="413"/>
            <ac:picMk id="1026" creationId="{E872AFA6-0E84-462C-B5DA-7FE3A127121C}"/>
          </ac:picMkLst>
        </pc:picChg>
        <pc:picChg chg="add del">
          <ac:chgData name="이 상운" userId="44702bf4c8d8b3bd" providerId="LiveId" clId="{A7D04D9A-75BF-4939-AA56-FC95F8A330D6}" dt="2021-11-02T12:48:19.575" v="1138"/>
          <ac:picMkLst>
            <pc:docMk/>
            <pc:sldMk cId="611663292" sldId="413"/>
            <ac:picMk id="1028" creationId="{EB9254B6-690E-4566-8D07-7BDB681A9CF9}"/>
          </ac:picMkLst>
        </pc:picChg>
        <pc:picChg chg="add del mod">
          <ac:chgData name="이 상운" userId="44702bf4c8d8b3bd" providerId="LiveId" clId="{A7D04D9A-75BF-4939-AA56-FC95F8A330D6}" dt="2021-11-02T12:49:27.553" v="1204" actId="478"/>
          <ac:picMkLst>
            <pc:docMk/>
            <pc:sldMk cId="611663292" sldId="413"/>
            <ac:picMk id="1030" creationId="{960B91A5-E6A0-43E6-B1FA-F145241BEE96}"/>
          </ac:picMkLst>
        </pc:picChg>
        <pc:picChg chg="add mod">
          <ac:chgData name="이 상운" userId="44702bf4c8d8b3bd" providerId="LiveId" clId="{A7D04D9A-75BF-4939-AA56-FC95F8A330D6}" dt="2021-11-02T14:09:37.601" v="2299" actId="1076"/>
          <ac:picMkLst>
            <pc:docMk/>
            <pc:sldMk cId="611663292" sldId="413"/>
            <ac:picMk id="1032" creationId="{DC73CEA0-A1B1-4067-A86A-8D533FCC8999}"/>
          </ac:picMkLst>
        </pc:picChg>
      </pc:sldChg>
      <pc:sldChg chg="addSp delSp modSp add mod ord">
        <pc:chgData name="이 상운" userId="44702bf4c8d8b3bd" providerId="LiveId" clId="{A7D04D9A-75BF-4939-AA56-FC95F8A330D6}" dt="2021-11-03T08:42:25.009" v="3659" actId="164"/>
        <pc:sldMkLst>
          <pc:docMk/>
          <pc:sldMk cId="281710262" sldId="414"/>
        </pc:sldMkLst>
        <pc:spChg chg="mod">
          <ac:chgData name="이 상운" userId="44702bf4c8d8b3bd" providerId="LiveId" clId="{A7D04D9A-75BF-4939-AA56-FC95F8A330D6}" dt="2021-11-02T12:38:48.386" v="284"/>
          <ac:spMkLst>
            <pc:docMk/>
            <pc:sldMk cId="281710262" sldId="414"/>
            <ac:spMk id="2" creationId="{FF5E74DF-5014-4D1E-A17B-3517ACD7A9D0}"/>
          </ac:spMkLst>
        </pc:spChg>
        <pc:spChg chg="add del mod">
          <ac:chgData name="이 상운" userId="44702bf4c8d8b3bd" providerId="LiveId" clId="{A7D04D9A-75BF-4939-AA56-FC95F8A330D6}" dt="2021-11-02T13:57:03.317" v="1842" actId="478"/>
          <ac:spMkLst>
            <pc:docMk/>
            <pc:sldMk cId="281710262" sldId="414"/>
            <ac:spMk id="4" creationId="{722C3203-8599-45A2-865A-A58581B3B51E}"/>
          </ac:spMkLst>
        </pc:spChg>
        <pc:spChg chg="del">
          <ac:chgData name="이 상운" userId="44702bf4c8d8b3bd" providerId="LiveId" clId="{A7D04D9A-75BF-4939-AA56-FC95F8A330D6}" dt="2021-11-02T13:56:59.503" v="1840" actId="478"/>
          <ac:spMkLst>
            <pc:docMk/>
            <pc:sldMk cId="281710262" sldId="414"/>
            <ac:spMk id="6" creationId="{BBFA2CBC-EE20-4AF1-95E3-A3260B529898}"/>
          </ac:spMkLst>
        </pc:spChg>
        <pc:spChg chg="add mod">
          <ac:chgData name="이 상운" userId="44702bf4c8d8b3bd" providerId="LiveId" clId="{A7D04D9A-75BF-4939-AA56-FC95F8A330D6}" dt="2021-11-03T08:38:54.945" v="3596"/>
          <ac:spMkLst>
            <pc:docMk/>
            <pc:sldMk cId="281710262" sldId="414"/>
            <ac:spMk id="7" creationId="{0CFFAC78-3834-46F9-BF31-D8950E11DEC9}"/>
          </ac:spMkLst>
        </pc:spChg>
        <pc:spChg chg="add mod">
          <ac:chgData name="이 상운" userId="44702bf4c8d8b3bd" providerId="LiveId" clId="{A7D04D9A-75BF-4939-AA56-FC95F8A330D6}" dt="2021-11-02T13:56:59.708" v="1841"/>
          <ac:spMkLst>
            <pc:docMk/>
            <pc:sldMk cId="281710262" sldId="414"/>
            <ac:spMk id="8" creationId="{366A8576-9734-452A-BB7D-5043750AD3A7}"/>
          </ac:spMkLst>
        </pc:spChg>
        <pc:spChg chg="del">
          <ac:chgData name="이 상운" userId="44702bf4c8d8b3bd" providerId="LiveId" clId="{A7D04D9A-75BF-4939-AA56-FC95F8A330D6}" dt="2021-11-02T13:56:59.503" v="1840" actId="478"/>
          <ac:spMkLst>
            <pc:docMk/>
            <pc:sldMk cId="281710262" sldId="414"/>
            <ac:spMk id="10" creationId="{A5DED761-8D95-4604-A3C2-A24DE22B7FFD}"/>
          </ac:spMkLst>
        </pc:spChg>
        <pc:grpChg chg="add mod">
          <ac:chgData name="이 상운" userId="44702bf4c8d8b3bd" providerId="LiveId" clId="{A7D04D9A-75BF-4939-AA56-FC95F8A330D6}" dt="2021-11-03T08:42:25.009" v="3659" actId="164"/>
          <ac:grpSpMkLst>
            <pc:docMk/>
            <pc:sldMk cId="281710262" sldId="414"/>
            <ac:grpSpMk id="4" creationId="{A1A6C35C-A5B3-4E0C-865B-8DCA81C133A2}"/>
          </ac:grpSpMkLst>
        </pc:grpChg>
        <pc:picChg chg="add del mod">
          <ac:chgData name="이 상운" userId="44702bf4c8d8b3bd" providerId="LiveId" clId="{A7D04D9A-75BF-4939-AA56-FC95F8A330D6}" dt="2021-11-03T08:39:35.990" v="3606"/>
          <ac:picMkLst>
            <pc:docMk/>
            <pc:sldMk cId="281710262" sldId="414"/>
            <ac:picMk id="5" creationId="{9097EEEE-CB32-45A2-AFB5-96648782AABE}"/>
          </ac:picMkLst>
        </pc:picChg>
        <pc:picChg chg="add del mod">
          <ac:chgData name="이 상운" userId="44702bf4c8d8b3bd" providerId="LiveId" clId="{A7D04D9A-75BF-4939-AA56-FC95F8A330D6}" dt="2021-11-03T08:39:47.826" v="3616"/>
          <ac:picMkLst>
            <pc:docMk/>
            <pc:sldMk cId="281710262" sldId="414"/>
            <ac:picMk id="6" creationId="{E67FCF26-D107-46C0-8FCC-1F1F025BD523}"/>
          </ac:picMkLst>
        </pc:picChg>
        <pc:picChg chg="add del mod">
          <ac:chgData name="이 상운" userId="44702bf4c8d8b3bd" providerId="LiveId" clId="{A7D04D9A-75BF-4939-AA56-FC95F8A330D6}" dt="2021-11-03T08:39:47.440" v="3615"/>
          <ac:picMkLst>
            <pc:docMk/>
            <pc:sldMk cId="281710262" sldId="414"/>
            <ac:picMk id="9" creationId="{4DB362CE-A397-4001-9110-7D859D2FB5BA}"/>
          </ac:picMkLst>
        </pc:picChg>
        <pc:picChg chg="add mod">
          <ac:chgData name="이 상운" userId="44702bf4c8d8b3bd" providerId="LiveId" clId="{A7D04D9A-75BF-4939-AA56-FC95F8A330D6}" dt="2021-11-03T08:42:25.009" v="3659" actId="164"/>
          <ac:picMkLst>
            <pc:docMk/>
            <pc:sldMk cId="281710262" sldId="414"/>
            <ac:picMk id="10" creationId="{BAB6C94D-7663-45F7-AD85-7D4DB3F7048D}"/>
          </ac:picMkLst>
        </pc:picChg>
        <pc:picChg chg="add mod modCrop">
          <ac:chgData name="이 상운" userId="44702bf4c8d8b3bd" providerId="LiveId" clId="{A7D04D9A-75BF-4939-AA56-FC95F8A330D6}" dt="2021-11-03T08:42:25.009" v="3659" actId="164"/>
          <ac:picMkLst>
            <pc:docMk/>
            <pc:sldMk cId="281710262" sldId="414"/>
            <ac:picMk id="11" creationId="{E9EA2F93-0D10-47F3-BE1D-718977E8BC48}"/>
          </ac:picMkLst>
        </pc:picChg>
      </pc:sldChg>
      <pc:sldChg chg="modSp add mod">
        <pc:chgData name="이 상운" userId="44702bf4c8d8b3bd" providerId="LiveId" clId="{A7D04D9A-75BF-4939-AA56-FC95F8A330D6}" dt="2021-11-03T08:20:34.435" v="3558" actId="20577"/>
        <pc:sldMkLst>
          <pc:docMk/>
          <pc:sldMk cId="42764258" sldId="415"/>
        </pc:sldMkLst>
        <pc:spChg chg="mod">
          <ac:chgData name="이 상운" userId="44702bf4c8d8b3bd" providerId="LiveId" clId="{A7D04D9A-75BF-4939-AA56-FC95F8A330D6}" dt="2021-11-02T12:46:08.187" v="1083" actId="20577"/>
          <ac:spMkLst>
            <pc:docMk/>
            <pc:sldMk cId="42764258" sldId="415"/>
            <ac:spMk id="6" creationId="{BBFA2CBC-EE20-4AF1-95E3-A3260B529898}"/>
          </ac:spMkLst>
        </pc:spChg>
        <pc:spChg chg="mod">
          <ac:chgData name="이 상운" userId="44702bf4c8d8b3bd" providerId="LiveId" clId="{A7D04D9A-75BF-4939-AA56-FC95F8A330D6}" dt="2021-11-03T08:20:34.435" v="3558" actId="20577"/>
          <ac:spMkLst>
            <pc:docMk/>
            <pc:sldMk cId="42764258" sldId="415"/>
            <ac:spMk id="10" creationId="{A5DED761-8D95-4604-A3C2-A24DE22B7FFD}"/>
          </ac:spMkLst>
        </pc:spChg>
      </pc:sldChg>
      <pc:sldChg chg="addSp modSp add mod ord">
        <pc:chgData name="이 상운" userId="44702bf4c8d8b3bd" providerId="LiveId" clId="{A7D04D9A-75BF-4939-AA56-FC95F8A330D6}" dt="2021-11-03T08:37:42.087" v="3576"/>
        <pc:sldMkLst>
          <pc:docMk/>
          <pc:sldMk cId="2240129660" sldId="416"/>
        </pc:sldMkLst>
        <pc:spChg chg="mod">
          <ac:chgData name="이 상운" userId="44702bf4c8d8b3bd" providerId="LiveId" clId="{A7D04D9A-75BF-4939-AA56-FC95F8A330D6}" dt="2021-11-02T14:22:14.742" v="2349" actId="20577"/>
          <ac:spMkLst>
            <pc:docMk/>
            <pc:sldMk cId="2240129660" sldId="416"/>
            <ac:spMk id="6" creationId="{BBFA2CBC-EE20-4AF1-95E3-A3260B529898}"/>
          </ac:spMkLst>
        </pc:spChg>
        <pc:spChg chg="mod">
          <ac:chgData name="이 상운" userId="44702bf4c8d8b3bd" providerId="LiveId" clId="{A7D04D9A-75BF-4939-AA56-FC95F8A330D6}" dt="2021-11-02T14:47:25.656" v="2506" actId="20577"/>
          <ac:spMkLst>
            <pc:docMk/>
            <pc:sldMk cId="2240129660" sldId="416"/>
            <ac:spMk id="10" creationId="{A5DED761-8D95-4604-A3C2-A24DE22B7FFD}"/>
          </ac:spMkLst>
        </pc:spChg>
        <pc:picChg chg="add mod">
          <ac:chgData name="이 상운" userId="44702bf4c8d8b3bd" providerId="LiveId" clId="{A7D04D9A-75BF-4939-AA56-FC95F8A330D6}" dt="2021-11-02T14:36:53.067" v="2504" actId="1076"/>
          <ac:picMkLst>
            <pc:docMk/>
            <pc:sldMk cId="2240129660" sldId="416"/>
            <ac:picMk id="4" creationId="{DC3E7823-6773-4101-A886-FCFF801CC0E5}"/>
          </ac:picMkLst>
        </pc:picChg>
      </pc:sldChg>
      <pc:sldChg chg="addSp delSp modSp add mod">
        <pc:chgData name="이 상운" userId="44702bf4c8d8b3bd" providerId="LiveId" clId="{A7D04D9A-75BF-4939-AA56-FC95F8A330D6}" dt="2021-11-02T13:13:47.590" v="1250" actId="1076"/>
        <pc:sldMkLst>
          <pc:docMk/>
          <pc:sldMk cId="771755190" sldId="417"/>
        </pc:sldMkLst>
        <pc:spChg chg="add del">
          <ac:chgData name="이 상운" userId="44702bf4c8d8b3bd" providerId="LiveId" clId="{A7D04D9A-75BF-4939-AA56-FC95F8A330D6}" dt="2021-11-02T12:50:27.017" v="1214" actId="22"/>
          <ac:spMkLst>
            <pc:docMk/>
            <pc:sldMk cId="771755190" sldId="417"/>
            <ac:spMk id="5" creationId="{586D8E3C-681C-4EEE-8FEF-738531AD9A2B}"/>
          </ac:spMkLst>
        </pc:spChg>
        <pc:picChg chg="del">
          <ac:chgData name="이 상운" userId="44702bf4c8d8b3bd" providerId="LiveId" clId="{A7D04D9A-75BF-4939-AA56-FC95F8A330D6}" dt="2021-11-02T12:50:25.687" v="1212" actId="478"/>
          <ac:picMkLst>
            <pc:docMk/>
            <pc:sldMk cId="771755190" sldId="417"/>
            <ac:picMk id="1032" creationId="{DC73CEA0-A1B1-4067-A86A-8D533FCC8999}"/>
          </ac:picMkLst>
        </pc:picChg>
        <pc:picChg chg="add del mod">
          <ac:chgData name="이 상운" userId="44702bf4c8d8b3bd" providerId="LiveId" clId="{A7D04D9A-75BF-4939-AA56-FC95F8A330D6}" dt="2021-11-02T12:54:36.189" v="1217" actId="478"/>
          <ac:picMkLst>
            <pc:docMk/>
            <pc:sldMk cId="771755190" sldId="417"/>
            <ac:picMk id="2050" creationId="{3180E434-D150-42B5-A3CB-72D9AA6F3EB9}"/>
          </ac:picMkLst>
        </pc:picChg>
        <pc:picChg chg="add del mod">
          <ac:chgData name="이 상운" userId="44702bf4c8d8b3bd" providerId="LiveId" clId="{A7D04D9A-75BF-4939-AA56-FC95F8A330D6}" dt="2021-11-02T12:55:10.737" v="1220" actId="478"/>
          <ac:picMkLst>
            <pc:docMk/>
            <pc:sldMk cId="771755190" sldId="417"/>
            <ac:picMk id="2052" creationId="{536B5667-3035-4C19-B4B3-7C7565BDDF60}"/>
          </ac:picMkLst>
        </pc:picChg>
        <pc:picChg chg="add del mod">
          <ac:chgData name="이 상운" userId="44702bf4c8d8b3bd" providerId="LiveId" clId="{A7D04D9A-75BF-4939-AA56-FC95F8A330D6}" dt="2021-11-02T13:05:34.435" v="1223" actId="478"/>
          <ac:picMkLst>
            <pc:docMk/>
            <pc:sldMk cId="771755190" sldId="417"/>
            <ac:picMk id="2054" creationId="{8F1BCDDE-C7EA-4BC6-A621-6730D0F16850}"/>
          </ac:picMkLst>
        </pc:picChg>
        <pc:picChg chg="add del mod">
          <ac:chgData name="이 상운" userId="44702bf4c8d8b3bd" providerId="LiveId" clId="{A7D04D9A-75BF-4939-AA56-FC95F8A330D6}" dt="2021-11-02T13:10:44.374" v="1230" actId="478"/>
          <ac:picMkLst>
            <pc:docMk/>
            <pc:sldMk cId="771755190" sldId="417"/>
            <ac:picMk id="2056" creationId="{26F22E0B-0DBE-49C2-9AF4-1AB6DF1F15D6}"/>
          </ac:picMkLst>
        </pc:picChg>
        <pc:picChg chg="add del mod">
          <ac:chgData name="이 상운" userId="44702bf4c8d8b3bd" providerId="LiveId" clId="{A7D04D9A-75BF-4939-AA56-FC95F8A330D6}" dt="2021-11-02T13:12:48.315" v="1236" actId="478"/>
          <ac:picMkLst>
            <pc:docMk/>
            <pc:sldMk cId="771755190" sldId="417"/>
            <ac:picMk id="2058" creationId="{74D0ED71-778F-4F1F-B5E8-C179E6872545}"/>
          </ac:picMkLst>
        </pc:picChg>
        <pc:picChg chg="add del mod">
          <ac:chgData name="이 상운" userId="44702bf4c8d8b3bd" providerId="LiveId" clId="{A7D04D9A-75BF-4939-AA56-FC95F8A330D6}" dt="2021-11-02T13:13:35.013" v="1245" actId="478"/>
          <ac:picMkLst>
            <pc:docMk/>
            <pc:sldMk cId="771755190" sldId="417"/>
            <ac:picMk id="2060" creationId="{3E9CB6EA-C42B-420E-BA2A-EFEA7C5FB232}"/>
          </ac:picMkLst>
        </pc:picChg>
        <pc:picChg chg="add mod">
          <ac:chgData name="이 상운" userId="44702bf4c8d8b3bd" providerId="LiveId" clId="{A7D04D9A-75BF-4939-AA56-FC95F8A330D6}" dt="2021-11-02T13:13:47.590" v="1250" actId="1076"/>
          <ac:picMkLst>
            <pc:docMk/>
            <pc:sldMk cId="771755190" sldId="417"/>
            <ac:picMk id="2062" creationId="{9E1283B8-648B-4611-B8B5-13727A0E7CDF}"/>
          </ac:picMkLst>
        </pc:picChg>
      </pc:sldChg>
      <pc:sldChg chg="add del">
        <pc:chgData name="이 상운" userId="44702bf4c8d8b3bd" providerId="LiveId" clId="{A7D04D9A-75BF-4939-AA56-FC95F8A330D6}" dt="2021-11-03T08:21:19.114" v="3559" actId="47"/>
        <pc:sldMkLst>
          <pc:docMk/>
          <pc:sldMk cId="1374618388" sldId="418"/>
        </pc:sldMkLst>
      </pc:sldChg>
      <pc:sldChg chg="addSp delSp modSp add mod">
        <pc:chgData name="이 상운" userId="44702bf4c8d8b3bd" providerId="LiveId" clId="{A7D04D9A-75BF-4939-AA56-FC95F8A330D6}" dt="2021-11-02T13:54:48.521" v="1657"/>
        <pc:sldMkLst>
          <pc:docMk/>
          <pc:sldMk cId="1841390876" sldId="419"/>
        </pc:sldMkLst>
        <pc:spChg chg="mod">
          <ac:chgData name="이 상운" userId="44702bf4c8d8b3bd" providerId="LiveId" clId="{A7D04D9A-75BF-4939-AA56-FC95F8A330D6}" dt="2021-11-02T13:49:30.621" v="1633"/>
          <ac:spMkLst>
            <pc:docMk/>
            <pc:sldMk cId="1841390876" sldId="419"/>
            <ac:spMk id="6" creationId="{BBFA2CBC-EE20-4AF1-95E3-A3260B529898}"/>
          </ac:spMkLst>
        </pc:spChg>
        <pc:spChg chg="del mod">
          <ac:chgData name="이 상운" userId="44702bf4c8d8b3bd" providerId="LiveId" clId="{A7D04D9A-75BF-4939-AA56-FC95F8A330D6}" dt="2021-11-02T13:49:15.356" v="1617" actId="478"/>
          <ac:spMkLst>
            <pc:docMk/>
            <pc:sldMk cId="1841390876" sldId="419"/>
            <ac:spMk id="10" creationId="{A5DED761-8D95-4604-A3C2-A24DE22B7FFD}"/>
          </ac:spMkLst>
        </pc:spChg>
        <pc:graphicFrameChg chg="add mod modGraphic">
          <ac:chgData name="이 상운" userId="44702bf4c8d8b3bd" providerId="LiveId" clId="{A7D04D9A-75BF-4939-AA56-FC95F8A330D6}" dt="2021-11-02T13:54:48.521" v="1657"/>
          <ac:graphicFrameMkLst>
            <pc:docMk/>
            <pc:sldMk cId="1841390876" sldId="419"/>
            <ac:graphicFrameMk id="5" creationId="{6D130571-9779-42F4-AF79-FCB3276DA59F}"/>
          </ac:graphicFrameMkLst>
        </pc:graphicFrameChg>
      </pc:sldChg>
      <pc:sldChg chg="modSp add mod">
        <pc:chgData name="이 상운" userId="44702bf4c8d8b3bd" providerId="LiveId" clId="{A7D04D9A-75BF-4939-AA56-FC95F8A330D6}" dt="2021-11-03T08:14:44.605" v="3457"/>
        <pc:sldMkLst>
          <pc:docMk/>
          <pc:sldMk cId="276249477" sldId="420"/>
        </pc:sldMkLst>
        <pc:spChg chg="mod">
          <ac:chgData name="이 상운" userId="44702bf4c8d8b3bd" providerId="LiveId" clId="{A7D04D9A-75BF-4939-AA56-FC95F8A330D6}" dt="2021-11-02T13:55:46.309" v="1756" actId="20577"/>
          <ac:spMkLst>
            <pc:docMk/>
            <pc:sldMk cId="276249477" sldId="420"/>
            <ac:spMk id="6" creationId="{BBFA2CBC-EE20-4AF1-95E3-A3260B529898}"/>
          </ac:spMkLst>
        </pc:spChg>
        <pc:spChg chg="mod">
          <ac:chgData name="이 상운" userId="44702bf4c8d8b3bd" providerId="LiveId" clId="{A7D04D9A-75BF-4939-AA56-FC95F8A330D6}" dt="2021-11-03T08:14:44.605" v="3457"/>
          <ac:spMkLst>
            <pc:docMk/>
            <pc:sldMk cId="276249477" sldId="420"/>
            <ac:spMk id="10" creationId="{A5DED761-8D95-4604-A3C2-A24DE22B7FFD}"/>
          </ac:spMkLst>
        </pc:spChg>
      </pc:sldChg>
      <pc:sldChg chg="add del">
        <pc:chgData name="이 상운" userId="44702bf4c8d8b3bd" providerId="LiveId" clId="{A7D04D9A-75BF-4939-AA56-FC95F8A330D6}" dt="2021-11-02T13:49:05.385" v="1613"/>
        <pc:sldMkLst>
          <pc:docMk/>
          <pc:sldMk cId="1153402405" sldId="420"/>
        </pc:sldMkLst>
      </pc:sldChg>
      <pc:sldChg chg="addSp delSp modSp add mod">
        <pc:chgData name="이 상운" userId="44702bf4c8d8b3bd" providerId="LiveId" clId="{A7D04D9A-75BF-4939-AA56-FC95F8A330D6}" dt="2021-11-02T14:08:18.239" v="2257" actId="6549"/>
        <pc:sldMkLst>
          <pc:docMk/>
          <pc:sldMk cId="2913174680" sldId="421"/>
        </pc:sldMkLst>
        <pc:spChg chg="mod">
          <ac:chgData name="이 상운" userId="44702bf4c8d8b3bd" providerId="LiveId" clId="{A7D04D9A-75BF-4939-AA56-FC95F8A330D6}" dt="2021-11-02T13:55:54.835" v="1777"/>
          <ac:spMkLst>
            <pc:docMk/>
            <pc:sldMk cId="2913174680" sldId="421"/>
            <ac:spMk id="6" creationId="{BBFA2CBC-EE20-4AF1-95E3-A3260B529898}"/>
          </ac:spMkLst>
        </pc:spChg>
        <pc:spChg chg="mod">
          <ac:chgData name="이 상운" userId="44702bf4c8d8b3bd" providerId="LiveId" clId="{A7D04D9A-75BF-4939-AA56-FC95F8A330D6}" dt="2021-11-02T14:08:18.239" v="2257" actId="6549"/>
          <ac:spMkLst>
            <pc:docMk/>
            <pc:sldMk cId="2913174680" sldId="421"/>
            <ac:spMk id="10" creationId="{A5DED761-8D95-4604-A3C2-A24DE22B7FFD}"/>
          </ac:spMkLst>
        </pc:spChg>
        <pc:picChg chg="add del mod">
          <ac:chgData name="이 상운" userId="44702bf4c8d8b3bd" providerId="LiveId" clId="{A7D04D9A-75BF-4939-AA56-FC95F8A330D6}" dt="2021-11-02T14:06:31.666" v="2176" actId="478"/>
          <ac:picMkLst>
            <pc:docMk/>
            <pc:sldMk cId="2913174680" sldId="421"/>
            <ac:picMk id="4" creationId="{AC6C3224-4FCF-4FC8-987B-6A82E11CE7FB}"/>
          </ac:picMkLst>
        </pc:picChg>
        <pc:picChg chg="add mod">
          <ac:chgData name="이 상운" userId="44702bf4c8d8b3bd" providerId="LiveId" clId="{A7D04D9A-75BF-4939-AA56-FC95F8A330D6}" dt="2021-11-02T14:06:59.067" v="2196" actId="1076"/>
          <ac:picMkLst>
            <pc:docMk/>
            <pc:sldMk cId="2913174680" sldId="421"/>
            <ac:picMk id="7" creationId="{703B5337-BB1A-4750-A0E7-2AEE8732350D}"/>
          </ac:picMkLst>
        </pc:picChg>
      </pc:sldChg>
      <pc:sldChg chg="addSp delSp modSp add mod">
        <pc:chgData name="이 상운" userId="44702bf4c8d8b3bd" providerId="LiveId" clId="{A7D04D9A-75BF-4939-AA56-FC95F8A330D6}" dt="2021-11-02T16:06:47.861" v="2935" actId="1076"/>
        <pc:sldMkLst>
          <pc:docMk/>
          <pc:sldMk cId="229901846" sldId="422"/>
        </pc:sldMkLst>
        <pc:spChg chg="add mod">
          <ac:chgData name="이 상운" userId="44702bf4c8d8b3bd" providerId="LiveId" clId="{A7D04D9A-75BF-4939-AA56-FC95F8A330D6}" dt="2021-11-02T15:55:22.033" v="2509" actId="1076"/>
          <ac:spMkLst>
            <pc:docMk/>
            <pc:sldMk cId="229901846" sldId="422"/>
            <ac:spMk id="3" creationId="{EE5DAB10-0822-4565-9451-1AFEAAC613D1}"/>
          </ac:spMkLst>
        </pc:spChg>
        <pc:spChg chg="add del mod">
          <ac:chgData name="이 상운" userId="44702bf4c8d8b3bd" providerId="LiveId" clId="{A7D04D9A-75BF-4939-AA56-FC95F8A330D6}" dt="2021-11-02T15:56:10.972" v="2525" actId="478"/>
          <ac:spMkLst>
            <pc:docMk/>
            <pc:sldMk cId="229901846" sldId="422"/>
            <ac:spMk id="4" creationId="{D645BD32-FCFE-4751-B085-E4FB903918CF}"/>
          </ac:spMkLst>
        </pc:spChg>
        <pc:spChg chg="add del mod">
          <ac:chgData name="이 상운" userId="44702bf4c8d8b3bd" providerId="LiveId" clId="{A7D04D9A-75BF-4939-AA56-FC95F8A330D6}" dt="2021-11-02T16:06:04.081" v="2886" actId="478"/>
          <ac:spMkLst>
            <pc:docMk/>
            <pc:sldMk cId="229901846" sldId="422"/>
            <ac:spMk id="5" creationId="{58C97F3A-AFC3-4A7F-B7FB-CF2D2852903A}"/>
          </ac:spMkLst>
        </pc:spChg>
        <pc:spChg chg="mod">
          <ac:chgData name="이 상운" userId="44702bf4c8d8b3bd" providerId="LiveId" clId="{A7D04D9A-75BF-4939-AA56-FC95F8A330D6}" dt="2021-11-02T14:07:22.310" v="2219"/>
          <ac:spMkLst>
            <pc:docMk/>
            <pc:sldMk cId="229901846" sldId="422"/>
            <ac:spMk id="6" creationId="{BBFA2CBC-EE20-4AF1-95E3-A3260B529898}"/>
          </ac:spMkLst>
        </pc:spChg>
        <pc:spChg chg="mod">
          <ac:chgData name="이 상운" userId="44702bf4c8d8b3bd" providerId="LiveId" clId="{A7D04D9A-75BF-4939-AA56-FC95F8A330D6}" dt="2021-11-02T16:06:46.133" v="2934" actId="20577"/>
          <ac:spMkLst>
            <pc:docMk/>
            <pc:sldMk cId="229901846" sldId="422"/>
            <ac:spMk id="10" creationId="{A5DED761-8D95-4604-A3C2-A24DE22B7FFD}"/>
          </ac:spMkLst>
        </pc:spChg>
        <pc:picChg chg="add del mod">
          <ac:chgData name="이 상운" userId="44702bf4c8d8b3bd" providerId="LiveId" clId="{A7D04D9A-75BF-4939-AA56-FC95F8A330D6}" dt="2021-11-02T15:55:29.348" v="2514" actId="478"/>
          <ac:picMkLst>
            <pc:docMk/>
            <pc:sldMk cId="229901846" sldId="422"/>
            <ac:picMk id="1025" creationId="{1F291A6D-4122-49A9-A84F-DA6EDAEE5ABA}"/>
          </ac:picMkLst>
        </pc:picChg>
        <pc:picChg chg="add del mod">
          <ac:chgData name="이 상운" userId="44702bf4c8d8b3bd" providerId="LiveId" clId="{A7D04D9A-75BF-4939-AA56-FC95F8A330D6}" dt="2021-11-02T16:06:08.701" v="2889" actId="478"/>
          <ac:picMkLst>
            <pc:docMk/>
            <pc:sldMk cId="229901846" sldId="422"/>
            <ac:picMk id="1027" creationId="{10628502-3B04-4310-AA90-7D8FF29CB6B0}"/>
          </ac:picMkLst>
        </pc:picChg>
        <pc:picChg chg="add mod">
          <ac:chgData name="이 상운" userId="44702bf4c8d8b3bd" providerId="LiveId" clId="{A7D04D9A-75BF-4939-AA56-FC95F8A330D6}" dt="2021-11-02T16:06:47.861" v="2935" actId="1076"/>
          <ac:picMkLst>
            <pc:docMk/>
            <pc:sldMk cId="229901846" sldId="422"/>
            <ac:picMk id="1029" creationId="{FEC2D68A-4A09-45BC-82B5-C772B3EFD442}"/>
          </ac:picMkLst>
        </pc:picChg>
      </pc:sldChg>
      <pc:sldChg chg="modSp add mod">
        <pc:chgData name="이 상운" userId="44702bf4c8d8b3bd" providerId="LiveId" clId="{A7D04D9A-75BF-4939-AA56-FC95F8A330D6}" dt="2021-11-03T08:46:23.847" v="4009" actId="948"/>
        <pc:sldMkLst>
          <pc:docMk/>
          <pc:sldMk cId="3503038349" sldId="423"/>
        </pc:sldMkLst>
        <pc:spChg chg="mod">
          <ac:chgData name="이 상운" userId="44702bf4c8d8b3bd" providerId="LiveId" clId="{A7D04D9A-75BF-4939-AA56-FC95F8A330D6}" dt="2021-11-03T08:39:04.005" v="3604"/>
          <ac:spMkLst>
            <pc:docMk/>
            <pc:sldMk cId="3503038349" sldId="423"/>
            <ac:spMk id="7" creationId="{0CFFAC78-3834-46F9-BF31-D8950E11DEC9}"/>
          </ac:spMkLst>
        </pc:spChg>
        <pc:spChg chg="mod">
          <ac:chgData name="이 상운" userId="44702bf4c8d8b3bd" providerId="LiveId" clId="{A7D04D9A-75BF-4939-AA56-FC95F8A330D6}" dt="2021-11-03T08:46:23.847" v="4009" actId="948"/>
          <ac:spMkLst>
            <pc:docMk/>
            <pc:sldMk cId="3503038349" sldId="423"/>
            <ac:spMk id="8" creationId="{366A8576-9734-452A-BB7D-5043750AD3A7}"/>
          </ac:spMkLst>
        </pc:spChg>
      </pc:sldChg>
    </pc:docChg>
  </pc:docChgLst>
  <pc:docChgLst>
    <pc:chgData name="PARK HYUNWOO" userId="fb356f9fdbff464b" providerId="LiveId" clId="{691E73F5-F7D9-46AE-8188-AC3F03116A69}"/>
    <pc:docChg chg="undo custSel addSld delSld modSld">
      <pc:chgData name="PARK HYUNWOO" userId="fb356f9fdbff464b" providerId="LiveId" clId="{691E73F5-F7D9-46AE-8188-AC3F03116A69}" dt="2021-10-13T11:59:51.266" v="693"/>
      <pc:docMkLst>
        <pc:docMk/>
      </pc:docMkLst>
      <pc:sldChg chg="addSp delSp modSp mod">
        <pc:chgData name="PARK HYUNWOO" userId="fb356f9fdbff464b" providerId="LiveId" clId="{691E73F5-F7D9-46AE-8188-AC3F03116A69}" dt="2021-10-13T11:53:06.911" v="643" actId="478"/>
        <pc:sldMkLst>
          <pc:docMk/>
          <pc:sldMk cId="1896678881" sldId="286"/>
        </pc:sldMkLst>
        <pc:spChg chg="mod">
          <ac:chgData name="PARK HYUNWOO" userId="fb356f9fdbff464b" providerId="LiveId" clId="{691E73F5-F7D9-46AE-8188-AC3F03116A69}" dt="2021-10-13T10:11:24.237" v="16"/>
          <ac:spMkLst>
            <pc:docMk/>
            <pc:sldMk cId="1896678881" sldId="286"/>
            <ac:spMk id="4" creationId="{EC50351C-AAC9-488F-8552-27A261808232}"/>
          </ac:spMkLst>
        </pc:spChg>
        <pc:spChg chg="del">
          <ac:chgData name="PARK HYUNWOO" userId="fb356f9fdbff464b" providerId="LiveId" clId="{691E73F5-F7D9-46AE-8188-AC3F03116A69}" dt="2021-10-13T11:53:06.911" v="643" actId="478"/>
          <ac:spMkLst>
            <pc:docMk/>
            <pc:sldMk cId="1896678881" sldId="286"/>
            <ac:spMk id="5" creationId="{CE3F08C6-489A-4949-AD4F-111689626087}"/>
          </ac:spMkLst>
        </pc:spChg>
        <pc:spChg chg="add del mod">
          <ac:chgData name="PARK HYUNWOO" userId="fb356f9fdbff464b" providerId="LiveId" clId="{691E73F5-F7D9-46AE-8188-AC3F03116A69}" dt="2021-10-13T11:53:05.200" v="642"/>
          <ac:spMkLst>
            <pc:docMk/>
            <pc:sldMk cId="1896678881" sldId="286"/>
            <ac:spMk id="6" creationId="{89F44997-CE8F-4603-AE7B-32940B18290F}"/>
          </ac:spMkLst>
        </pc:spChg>
      </pc:sldChg>
      <pc:sldChg chg="modSp mod modNotesTx">
        <pc:chgData name="PARK HYUNWOO" userId="fb356f9fdbff464b" providerId="LiveId" clId="{691E73F5-F7D9-46AE-8188-AC3F03116A69}" dt="2021-10-13T11:48:56.397" v="390" actId="20577"/>
        <pc:sldMkLst>
          <pc:docMk/>
          <pc:sldMk cId="3332860076" sldId="391"/>
        </pc:sldMkLst>
        <pc:spChg chg="mod">
          <ac:chgData name="PARK HYUNWOO" userId="fb356f9fdbff464b" providerId="LiveId" clId="{691E73F5-F7D9-46AE-8188-AC3F03116A69}" dt="2021-10-13T10:13:43.024" v="19"/>
          <ac:spMkLst>
            <pc:docMk/>
            <pc:sldMk cId="3332860076" sldId="391"/>
            <ac:spMk id="2" creationId="{FF5E74DF-5014-4D1E-A17B-3517ACD7A9D0}"/>
          </ac:spMkLst>
        </pc:spChg>
        <pc:spChg chg="mod">
          <ac:chgData name="PARK HYUNWOO" userId="fb356f9fdbff464b" providerId="LiveId" clId="{691E73F5-F7D9-46AE-8188-AC3F03116A69}" dt="2021-10-13T11:24:43.633" v="99" actId="20577"/>
          <ac:spMkLst>
            <pc:docMk/>
            <pc:sldMk cId="3332860076" sldId="391"/>
            <ac:spMk id="14" creationId="{55E4C845-F3FF-4EE5-A185-2C38898D1134}"/>
          </ac:spMkLst>
        </pc:spChg>
      </pc:sldChg>
      <pc:sldChg chg="del">
        <pc:chgData name="PARK HYUNWOO" userId="fb356f9fdbff464b" providerId="LiveId" clId="{691E73F5-F7D9-46AE-8188-AC3F03116A69}" dt="2021-10-13T10:13:32.722" v="18" actId="47"/>
        <pc:sldMkLst>
          <pc:docMk/>
          <pc:sldMk cId="1790014001" sldId="393"/>
        </pc:sldMkLst>
      </pc:sldChg>
      <pc:sldChg chg="del">
        <pc:chgData name="PARK HYUNWOO" userId="fb356f9fdbff464b" providerId="LiveId" clId="{691E73F5-F7D9-46AE-8188-AC3F03116A69}" dt="2021-10-13T10:13:30.842" v="17" actId="47"/>
        <pc:sldMkLst>
          <pc:docMk/>
          <pc:sldMk cId="3354381891" sldId="400"/>
        </pc:sldMkLst>
      </pc:sldChg>
      <pc:sldChg chg="del">
        <pc:chgData name="PARK HYUNWOO" userId="fb356f9fdbff464b" providerId="LiveId" clId="{691E73F5-F7D9-46AE-8188-AC3F03116A69}" dt="2021-10-13T10:13:30.842" v="17" actId="47"/>
        <pc:sldMkLst>
          <pc:docMk/>
          <pc:sldMk cId="3664605550" sldId="401"/>
        </pc:sldMkLst>
      </pc:sldChg>
      <pc:sldChg chg="del">
        <pc:chgData name="PARK HYUNWOO" userId="fb356f9fdbff464b" providerId="LiveId" clId="{691E73F5-F7D9-46AE-8188-AC3F03116A69}" dt="2021-10-13T10:13:30.842" v="17" actId="47"/>
        <pc:sldMkLst>
          <pc:docMk/>
          <pc:sldMk cId="83998101" sldId="402"/>
        </pc:sldMkLst>
      </pc:sldChg>
      <pc:sldChg chg="addSp delSp modSp mod modNotesTx">
        <pc:chgData name="PARK HYUNWOO" userId="fb356f9fdbff464b" providerId="LiveId" clId="{691E73F5-F7D9-46AE-8188-AC3F03116A69}" dt="2021-10-13T11:58:17.740" v="675" actId="478"/>
        <pc:sldMkLst>
          <pc:docMk/>
          <pc:sldMk cId="4264887268" sldId="403"/>
        </pc:sldMkLst>
        <pc:spChg chg="add del mod">
          <ac:chgData name="PARK HYUNWOO" userId="fb356f9fdbff464b" providerId="LiveId" clId="{691E73F5-F7D9-46AE-8188-AC3F03116A69}" dt="2021-10-13T10:57:19.318" v="27"/>
          <ac:spMkLst>
            <pc:docMk/>
            <pc:sldMk cId="4264887268" sldId="403"/>
            <ac:spMk id="5" creationId="{07464076-6215-4FB7-A750-D78B023228C0}"/>
          </ac:spMkLst>
        </pc:spChg>
        <pc:spChg chg="del">
          <ac:chgData name="PARK HYUNWOO" userId="fb356f9fdbff464b" providerId="LiveId" clId="{691E73F5-F7D9-46AE-8188-AC3F03116A69}" dt="2021-10-13T11:08:49.102" v="70" actId="478"/>
          <ac:spMkLst>
            <pc:docMk/>
            <pc:sldMk cId="4264887268" sldId="403"/>
            <ac:spMk id="6" creationId="{BBFA2CBC-EE20-4AF1-95E3-A3260B529898}"/>
          </ac:spMkLst>
        </pc:spChg>
        <pc:spChg chg="add del mod">
          <ac:chgData name="PARK HYUNWOO" userId="fb356f9fdbff464b" providerId="LiveId" clId="{691E73F5-F7D9-46AE-8188-AC3F03116A69}" dt="2021-10-13T11:00:11.709" v="44"/>
          <ac:spMkLst>
            <pc:docMk/>
            <pc:sldMk cId="4264887268" sldId="403"/>
            <ac:spMk id="13" creationId="{B7327D2D-41B2-4D99-94A9-DD00C43FE593}"/>
          </ac:spMkLst>
        </pc:spChg>
        <pc:spChg chg="add del mod">
          <ac:chgData name="PARK HYUNWOO" userId="fb356f9fdbff464b" providerId="LiveId" clId="{691E73F5-F7D9-46AE-8188-AC3F03116A69}" dt="2021-10-13T11:03:40.046" v="63"/>
          <ac:spMkLst>
            <pc:docMk/>
            <pc:sldMk cId="4264887268" sldId="403"/>
            <ac:spMk id="18" creationId="{ECCE8759-D07A-47EF-895D-A7C75B6C62F7}"/>
          </ac:spMkLst>
        </pc:spChg>
        <pc:spChg chg="add del mod">
          <ac:chgData name="PARK HYUNWOO" userId="fb356f9fdbff464b" providerId="LiveId" clId="{691E73F5-F7D9-46AE-8188-AC3F03116A69}" dt="2021-10-13T11:07:27.344" v="68"/>
          <ac:spMkLst>
            <pc:docMk/>
            <pc:sldMk cId="4264887268" sldId="403"/>
            <ac:spMk id="24" creationId="{97BC010D-BD3B-4C70-A688-E25211480877}"/>
          </ac:spMkLst>
        </pc:spChg>
        <pc:spChg chg="add mod">
          <ac:chgData name="PARK HYUNWOO" userId="fb356f9fdbff464b" providerId="LiveId" clId="{691E73F5-F7D9-46AE-8188-AC3F03116A69}" dt="2021-10-13T11:37:58.052" v="288" actId="20577"/>
          <ac:spMkLst>
            <pc:docMk/>
            <pc:sldMk cId="4264887268" sldId="403"/>
            <ac:spMk id="28" creationId="{3B153967-AF0C-42FD-837A-E21D5A93E663}"/>
          </ac:spMkLst>
        </pc:spChg>
        <pc:spChg chg="add del mod">
          <ac:chgData name="PARK HYUNWOO" userId="fb356f9fdbff464b" providerId="LiveId" clId="{691E73F5-F7D9-46AE-8188-AC3F03116A69}" dt="2021-10-13T11:47:42.109" v="332" actId="478"/>
          <ac:spMkLst>
            <pc:docMk/>
            <pc:sldMk cId="4264887268" sldId="403"/>
            <ac:spMk id="32" creationId="{0E1DB85A-6ED1-4784-A7C4-F3D579286125}"/>
          </ac:spMkLst>
        </pc:spChg>
        <pc:spChg chg="add del mod">
          <ac:chgData name="PARK HYUNWOO" userId="fb356f9fdbff464b" providerId="LiveId" clId="{691E73F5-F7D9-46AE-8188-AC3F03116A69}" dt="2021-10-13T11:58:17.740" v="675" actId="478"/>
          <ac:spMkLst>
            <pc:docMk/>
            <pc:sldMk cId="4264887268" sldId="403"/>
            <ac:spMk id="35" creationId="{8AC62E5E-338C-45DA-9B6B-B83021AF7624}"/>
          </ac:spMkLst>
        </pc:spChg>
        <pc:spChg chg="add mod">
          <ac:chgData name="PARK HYUNWOO" userId="fb356f9fdbff464b" providerId="LiveId" clId="{691E73F5-F7D9-46AE-8188-AC3F03116A69}" dt="2021-10-13T11:58:13.773" v="674"/>
          <ac:spMkLst>
            <pc:docMk/>
            <pc:sldMk cId="4264887268" sldId="403"/>
            <ac:spMk id="36" creationId="{9143A41C-2A95-4EAF-9F83-8389ACA7AA32}"/>
          </ac:spMkLst>
        </pc:spChg>
        <pc:graphicFrameChg chg="add mod">
          <ac:chgData name="PARK HYUNWOO" userId="fb356f9fdbff464b" providerId="LiveId" clId="{691E73F5-F7D9-46AE-8188-AC3F03116A69}" dt="2021-10-13T10:56:58.067" v="24"/>
          <ac:graphicFrameMkLst>
            <pc:docMk/>
            <pc:sldMk cId="4264887268" sldId="403"/>
            <ac:graphicFrameMk id="8" creationId="{3AE4EA9A-1424-468F-852B-E866D1FDD0D7}"/>
          </ac:graphicFrameMkLst>
        </pc:graphicFrameChg>
        <pc:graphicFrameChg chg="del">
          <ac:chgData name="PARK HYUNWOO" userId="fb356f9fdbff464b" providerId="LiveId" clId="{691E73F5-F7D9-46AE-8188-AC3F03116A69}" dt="2021-10-13T10:57:15.781" v="25" actId="478"/>
          <ac:graphicFrameMkLst>
            <pc:docMk/>
            <pc:sldMk cId="4264887268" sldId="403"/>
            <ac:graphicFrameMk id="11" creationId="{CBBB8F5F-0701-47DA-86AF-9AC204C4484A}"/>
          </ac:graphicFrameMkLst>
        </pc:graphicFrameChg>
        <pc:graphicFrameChg chg="add del mod">
          <ac:chgData name="PARK HYUNWOO" userId="fb356f9fdbff464b" providerId="LiveId" clId="{691E73F5-F7D9-46AE-8188-AC3F03116A69}" dt="2021-10-13T11:00:10.087" v="42" actId="478"/>
          <ac:graphicFrameMkLst>
            <pc:docMk/>
            <pc:sldMk cId="4264887268" sldId="403"/>
            <ac:graphicFrameMk id="12" creationId="{3AE4EA9A-1424-468F-852B-E866D1FDD0D7}"/>
          </ac:graphicFrameMkLst>
        </pc:graphicFrameChg>
        <pc:graphicFrameChg chg="add del mod">
          <ac:chgData name="PARK HYUNWOO" userId="fb356f9fdbff464b" providerId="LiveId" clId="{691E73F5-F7D9-46AE-8188-AC3F03116A69}" dt="2021-10-13T11:03:14.759" v="48" actId="478"/>
          <ac:graphicFrameMkLst>
            <pc:docMk/>
            <pc:sldMk cId="4264887268" sldId="403"/>
            <ac:graphicFrameMk id="14" creationId="{F66A3E0A-A213-4963-89E9-9CF5A144A19A}"/>
          </ac:graphicFrameMkLst>
        </pc:graphicFrameChg>
        <pc:graphicFrameChg chg="add mod">
          <ac:chgData name="PARK HYUNWOO" userId="fb356f9fdbff464b" providerId="LiveId" clId="{691E73F5-F7D9-46AE-8188-AC3F03116A69}" dt="2021-10-13T11:03:17.454" v="51"/>
          <ac:graphicFrameMkLst>
            <pc:docMk/>
            <pc:sldMk cId="4264887268" sldId="403"/>
            <ac:graphicFrameMk id="19" creationId="{0DE0BBAE-9011-46C1-AC9F-481695059E66}"/>
          </ac:graphicFrameMkLst>
        </pc:graphicFrameChg>
        <pc:graphicFrameChg chg="add mod">
          <ac:chgData name="PARK HYUNWOO" userId="fb356f9fdbff464b" providerId="LiveId" clId="{691E73F5-F7D9-46AE-8188-AC3F03116A69}" dt="2021-10-13T11:03:20.454" v="54"/>
          <ac:graphicFrameMkLst>
            <pc:docMk/>
            <pc:sldMk cId="4264887268" sldId="403"/>
            <ac:graphicFrameMk id="20" creationId="{0DE0BBAE-9011-46C1-AC9F-481695059E66}"/>
          </ac:graphicFrameMkLst>
        </pc:graphicFrameChg>
        <pc:graphicFrameChg chg="add mod">
          <ac:chgData name="PARK HYUNWOO" userId="fb356f9fdbff464b" providerId="LiveId" clId="{691E73F5-F7D9-46AE-8188-AC3F03116A69}" dt="2021-10-13T11:03:38.794" v="61"/>
          <ac:graphicFrameMkLst>
            <pc:docMk/>
            <pc:sldMk cId="4264887268" sldId="403"/>
            <ac:graphicFrameMk id="21" creationId="{0DE0BBAE-9011-46C1-AC9F-481695059E66}"/>
          </ac:graphicFrameMkLst>
        </pc:graphicFrameChg>
        <pc:graphicFrameChg chg="add del mod">
          <ac:chgData name="PARK HYUNWOO" userId="fb356f9fdbff464b" providerId="LiveId" clId="{691E73F5-F7D9-46AE-8188-AC3F03116A69}" dt="2021-10-13T11:07:22.756" v="66" actId="478"/>
          <ac:graphicFrameMkLst>
            <pc:docMk/>
            <pc:sldMk cId="4264887268" sldId="403"/>
            <ac:graphicFrameMk id="22" creationId="{0DE0BBAE-9011-46C1-AC9F-481695059E66}"/>
          </ac:graphicFrameMkLst>
        </pc:graphicFrameChg>
        <pc:graphicFrameChg chg="add del mod">
          <ac:chgData name="PARK HYUNWOO" userId="fb356f9fdbff464b" providerId="LiveId" clId="{691E73F5-F7D9-46AE-8188-AC3F03116A69}" dt="2021-10-13T11:47:42.109" v="332" actId="478"/>
          <ac:graphicFrameMkLst>
            <pc:docMk/>
            <pc:sldMk cId="4264887268" sldId="403"/>
            <ac:graphicFrameMk id="25" creationId="{0DE0BBAE-9011-46C1-AC9F-481695059E66}"/>
          </ac:graphicFrameMkLst>
        </pc:graphicFrameChg>
        <pc:graphicFrameChg chg="add del mod">
          <ac:chgData name="PARK HYUNWOO" userId="fb356f9fdbff464b" providerId="LiveId" clId="{691E73F5-F7D9-46AE-8188-AC3F03116A69}" dt="2021-10-13T11:46:37.598" v="312" actId="478"/>
          <ac:graphicFrameMkLst>
            <pc:docMk/>
            <pc:sldMk cId="4264887268" sldId="403"/>
            <ac:graphicFrameMk id="29" creationId="{343A6758-39FF-4049-AD10-7AFBCA7BE41B}"/>
          </ac:graphicFrameMkLst>
        </pc:graphicFrameChg>
        <pc:graphicFrameChg chg="add del mod">
          <ac:chgData name="PARK HYUNWOO" userId="fb356f9fdbff464b" providerId="LiveId" clId="{691E73F5-F7D9-46AE-8188-AC3F03116A69}" dt="2021-10-13T11:47:47.395" v="334" actId="478"/>
          <ac:graphicFrameMkLst>
            <pc:docMk/>
            <pc:sldMk cId="4264887268" sldId="403"/>
            <ac:graphicFrameMk id="30" creationId="{2A4BE91E-4AB3-4973-993A-CB2E6C75A789}"/>
          </ac:graphicFrameMkLst>
        </pc:graphicFrameChg>
        <pc:graphicFrameChg chg="add del mod">
          <ac:chgData name="PARK HYUNWOO" userId="fb356f9fdbff464b" providerId="LiveId" clId="{691E73F5-F7D9-46AE-8188-AC3F03116A69}" dt="2021-10-13T11:47:29.625" v="326"/>
          <ac:graphicFrameMkLst>
            <pc:docMk/>
            <pc:sldMk cId="4264887268" sldId="403"/>
            <ac:graphicFrameMk id="33" creationId="{15437AE5-3D79-43DE-A590-5B9728853C5A}"/>
          </ac:graphicFrameMkLst>
        </pc:graphicFrameChg>
        <pc:graphicFrameChg chg="add del mod">
          <ac:chgData name="PARK HYUNWOO" userId="fb356f9fdbff464b" providerId="LiveId" clId="{691E73F5-F7D9-46AE-8188-AC3F03116A69}" dt="2021-10-13T11:47:41.701" v="331"/>
          <ac:graphicFrameMkLst>
            <pc:docMk/>
            <pc:sldMk cId="4264887268" sldId="403"/>
            <ac:graphicFrameMk id="34" creationId="{AC21DA12-A869-4C96-9C92-4297CECF605E}"/>
          </ac:graphicFrameMkLst>
        </pc:graphicFrameChg>
        <pc:picChg chg="add del">
          <ac:chgData name="PARK HYUNWOO" userId="fb356f9fdbff464b" providerId="LiveId" clId="{691E73F5-F7D9-46AE-8188-AC3F03116A69}" dt="2021-10-13T11:01:20.588" v="46" actId="478"/>
          <ac:picMkLst>
            <pc:docMk/>
            <pc:sldMk cId="4264887268" sldId="403"/>
            <ac:picMk id="16" creationId="{B9F298E8-EC56-4C3A-A840-350FABFEE65E}"/>
          </ac:picMkLst>
        </pc:picChg>
        <pc:picChg chg="add del mod">
          <ac:chgData name="PARK HYUNWOO" userId="fb356f9fdbff464b" providerId="LiveId" clId="{691E73F5-F7D9-46AE-8188-AC3F03116A69}" dt="2021-10-13T11:23:59.798" v="78" actId="478"/>
          <ac:picMkLst>
            <pc:docMk/>
            <pc:sldMk cId="4264887268" sldId="403"/>
            <ac:picMk id="27" creationId="{63EBE522-327B-4A3C-AFA5-7B586D026A54}"/>
          </ac:picMkLst>
        </pc:picChg>
      </pc:sldChg>
      <pc:sldChg chg="modSp mod modNotesTx">
        <pc:chgData name="PARK HYUNWOO" userId="fb356f9fdbff464b" providerId="LiveId" clId="{691E73F5-F7D9-46AE-8188-AC3F03116A69}" dt="2021-10-13T11:37:34.289" v="285" actId="20577"/>
        <pc:sldMkLst>
          <pc:docMk/>
          <pc:sldMk cId="2922425957" sldId="404"/>
        </pc:sldMkLst>
        <pc:spChg chg="mod">
          <ac:chgData name="PARK HYUNWOO" userId="fb356f9fdbff464b" providerId="LiveId" clId="{691E73F5-F7D9-46AE-8188-AC3F03116A69}" dt="2021-10-13T11:36:57.944" v="284" actId="20577"/>
          <ac:spMkLst>
            <pc:docMk/>
            <pc:sldMk cId="2922425957" sldId="404"/>
            <ac:spMk id="10" creationId="{A5DED761-8D95-4604-A3C2-A24DE22B7FFD}"/>
          </ac:spMkLst>
        </pc:spChg>
      </pc:sldChg>
      <pc:sldChg chg="addSp modSp">
        <pc:chgData name="PARK HYUNWOO" userId="fb356f9fdbff464b" providerId="LiveId" clId="{691E73F5-F7D9-46AE-8188-AC3F03116A69}" dt="2021-10-13T11:38:11.029" v="294"/>
        <pc:sldMkLst>
          <pc:docMk/>
          <pc:sldMk cId="3749190084" sldId="405"/>
        </pc:sldMkLst>
        <pc:spChg chg="add mod">
          <ac:chgData name="PARK HYUNWOO" userId="fb356f9fdbff464b" providerId="LiveId" clId="{691E73F5-F7D9-46AE-8188-AC3F03116A69}" dt="2021-10-13T11:38:11.029" v="294"/>
          <ac:spMkLst>
            <pc:docMk/>
            <pc:sldMk cId="3749190084" sldId="405"/>
            <ac:spMk id="11" creationId="{145B2969-FCCD-4DF8-A10E-5FADA540D942}"/>
          </ac:spMkLst>
        </pc:spChg>
      </pc:sldChg>
      <pc:sldChg chg="addSp delSp modSp add mod">
        <pc:chgData name="PARK HYUNWOO" userId="fb356f9fdbff464b" providerId="LiveId" clId="{691E73F5-F7D9-46AE-8188-AC3F03116A69}" dt="2021-10-13T11:59:20.372" v="692" actId="478"/>
        <pc:sldMkLst>
          <pc:docMk/>
          <pc:sldMk cId="3398234039" sldId="406"/>
        </pc:sldMkLst>
        <pc:spChg chg="add mod">
          <ac:chgData name="PARK HYUNWOO" userId="fb356f9fdbff464b" providerId="LiveId" clId="{691E73F5-F7D9-46AE-8188-AC3F03116A69}" dt="2021-10-13T11:38:11.960" v="295"/>
          <ac:spMkLst>
            <pc:docMk/>
            <pc:sldMk cId="3398234039" sldId="406"/>
            <ac:spMk id="9" creationId="{8BAFC30C-FC44-4854-B0A9-9921FA507C8C}"/>
          </ac:spMkLst>
        </pc:spChg>
        <pc:spChg chg="del">
          <ac:chgData name="PARK HYUNWOO" userId="fb356f9fdbff464b" providerId="LiveId" clId="{691E73F5-F7D9-46AE-8188-AC3F03116A69}" dt="2021-10-13T11:59:20.372" v="692" actId="478"/>
          <ac:spMkLst>
            <pc:docMk/>
            <pc:sldMk cId="3398234039" sldId="406"/>
            <ac:spMk id="13" creationId="{915D7548-BDD5-47A5-ABAA-00F7BD458711}"/>
          </ac:spMkLst>
        </pc:spChg>
        <pc:spChg chg="add mod">
          <ac:chgData name="PARK HYUNWOO" userId="fb356f9fdbff464b" providerId="LiveId" clId="{691E73F5-F7D9-46AE-8188-AC3F03116A69}" dt="2021-10-13T11:59:17.989" v="691" actId="20577"/>
          <ac:spMkLst>
            <pc:docMk/>
            <pc:sldMk cId="3398234039" sldId="406"/>
            <ac:spMk id="15" creationId="{99110720-BB10-4763-AF2E-A08258595B5C}"/>
          </ac:spMkLst>
        </pc:spChg>
        <pc:picChg chg="add del">
          <ac:chgData name="PARK HYUNWOO" userId="fb356f9fdbff464b" providerId="LiveId" clId="{691E73F5-F7D9-46AE-8188-AC3F03116A69}" dt="2021-10-13T11:19:21.901" v="73" actId="478"/>
          <ac:picMkLst>
            <pc:docMk/>
            <pc:sldMk cId="3398234039" sldId="406"/>
            <ac:picMk id="5" creationId="{39ED7A35-2046-4883-862F-3F77F84F1C2C}"/>
          </ac:picMkLst>
        </pc:picChg>
      </pc:sldChg>
      <pc:sldChg chg="addSp delSp modSp mod modNotesTx">
        <pc:chgData name="PARK HYUNWOO" userId="fb356f9fdbff464b" providerId="LiveId" clId="{691E73F5-F7D9-46AE-8188-AC3F03116A69}" dt="2021-10-13T11:59:51.266" v="693"/>
        <pc:sldMkLst>
          <pc:docMk/>
          <pc:sldMk cId="3732855742" sldId="408"/>
        </pc:sldMkLst>
        <pc:spChg chg="add mod">
          <ac:chgData name="PARK HYUNWOO" userId="fb356f9fdbff464b" providerId="LiveId" clId="{691E73F5-F7D9-46AE-8188-AC3F03116A69}" dt="2021-10-13T11:59:51.266" v="693"/>
          <ac:spMkLst>
            <pc:docMk/>
            <pc:sldMk cId="3732855742" sldId="408"/>
            <ac:spMk id="8" creationId="{CAE1E228-6111-403B-8D98-CCC58CF3C89E}"/>
          </ac:spMkLst>
        </pc:spChg>
        <pc:spChg chg="add mod">
          <ac:chgData name="PARK HYUNWOO" userId="fb356f9fdbff464b" providerId="LiveId" clId="{691E73F5-F7D9-46AE-8188-AC3F03116A69}" dt="2021-10-13T11:38:07.645" v="293" actId="20577"/>
          <ac:spMkLst>
            <pc:docMk/>
            <pc:sldMk cId="3732855742" sldId="408"/>
            <ac:spMk id="9" creationId="{96379B8A-116B-4C02-820B-641147735A22}"/>
          </ac:spMkLst>
        </pc:spChg>
        <pc:spChg chg="del">
          <ac:chgData name="PARK HYUNWOO" userId="fb356f9fdbff464b" providerId="LiveId" clId="{691E73F5-F7D9-46AE-8188-AC3F03116A69}" dt="2021-10-13T11:58:27.390" v="683" actId="478"/>
          <ac:spMkLst>
            <pc:docMk/>
            <pc:sldMk cId="3732855742" sldId="408"/>
            <ac:spMk id="11" creationId="{1E90C851-8095-48A8-B526-70B61A5E3692}"/>
          </ac:spMkLst>
        </pc:spChg>
      </pc:sldChg>
      <pc:sldChg chg="addSp delSp modSp add mod modNotesTx">
        <pc:chgData name="PARK HYUNWOO" userId="fb356f9fdbff464b" providerId="LiveId" clId="{691E73F5-F7D9-46AE-8188-AC3F03116A69}" dt="2021-10-13T11:58:06.560" v="673" actId="1076"/>
        <pc:sldMkLst>
          <pc:docMk/>
          <pc:sldMk cId="1652987597" sldId="409"/>
        </pc:sldMkLst>
        <pc:spChg chg="add del mod">
          <ac:chgData name="PARK HYUNWOO" userId="fb356f9fdbff464b" providerId="LiveId" clId="{691E73F5-F7D9-46AE-8188-AC3F03116A69}" dt="2021-10-13T11:45:55.598" v="299"/>
          <ac:spMkLst>
            <pc:docMk/>
            <pc:sldMk cId="1652987597" sldId="409"/>
            <ac:spMk id="4" creationId="{A3665662-E6FA-4BA6-B304-AA10FD80B4BD}"/>
          </ac:spMkLst>
        </pc:spChg>
        <pc:spChg chg="add del mod">
          <ac:chgData name="PARK HYUNWOO" userId="fb356f9fdbff464b" providerId="LiveId" clId="{691E73F5-F7D9-46AE-8188-AC3F03116A69}" dt="2021-10-13T11:46:31.610" v="311"/>
          <ac:spMkLst>
            <pc:docMk/>
            <pc:sldMk cId="1652987597" sldId="409"/>
            <ac:spMk id="6" creationId="{9B730FE9-45A0-40DF-8C95-05CB58703C22}"/>
          </ac:spMkLst>
        </pc:spChg>
        <pc:spChg chg="add del mod">
          <ac:chgData name="PARK HYUNWOO" userId="fb356f9fdbff464b" providerId="LiveId" clId="{691E73F5-F7D9-46AE-8188-AC3F03116A69}" dt="2021-10-13T11:47:54.081" v="337"/>
          <ac:spMkLst>
            <pc:docMk/>
            <pc:sldMk cId="1652987597" sldId="409"/>
            <ac:spMk id="9" creationId="{0A017661-A015-4D73-9010-E74DED61207D}"/>
          </ac:spMkLst>
        </pc:spChg>
        <pc:spChg chg="add mod">
          <ac:chgData name="PARK HYUNWOO" userId="fb356f9fdbff464b" providerId="LiveId" clId="{691E73F5-F7D9-46AE-8188-AC3F03116A69}" dt="2021-10-13T11:58:06.560" v="673" actId="1076"/>
          <ac:spMkLst>
            <pc:docMk/>
            <pc:sldMk cId="1652987597" sldId="409"/>
            <ac:spMk id="15" creationId="{5E0D8508-16E3-4AD1-ACE8-E344E2665DE6}"/>
          </ac:spMkLst>
        </pc:spChg>
        <pc:spChg chg="mod ord">
          <ac:chgData name="PARK HYUNWOO" userId="fb356f9fdbff464b" providerId="LiveId" clId="{691E73F5-F7D9-46AE-8188-AC3F03116A69}" dt="2021-10-13T11:46:13.542" v="304" actId="20577"/>
          <ac:spMkLst>
            <pc:docMk/>
            <pc:sldMk cId="1652987597" sldId="409"/>
            <ac:spMk id="28" creationId="{3B153967-AF0C-42FD-837A-E21D5A93E663}"/>
          </ac:spMkLst>
        </pc:spChg>
        <pc:graphicFrameChg chg="add del mod">
          <ac:chgData name="PARK HYUNWOO" userId="fb356f9fdbff464b" providerId="LiveId" clId="{691E73F5-F7D9-46AE-8188-AC3F03116A69}" dt="2021-10-13T11:46:30.360" v="309" actId="478"/>
          <ac:graphicFrameMkLst>
            <pc:docMk/>
            <pc:sldMk cId="1652987597" sldId="409"/>
            <ac:graphicFrameMk id="7" creationId="{E5B9C4D3-5631-4D29-AF7C-C488CCE4F3A3}"/>
          </ac:graphicFrameMkLst>
        </pc:graphicFrameChg>
        <pc:graphicFrameChg chg="add del mod">
          <ac:chgData name="PARK HYUNWOO" userId="fb356f9fdbff464b" providerId="LiveId" clId="{691E73F5-F7D9-46AE-8188-AC3F03116A69}" dt="2021-10-13T11:47:52.794" v="335" actId="478"/>
          <ac:graphicFrameMkLst>
            <pc:docMk/>
            <pc:sldMk cId="1652987597" sldId="409"/>
            <ac:graphicFrameMk id="10" creationId="{9779A727-6307-4D14-ACB0-A5A0AFF571ED}"/>
          </ac:graphicFrameMkLst>
        </pc:graphicFrameChg>
        <pc:graphicFrameChg chg="add mod">
          <ac:chgData name="PARK HYUNWOO" userId="fb356f9fdbff464b" providerId="LiveId" clId="{691E73F5-F7D9-46AE-8188-AC3F03116A69}" dt="2021-10-13T11:50:15.855" v="528" actId="692"/>
          <ac:graphicFrameMkLst>
            <pc:docMk/>
            <pc:sldMk cId="1652987597" sldId="409"/>
            <ac:graphicFrameMk id="13" creationId="{1E747CA0-B604-4198-803B-86FA271196D9}"/>
          </ac:graphicFrameMkLst>
        </pc:graphicFrameChg>
        <pc:graphicFrameChg chg="add del mod">
          <ac:chgData name="PARK HYUNWOO" userId="fb356f9fdbff464b" providerId="LiveId" clId="{691E73F5-F7D9-46AE-8188-AC3F03116A69}" dt="2021-10-13T11:48:20.370" v="343" actId="478"/>
          <ac:graphicFrameMkLst>
            <pc:docMk/>
            <pc:sldMk cId="1652987597" sldId="409"/>
            <ac:graphicFrameMk id="14" creationId="{0BD9BD31-3CA8-45BF-A6E1-DCD0216260C2}"/>
          </ac:graphicFrameMkLst>
        </pc:graphicFrameChg>
        <pc:graphicFrameChg chg="del">
          <ac:chgData name="PARK HYUNWOO" userId="fb356f9fdbff464b" providerId="LiveId" clId="{691E73F5-F7D9-46AE-8188-AC3F03116A69}" dt="2021-10-13T11:45:52.126" v="297" actId="478"/>
          <ac:graphicFrameMkLst>
            <pc:docMk/>
            <pc:sldMk cId="1652987597" sldId="409"/>
            <ac:graphicFrameMk id="25" creationId="{0DE0BBAE-9011-46C1-AC9F-481695059E66}"/>
          </ac:graphicFrameMkLst>
        </pc:graphicFrameChg>
      </pc:sldChg>
    </pc:docChg>
  </pc:docChgLst>
  <pc:docChgLst>
    <pc:chgData name="이 상운" userId="44702bf4c8d8b3bd" providerId="LiveId" clId="{F1ED5688-9480-4B2E-95C5-5D4A64F78387}"/>
    <pc:docChg chg="undo custSel addSld delSld modSld sldOrd">
      <pc:chgData name="이 상운" userId="44702bf4c8d8b3bd" providerId="LiveId" clId="{F1ED5688-9480-4B2E-95C5-5D4A64F78387}" dt="2021-10-13T12:01:21.064" v="866"/>
      <pc:docMkLst>
        <pc:docMk/>
      </pc:docMkLst>
      <pc:sldChg chg="modSp mod">
        <pc:chgData name="이 상운" userId="44702bf4c8d8b3bd" providerId="LiveId" clId="{F1ED5688-9480-4B2E-95C5-5D4A64F78387}" dt="2021-10-13T11:26:22.164" v="128"/>
        <pc:sldMkLst>
          <pc:docMk/>
          <pc:sldMk cId="3332860076" sldId="391"/>
        </pc:sldMkLst>
        <pc:spChg chg="mod">
          <ac:chgData name="이 상운" userId="44702bf4c8d8b3bd" providerId="LiveId" clId="{F1ED5688-9480-4B2E-95C5-5D4A64F78387}" dt="2021-10-13T11:26:22.164" v="128"/>
          <ac:spMkLst>
            <pc:docMk/>
            <pc:sldMk cId="3332860076" sldId="391"/>
            <ac:spMk id="14" creationId="{55E4C845-F3FF-4EE5-A185-2C38898D1134}"/>
          </ac:spMkLst>
        </pc:spChg>
      </pc:sldChg>
      <pc:sldChg chg="addSp delSp modSp add mod modNotesTx">
        <pc:chgData name="이 상운" userId="44702bf4c8d8b3bd" providerId="LiveId" clId="{F1ED5688-9480-4B2E-95C5-5D4A64F78387}" dt="2021-10-13T12:01:21.064" v="866"/>
        <pc:sldMkLst>
          <pc:docMk/>
          <pc:sldMk cId="4264887268" sldId="403"/>
        </pc:sldMkLst>
        <pc:spChg chg="mod">
          <ac:chgData name="이 상운" userId="44702bf4c8d8b3bd" providerId="LiveId" clId="{F1ED5688-9480-4B2E-95C5-5D4A64F78387}" dt="2021-10-13T11:24:31.161" v="121"/>
          <ac:spMkLst>
            <pc:docMk/>
            <pc:sldMk cId="4264887268" sldId="403"/>
            <ac:spMk id="2" creationId="{FF5E74DF-5014-4D1E-A17B-3517ACD7A9D0}"/>
          </ac:spMkLst>
        </pc:spChg>
        <pc:spChg chg="add del mod">
          <ac:chgData name="이 상운" userId="44702bf4c8d8b3bd" providerId="LiveId" clId="{F1ED5688-9480-4B2E-95C5-5D4A64F78387}" dt="2021-10-13T10:19:06.425" v="14"/>
          <ac:spMkLst>
            <pc:docMk/>
            <pc:sldMk cId="4264887268" sldId="403"/>
            <ac:spMk id="4" creationId="{BD5A9062-7715-4A2D-916D-E6908046EF38}"/>
          </ac:spMkLst>
        </pc:spChg>
        <pc:spChg chg="add del mod">
          <ac:chgData name="이 상운" userId="44702bf4c8d8b3bd" providerId="LiveId" clId="{F1ED5688-9480-4B2E-95C5-5D4A64F78387}" dt="2021-10-13T10:18:53.489" v="7" actId="1076"/>
          <ac:spMkLst>
            <pc:docMk/>
            <pc:sldMk cId="4264887268" sldId="403"/>
            <ac:spMk id="6" creationId="{BBFA2CBC-EE20-4AF1-95E3-A3260B529898}"/>
          </ac:spMkLst>
        </pc:spChg>
        <pc:spChg chg="add del mod">
          <ac:chgData name="이 상운" userId="44702bf4c8d8b3bd" providerId="LiveId" clId="{F1ED5688-9480-4B2E-95C5-5D4A64F78387}" dt="2021-10-13T10:55:22.461" v="22"/>
          <ac:spMkLst>
            <pc:docMk/>
            <pc:sldMk cId="4264887268" sldId="403"/>
            <ac:spMk id="8" creationId="{3D2E3096-E817-4B89-9CB2-B0853AA2675A}"/>
          </ac:spMkLst>
        </pc:spChg>
        <pc:spChg chg="del mod">
          <ac:chgData name="이 상운" userId="44702bf4c8d8b3bd" providerId="LiveId" clId="{F1ED5688-9480-4B2E-95C5-5D4A64F78387}" dt="2021-10-13T10:18:59.867" v="10" actId="478"/>
          <ac:spMkLst>
            <pc:docMk/>
            <pc:sldMk cId="4264887268" sldId="403"/>
            <ac:spMk id="10" creationId="{A5DED761-8D95-4604-A3C2-A24DE22B7FFD}"/>
          </ac:spMkLst>
        </pc:spChg>
        <pc:spChg chg="add del mod">
          <ac:chgData name="이 상운" userId="44702bf4c8d8b3bd" providerId="LiveId" clId="{F1ED5688-9480-4B2E-95C5-5D4A64F78387}" dt="2021-10-13T11:23:42.668" v="116" actId="478"/>
          <ac:spMkLst>
            <pc:docMk/>
            <pc:sldMk cId="4264887268" sldId="403"/>
            <ac:spMk id="23" creationId="{487A7A69-32EB-420A-8A20-098DDE9672F4}"/>
          </ac:spMkLst>
        </pc:spChg>
        <pc:spChg chg="mod">
          <ac:chgData name="이 상운" userId="44702bf4c8d8b3bd" providerId="LiveId" clId="{F1ED5688-9480-4B2E-95C5-5D4A64F78387}" dt="2021-10-13T12:01:21.064" v="866"/>
          <ac:spMkLst>
            <pc:docMk/>
            <pc:sldMk cId="4264887268" sldId="403"/>
            <ac:spMk id="36" creationId="{9143A41C-2A95-4EAF-9F83-8389ACA7AA32}"/>
          </ac:spMkLst>
        </pc:spChg>
        <pc:graphicFrameChg chg="add del mod">
          <ac:chgData name="이 상운" userId="44702bf4c8d8b3bd" providerId="LiveId" clId="{F1ED5688-9480-4B2E-95C5-5D4A64F78387}" dt="2021-10-13T10:55:21.051" v="20" actId="478"/>
          <ac:graphicFrameMkLst>
            <pc:docMk/>
            <pc:sldMk cId="4264887268" sldId="403"/>
            <ac:graphicFrameMk id="7" creationId="{BC9591C1-52D7-40CE-89EA-46C1BE804ABD}"/>
          </ac:graphicFrameMkLst>
        </pc:graphicFrameChg>
        <pc:graphicFrameChg chg="add mod">
          <ac:chgData name="이 상운" userId="44702bf4c8d8b3bd" providerId="LiveId" clId="{F1ED5688-9480-4B2E-95C5-5D4A64F78387}" dt="2021-10-13T10:55:25.619" v="23" actId="1076"/>
          <ac:graphicFrameMkLst>
            <pc:docMk/>
            <pc:sldMk cId="4264887268" sldId="403"/>
            <ac:graphicFrameMk id="11" creationId="{CBBB8F5F-0701-47DA-86AF-9AC204C4484A}"/>
          </ac:graphicFrameMkLst>
        </pc:graphicFrameChg>
        <pc:graphicFrameChg chg="add mod">
          <ac:chgData name="이 상운" userId="44702bf4c8d8b3bd" providerId="LiveId" clId="{F1ED5688-9480-4B2E-95C5-5D4A64F78387}" dt="2021-10-13T11:21:52.772" v="95"/>
          <ac:graphicFrameMkLst>
            <pc:docMk/>
            <pc:sldMk cId="4264887268" sldId="403"/>
            <ac:graphicFrameMk id="20" creationId="{0DE0BBAE-9011-46C1-AC9F-481695059E66}"/>
          </ac:graphicFrameMkLst>
        </pc:graphicFrameChg>
        <pc:graphicFrameChg chg="mod">
          <ac:chgData name="이 상운" userId="44702bf4c8d8b3bd" providerId="LiveId" clId="{F1ED5688-9480-4B2E-95C5-5D4A64F78387}" dt="2021-10-13T11:23:40.156" v="115" actId="1076"/>
          <ac:graphicFrameMkLst>
            <pc:docMk/>
            <pc:sldMk cId="4264887268" sldId="403"/>
            <ac:graphicFrameMk id="25" creationId="{0DE0BBAE-9011-46C1-AC9F-481695059E66}"/>
          </ac:graphicFrameMkLst>
        </pc:graphicFrameChg>
      </pc:sldChg>
      <pc:sldChg chg="modSp add mod">
        <pc:chgData name="이 상운" userId="44702bf4c8d8b3bd" providerId="LiveId" clId="{F1ED5688-9480-4B2E-95C5-5D4A64F78387}" dt="2021-10-13T11:38:55.218" v="654"/>
        <pc:sldMkLst>
          <pc:docMk/>
          <pc:sldMk cId="2922425957" sldId="404"/>
        </pc:sldMkLst>
        <pc:spChg chg="mod">
          <ac:chgData name="이 상운" userId="44702bf4c8d8b3bd" providerId="LiveId" clId="{F1ED5688-9480-4B2E-95C5-5D4A64F78387}" dt="2021-10-13T11:38:55.218" v="654"/>
          <ac:spMkLst>
            <pc:docMk/>
            <pc:sldMk cId="2922425957" sldId="404"/>
            <ac:spMk id="10" creationId="{A5DED761-8D95-4604-A3C2-A24DE22B7FFD}"/>
          </ac:spMkLst>
        </pc:spChg>
      </pc:sldChg>
      <pc:sldChg chg="add del">
        <pc:chgData name="이 상운" userId="44702bf4c8d8b3bd" providerId="LiveId" clId="{F1ED5688-9480-4B2E-95C5-5D4A64F78387}" dt="2021-10-13T10:19:01.672" v="12"/>
        <pc:sldMkLst>
          <pc:docMk/>
          <pc:sldMk cId="522238177" sldId="405"/>
        </pc:sldMkLst>
      </pc:sldChg>
      <pc:sldChg chg="addSp delSp modSp new mod ord">
        <pc:chgData name="이 상운" userId="44702bf4c8d8b3bd" providerId="LiveId" clId="{F1ED5688-9480-4B2E-95C5-5D4A64F78387}" dt="2021-10-13T11:57:35.300" v="851" actId="20577"/>
        <pc:sldMkLst>
          <pc:docMk/>
          <pc:sldMk cId="3749190084" sldId="405"/>
        </pc:sldMkLst>
        <pc:spChg chg="mod">
          <ac:chgData name="이 상운" userId="44702bf4c8d8b3bd" providerId="LiveId" clId="{F1ED5688-9480-4B2E-95C5-5D4A64F78387}" dt="2021-10-13T11:24:36.575" v="123"/>
          <ac:spMkLst>
            <pc:docMk/>
            <pc:sldMk cId="3749190084" sldId="405"/>
            <ac:spMk id="2" creationId="{DAE470C9-C403-4C40-A504-12B0D3E85B84}"/>
          </ac:spMkLst>
        </pc:spChg>
        <pc:spChg chg="del">
          <ac:chgData name="이 상운" userId="44702bf4c8d8b3bd" providerId="LiveId" clId="{F1ED5688-9480-4B2E-95C5-5D4A64F78387}" dt="2021-10-13T10:20:33.456" v="18"/>
          <ac:spMkLst>
            <pc:docMk/>
            <pc:sldMk cId="3749190084" sldId="405"/>
            <ac:spMk id="3" creationId="{ADFD198B-3E0B-40B1-BF87-87436514253E}"/>
          </ac:spMkLst>
        </pc:spChg>
        <pc:spChg chg="add del mod">
          <ac:chgData name="이 상운" userId="44702bf4c8d8b3bd" providerId="LiveId" clId="{F1ED5688-9480-4B2E-95C5-5D4A64F78387}" dt="2021-10-13T11:03:21.028" v="54" actId="478"/>
          <ac:spMkLst>
            <pc:docMk/>
            <pc:sldMk cId="3749190084" sldId="405"/>
            <ac:spMk id="6" creationId="{FA3CC243-16EF-4580-BFCE-FE95F24CACE3}"/>
          </ac:spMkLst>
        </pc:spChg>
        <pc:spChg chg="add del mod">
          <ac:chgData name="이 상운" userId="44702bf4c8d8b3bd" providerId="LiveId" clId="{F1ED5688-9480-4B2E-95C5-5D4A64F78387}" dt="2021-10-13T11:03:52.839" v="59" actId="478"/>
          <ac:spMkLst>
            <pc:docMk/>
            <pc:sldMk cId="3749190084" sldId="405"/>
            <ac:spMk id="9" creationId="{A553FE69-453C-4397-A3BE-896CBE287AA2}"/>
          </ac:spMkLst>
        </pc:spChg>
        <pc:spChg chg="add del mod">
          <ac:chgData name="이 상운" userId="44702bf4c8d8b3bd" providerId="LiveId" clId="{F1ED5688-9480-4B2E-95C5-5D4A64F78387}" dt="2021-10-13T11:22:35.425" v="107"/>
          <ac:spMkLst>
            <pc:docMk/>
            <pc:sldMk cId="3749190084" sldId="405"/>
            <ac:spMk id="10" creationId="{B04BF25F-5841-4CD3-B65E-167702C9B5A1}"/>
          </ac:spMkLst>
        </pc:spChg>
        <pc:spChg chg="add del mod">
          <ac:chgData name="이 상운" userId="44702bf4c8d8b3bd" providerId="LiveId" clId="{F1ED5688-9480-4B2E-95C5-5D4A64F78387}" dt="2021-10-13T11:42:58.764" v="742" actId="478"/>
          <ac:spMkLst>
            <pc:docMk/>
            <pc:sldMk cId="3749190084" sldId="405"/>
            <ac:spMk id="12" creationId="{69838551-5ECE-45FA-803C-7ABE068111CE}"/>
          </ac:spMkLst>
        </pc:spChg>
        <pc:spChg chg="add mod">
          <ac:chgData name="이 상운" userId="44702bf4c8d8b3bd" providerId="LiveId" clId="{F1ED5688-9480-4B2E-95C5-5D4A64F78387}" dt="2021-10-13T11:42:56.633" v="741" actId="20577"/>
          <ac:spMkLst>
            <pc:docMk/>
            <pc:sldMk cId="3749190084" sldId="405"/>
            <ac:spMk id="13" creationId="{0C561C6E-A4CE-4ABC-BF51-754FE4709357}"/>
          </ac:spMkLst>
        </pc:spChg>
        <pc:graphicFrameChg chg="add del mod">
          <ac:chgData name="이 상운" userId="44702bf4c8d8b3bd" providerId="LiveId" clId="{F1ED5688-9480-4B2E-95C5-5D4A64F78387}" dt="2021-10-13T10:56:45.623" v="25" actId="478"/>
          <ac:graphicFrameMkLst>
            <pc:docMk/>
            <pc:sldMk cId="3749190084" sldId="405"/>
            <ac:graphicFrameMk id="4" creationId="{9D1E4AFD-431D-4C4D-B33E-D62C1B4AC2F4}"/>
          </ac:graphicFrameMkLst>
        </pc:graphicFrameChg>
        <pc:graphicFrameChg chg="add del mod">
          <ac:chgData name="이 상운" userId="44702bf4c8d8b3bd" providerId="LiveId" clId="{F1ED5688-9480-4B2E-95C5-5D4A64F78387}" dt="2021-10-13T10:56:54.918" v="28" actId="478"/>
          <ac:graphicFrameMkLst>
            <pc:docMk/>
            <pc:sldMk cId="3749190084" sldId="405"/>
            <ac:graphicFrameMk id="7" creationId="{CBBB8F5F-0701-47DA-86AF-9AC204C4484A}"/>
          </ac:graphicFrameMkLst>
        </pc:graphicFrameChg>
        <pc:graphicFrameChg chg="add del mod">
          <ac:chgData name="이 상운" userId="44702bf4c8d8b3bd" providerId="LiveId" clId="{F1ED5688-9480-4B2E-95C5-5D4A64F78387}" dt="2021-10-13T11:50:31.783" v="803" actId="478"/>
          <ac:graphicFrameMkLst>
            <pc:docMk/>
            <pc:sldMk cId="3749190084" sldId="405"/>
            <ac:graphicFrameMk id="8" creationId="{CBBB8F5F-0701-47DA-86AF-9AC204C4484A}"/>
          </ac:graphicFrameMkLst>
        </pc:graphicFrameChg>
        <pc:graphicFrameChg chg="add del mod ord">
          <ac:chgData name="이 상운" userId="44702bf4c8d8b3bd" providerId="LiveId" clId="{F1ED5688-9480-4B2E-95C5-5D4A64F78387}" dt="2021-10-13T11:52:27.540" v="848" actId="478"/>
          <ac:graphicFrameMkLst>
            <pc:docMk/>
            <pc:sldMk cId="3749190084" sldId="405"/>
            <ac:graphicFrameMk id="14" creationId="{CBBB8F5F-0701-47DA-86AF-9AC204C4484A}"/>
          </ac:graphicFrameMkLst>
        </pc:graphicFrameChg>
        <pc:graphicFrameChg chg="add mod ord">
          <ac:chgData name="이 상운" userId="44702bf4c8d8b3bd" providerId="LiveId" clId="{F1ED5688-9480-4B2E-95C5-5D4A64F78387}" dt="2021-10-13T11:57:35.300" v="851" actId="20577"/>
          <ac:graphicFrameMkLst>
            <pc:docMk/>
            <pc:sldMk cId="3749190084" sldId="405"/>
            <ac:graphicFrameMk id="15" creationId="{CBBB8F5F-0701-47DA-86AF-9AC204C4484A}"/>
          </ac:graphicFrameMkLst>
        </pc:graphicFrameChg>
      </pc:sldChg>
      <pc:sldChg chg="addSp delSp modSp mod modNotesTx">
        <pc:chgData name="이 상운" userId="44702bf4c8d8b3bd" providerId="LiveId" clId="{F1ED5688-9480-4B2E-95C5-5D4A64F78387}" dt="2021-10-13T12:01:12.119" v="863" actId="20577"/>
        <pc:sldMkLst>
          <pc:docMk/>
          <pc:sldMk cId="3398234039" sldId="406"/>
        </pc:sldMkLst>
        <pc:spChg chg="mod">
          <ac:chgData name="이 상운" userId="44702bf4c8d8b3bd" providerId="LiveId" clId="{F1ED5688-9480-4B2E-95C5-5D4A64F78387}" dt="2021-10-13T11:24:39.357" v="124"/>
          <ac:spMkLst>
            <pc:docMk/>
            <pc:sldMk cId="3398234039" sldId="406"/>
            <ac:spMk id="2" creationId="{FF5E74DF-5014-4D1E-A17B-3517ACD7A9D0}"/>
          </ac:spMkLst>
        </pc:spChg>
        <pc:spChg chg="add del mod">
          <ac:chgData name="이 상운" userId="44702bf4c8d8b3bd" providerId="LiveId" clId="{F1ED5688-9480-4B2E-95C5-5D4A64F78387}" dt="2021-10-13T11:01:31.824" v="42" actId="478"/>
          <ac:spMkLst>
            <pc:docMk/>
            <pc:sldMk cId="3398234039" sldId="406"/>
            <ac:spMk id="4" creationId="{AA127C38-C533-4BE7-B0F6-426DFD1E8DA8}"/>
          </ac:spMkLst>
        </pc:spChg>
        <pc:spChg chg="del">
          <ac:chgData name="이 상운" userId="44702bf4c8d8b3bd" providerId="LiveId" clId="{F1ED5688-9480-4B2E-95C5-5D4A64F78387}" dt="2021-10-13T11:04:04.730" v="81" actId="478"/>
          <ac:spMkLst>
            <pc:docMk/>
            <pc:sldMk cId="3398234039" sldId="406"/>
            <ac:spMk id="6" creationId="{BBFA2CBC-EE20-4AF1-95E3-A3260B529898}"/>
          </ac:spMkLst>
        </pc:spChg>
        <pc:spChg chg="add mod">
          <ac:chgData name="이 상운" userId="44702bf4c8d8b3bd" providerId="LiveId" clId="{F1ED5688-9480-4B2E-95C5-5D4A64F78387}" dt="2021-10-13T11:42:34.069" v="727" actId="1076"/>
          <ac:spMkLst>
            <pc:docMk/>
            <pc:sldMk cId="3398234039" sldId="406"/>
            <ac:spMk id="10" creationId="{7B67CC18-88E5-4989-BB41-64ED6263450C}"/>
          </ac:spMkLst>
        </pc:spChg>
        <pc:spChg chg="add del">
          <ac:chgData name="이 상운" userId="44702bf4c8d8b3bd" providerId="LiveId" clId="{F1ED5688-9480-4B2E-95C5-5D4A64F78387}" dt="2021-10-13T11:43:46.561" v="745" actId="22"/>
          <ac:spMkLst>
            <pc:docMk/>
            <pc:sldMk cId="3398234039" sldId="406"/>
            <ac:spMk id="12" creationId="{9E091AB4-8084-41A7-B399-1A42FDC557A6}"/>
          </ac:spMkLst>
        </pc:spChg>
        <pc:spChg chg="add mod">
          <ac:chgData name="이 상운" userId="44702bf4c8d8b3bd" providerId="LiveId" clId="{F1ED5688-9480-4B2E-95C5-5D4A64F78387}" dt="2021-10-13T11:45:56.514" v="793" actId="122"/>
          <ac:spMkLst>
            <pc:docMk/>
            <pc:sldMk cId="3398234039" sldId="406"/>
            <ac:spMk id="13" creationId="{915D7548-BDD5-47A5-ABAA-00F7BD458711}"/>
          </ac:spMkLst>
        </pc:spChg>
        <pc:spChg chg="mod">
          <ac:chgData name="이 상운" userId="44702bf4c8d8b3bd" providerId="LiveId" clId="{F1ED5688-9480-4B2E-95C5-5D4A64F78387}" dt="2021-10-13T12:01:12.119" v="863" actId="20577"/>
          <ac:spMkLst>
            <pc:docMk/>
            <pc:sldMk cId="3398234039" sldId="406"/>
            <ac:spMk id="15" creationId="{99110720-BB10-4763-AF2E-A08258595B5C}"/>
          </ac:spMkLst>
        </pc:spChg>
        <pc:graphicFrameChg chg="add del mod">
          <ac:chgData name="이 상운" userId="44702bf4c8d8b3bd" providerId="LiveId" clId="{F1ED5688-9480-4B2E-95C5-5D4A64F78387}" dt="2021-10-13T11:51:37.951" v="840" actId="478"/>
          <ac:graphicFrameMkLst>
            <pc:docMk/>
            <pc:sldMk cId="3398234039" sldId="406"/>
            <ac:graphicFrameMk id="7" creationId="{CBBB8F5F-0701-47DA-86AF-9AC204C4484A}"/>
          </ac:graphicFrameMkLst>
        </pc:graphicFrameChg>
        <pc:graphicFrameChg chg="del">
          <ac:chgData name="이 상운" userId="44702bf4c8d8b3bd" providerId="LiveId" clId="{F1ED5688-9480-4B2E-95C5-5D4A64F78387}" dt="2021-10-13T11:01:15.834" v="35" actId="478"/>
          <ac:graphicFrameMkLst>
            <pc:docMk/>
            <pc:sldMk cId="3398234039" sldId="406"/>
            <ac:graphicFrameMk id="11" creationId="{CBBB8F5F-0701-47DA-86AF-9AC204C4484A}"/>
          </ac:graphicFrameMkLst>
        </pc:graphicFrameChg>
        <pc:graphicFrameChg chg="add mod ord">
          <ac:chgData name="이 상운" userId="44702bf4c8d8b3bd" providerId="LiveId" clId="{F1ED5688-9480-4B2E-95C5-5D4A64F78387}" dt="2021-10-13T11:51:48.578" v="842" actId="167"/>
          <ac:graphicFrameMkLst>
            <pc:docMk/>
            <pc:sldMk cId="3398234039" sldId="406"/>
            <ac:graphicFrameMk id="14" creationId="{1E116F3F-45A9-405F-AFE3-2CF76843901D}"/>
          </ac:graphicFrameMkLst>
        </pc:graphicFrameChg>
      </pc:sldChg>
      <pc:sldChg chg="new del">
        <pc:chgData name="이 상운" userId="44702bf4c8d8b3bd" providerId="LiveId" clId="{F1ED5688-9480-4B2E-95C5-5D4A64F78387}" dt="2021-10-13T11:22:05.041" v="99" actId="47"/>
        <pc:sldMkLst>
          <pc:docMk/>
          <pc:sldMk cId="3650602247" sldId="407"/>
        </pc:sldMkLst>
      </pc:sldChg>
      <pc:sldChg chg="addSp delSp modSp add mod modNotesTx">
        <pc:chgData name="이 상운" userId="44702bf4c8d8b3bd" providerId="LiveId" clId="{F1ED5688-9480-4B2E-95C5-5D4A64F78387}" dt="2021-10-13T12:01:16.459" v="864"/>
        <pc:sldMkLst>
          <pc:docMk/>
          <pc:sldMk cId="3732855742" sldId="408"/>
        </pc:sldMkLst>
        <pc:spChg chg="mod">
          <ac:chgData name="이 상운" userId="44702bf4c8d8b3bd" providerId="LiveId" clId="{F1ED5688-9480-4B2E-95C5-5D4A64F78387}" dt="2021-10-13T11:24:34.492" v="122"/>
          <ac:spMkLst>
            <pc:docMk/>
            <pc:sldMk cId="3732855742" sldId="408"/>
            <ac:spMk id="2" creationId="{FF5E74DF-5014-4D1E-A17B-3517ACD7A9D0}"/>
          </ac:spMkLst>
        </pc:spChg>
        <pc:spChg chg="add del mod">
          <ac:chgData name="이 상운" userId="44702bf4c8d8b3bd" providerId="LiveId" clId="{F1ED5688-9480-4B2E-95C5-5D4A64F78387}" dt="2021-10-13T11:22:12.466" v="102" actId="478"/>
          <ac:spMkLst>
            <pc:docMk/>
            <pc:sldMk cId="3732855742" sldId="408"/>
            <ac:spMk id="4" creationId="{B5CEFA30-E548-48B9-940F-5CA8693D322A}"/>
          </ac:spMkLst>
        </pc:spChg>
        <pc:spChg chg="add del mod">
          <ac:chgData name="이 상운" userId="44702bf4c8d8b3bd" providerId="LiveId" clId="{F1ED5688-9480-4B2E-95C5-5D4A64F78387}" dt="2021-10-13T11:45:50.566" v="791" actId="478"/>
          <ac:spMkLst>
            <pc:docMk/>
            <pc:sldMk cId="3732855742" sldId="408"/>
            <ac:spMk id="5" creationId="{573269E8-94C8-4A3B-BFA7-CBF4231A71AA}"/>
          </ac:spMkLst>
        </pc:spChg>
        <pc:spChg chg="add del mod">
          <ac:chgData name="이 상운" userId="44702bf4c8d8b3bd" providerId="LiveId" clId="{F1ED5688-9480-4B2E-95C5-5D4A64F78387}" dt="2021-10-13T11:23:47.286" v="118" actId="478"/>
          <ac:spMkLst>
            <pc:docMk/>
            <pc:sldMk cId="3732855742" sldId="408"/>
            <ac:spMk id="8" creationId="{3EA3C77E-A695-47DC-8A55-B770A92EC81C}"/>
          </ac:spMkLst>
        </pc:spChg>
        <pc:spChg chg="mod">
          <ac:chgData name="이 상운" userId="44702bf4c8d8b3bd" providerId="LiveId" clId="{F1ED5688-9480-4B2E-95C5-5D4A64F78387}" dt="2021-10-13T12:01:16.459" v="864"/>
          <ac:spMkLst>
            <pc:docMk/>
            <pc:sldMk cId="3732855742" sldId="408"/>
            <ac:spMk id="8" creationId="{CAE1E228-6111-403B-8D98-CCC58CF3C89E}"/>
          </ac:spMkLst>
        </pc:spChg>
        <pc:spChg chg="add mod">
          <ac:chgData name="이 상운" userId="44702bf4c8d8b3bd" providerId="LiveId" clId="{F1ED5688-9480-4B2E-95C5-5D4A64F78387}" dt="2021-10-13T11:45:52.529" v="792" actId="122"/>
          <ac:spMkLst>
            <pc:docMk/>
            <pc:sldMk cId="3732855742" sldId="408"/>
            <ac:spMk id="11" creationId="{1E90C851-8095-48A8-B526-70B61A5E3692}"/>
          </ac:spMkLst>
        </pc:spChg>
        <pc:graphicFrameChg chg="add mod">
          <ac:chgData name="이 상운" userId="44702bf4c8d8b3bd" providerId="LiveId" clId="{F1ED5688-9480-4B2E-95C5-5D4A64F78387}" dt="2021-10-13T11:33:14.330" v="454" actId="1038"/>
          <ac:graphicFrameMkLst>
            <pc:docMk/>
            <pc:sldMk cId="3732855742" sldId="408"/>
            <ac:graphicFrameMk id="7" creationId="{0DE0BBAE-9011-46C1-AC9F-481695059E66}"/>
          </ac:graphicFrameMkLst>
        </pc:graphicFrameChg>
        <pc:graphicFrameChg chg="del">
          <ac:chgData name="이 상운" userId="44702bf4c8d8b3bd" providerId="LiveId" clId="{F1ED5688-9480-4B2E-95C5-5D4A64F78387}" dt="2021-10-13T11:22:10.238" v="101" actId="478"/>
          <ac:graphicFrameMkLst>
            <pc:docMk/>
            <pc:sldMk cId="3732855742" sldId="408"/>
            <ac:graphicFrameMk id="25" creationId="{0DE0BBAE-9011-46C1-AC9F-481695059E66}"/>
          </ac:graphicFrameMkLst>
        </pc:graphicFrameChg>
        <pc:picChg chg="del">
          <ac:chgData name="이 상운" userId="44702bf4c8d8b3bd" providerId="LiveId" clId="{F1ED5688-9480-4B2E-95C5-5D4A64F78387}" dt="2021-10-13T11:22:08.479" v="100" actId="478"/>
          <ac:picMkLst>
            <pc:docMk/>
            <pc:sldMk cId="3732855742" sldId="408"/>
            <ac:picMk id="27" creationId="{63EBE522-327B-4A3C-AFA5-7B586D026A54}"/>
          </ac:picMkLst>
        </pc:picChg>
      </pc:sldChg>
      <pc:sldChg chg="modSp mod">
        <pc:chgData name="이 상운" userId="44702bf4c8d8b3bd" providerId="LiveId" clId="{F1ED5688-9480-4B2E-95C5-5D4A64F78387}" dt="2021-10-13T12:01:18.969" v="865"/>
        <pc:sldMkLst>
          <pc:docMk/>
          <pc:sldMk cId="1652987597" sldId="409"/>
        </pc:sldMkLst>
        <pc:spChg chg="mod">
          <ac:chgData name="이 상운" userId="44702bf4c8d8b3bd" providerId="LiveId" clId="{F1ED5688-9480-4B2E-95C5-5D4A64F78387}" dt="2021-10-13T12:01:18.969" v="865"/>
          <ac:spMkLst>
            <pc:docMk/>
            <pc:sldMk cId="1652987597" sldId="409"/>
            <ac:spMk id="15" creationId="{5E0D8508-16E3-4AD1-ACE8-E344E2665DE6}"/>
          </ac:spMkLst>
        </pc:spChg>
        <pc:graphicFrameChg chg="mod">
          <ac:chgData name="이 상운" userId="44702bf4c8d8b3bd" providerId="LiveId" clId="{F1ED5688-9480-4B2E-95C5-5D4A64F78387}" dt="2021-10-13T12:00:23.639" v="853" actId="1076"/>
          <ac:graphicFrameMkLst>
            <pc:docMk/>
            <pc:sldMk cId="1652987597" sldId="409"/>
            <ac:graphicFrameMk id="13" creationId="{1E747CA0-B604-4198-803B-86FA271196D9}"/>
          </ac:graphicFrameMkLst>
        </pc:graphicFrameChg>
      </pc:sldChg>
    </pc:docChg>
  </pc:docChgLst>
  <pc:docChgLst>
    <pc:chgData name="PARK HYUNWOO" userId="fb356f9fdbff464b" providerId="LiveId" clId="{E02097D5-5DD4-4A32-B0D6-9AFD3A226425}"/>
    <pc:docChg chg="undo custSel addSld modSld">
      <pc:chgData name="PARK HYUNWOO" userId="fb356f9fdbff464b" providerId="LiveId" clId="{E02097D5-5DD4-4A32-B0D6-9AFD3A226425}" dt="2020-10-13T07:11:03.894" v="904" actId="1076"/>
      <pc:docMkLst>
        <pc:docMk/>
      </pc:docMkLst>
      <pc:sldChg chg="modSp mod">
        <pc:chgData name="PARK HYUNWOO" userId="fb356f9fdbff464b" providerId="LiveId" clId="{E02097D5-5DD4-4A32-B0D6-9AFD3A226425}" dt="2020-10-13T06:37:44.950" v="127" actId="20577"/>
        <pc:sldMkLst>
          <pc:docMk/>
          <pc:sldMk cId="1896678881" sldId="286"/>
        </pc:sldMkLst>
        <pc:spChg chg="mod">
          <ac:chgData name="PARK HYUNWOO" userId="fb356f9fdbff464b" providerId="LiveId" clId="{E02097D5-5DD4-4A32-B0D6-9AFD3A226425}" dt="2020-10-13T06:37:44.950" v="127" actId="20577"/>
          <ac:spMkLst>
            <pc:docMk/>
            <pc:sldMk cId="1896678881" sldId="286"/>
            <ac:spMk id="4" creationId="{EC50351C-AAC9-488F-8552-27A261808232}"/>
          </ac:spMkLst>
        </pc:spChg>
      </pc:sldChg>
      <pc:sldChg chg="addSp delSp modSp mod">
        <pc:chgData name="PARK HYUNWOO" userId="fb356f9fdbff464b" providerId="LiveId" clId="{E02097D5-5DD4-4A32-B0D6-9AFD3A226425}" dt="2020-10-13T06:49:39.180" v="495" actId="478"/>
        <pc:sldMkLst>
          <pc:docMk/>
          <pc:sldMk cId="2987196874" sldId="290"/>
        </pc:sldMkLst>
        <pc:spChg chg="mod">
          <ac:chgData name="PARK HYUNWOO" userId="fb356f9fdbff464b" providerId="LiveId" clId="{E02097D5-5DD4-4A32-B0D6-9AFD3A226425}" dt="2020-10-13T06:38:00.318" v="129" actId="207"/>
          <ac:spMkLst>
            <pc:docMk/>
            <pc:sldMk cId="2987196874" sldId="290"/>
            <ac:spMk id="2" creationId="{D1058CDB-8BE3-4791-AEDA-E3A191767F61}"/>
          </ac:spMkLst>
        </pc:spChg>
        <pc:spChg chg="add mod">
          <ac:chgData name="PARK HYUNWOO" userId="fb356f9fdbff464b" providerId="LiveId" clId="{E02097D5-5DD4-4A32-B0D6-9AFD3A226425}" dt="2020-10-13T06:49:13.180" v="470" actId="20577"/>
          <ac:spMkLst>
            <pc:docMk/>
            <pc:sldMk cId="2987196874" sldId="290"/>
            <ac:spMk id="4" creationId="{53853E52-CA9D-4EB8-B420-AF74C9A528A7}"/>
          </ac:spMkLst>
        </pc:spChg>
        <pc:spChg chg="add del mod">
          <ac:chgData name="PARK HYUNWOO" userId="fb356f9fdbff464b" providerId="LiveId" clId="{E02097D5-5DD4-4A32-B0D6-9AFD3A226425}" dt="2020-10-13T06:49:39.180" v="495" actId="478"/>
          <ac:spMkLst>
            <pc:docMk/>
            <pc:sldMk cId="2987196874" sldId="290"/>
            <ac:spMk id="6" creationId="{F80E93C9-49B1-4F86-A9A5-50E34881EB5C}"/>
          </ac:spMkLst>
        </pc:spChg>
        <pc:spChg chg="add del">
          <ac:chgData name="PARK HYUNWOO" userId="fb356f9fdbff464b" providerId="LiveId" clId="{E02097D5-5DD4-4A32-B0D6-9AFD3A226425}" dt="2020-10-13T06:48:10.781" v="456" actId="22"/>
          <ac:spMkLst>
            <pc:docMk/>
            <pc:sldMk cId="2987196874" sldId="290"/>
            <ac:spMk id="8" creationId="{387AABC3-8C20-4380-B295-B4E4EE08A8B9}"/>
          </ac:spMkLst>
        </pc:spChg>
        <pc:spChg chg="add mod">
          <ac:chgData name="PARK HYUNWOO" userId="fb356f9fdbff464b" providerId="LiveId" clId="{E02097D5-5DD4-4A32-B0D6-9AFD3A226425}" dt="2020-10-13T06:48:21.592" v="460" actId="20577"/>
          <ac:spMkLst>
            <pc:docMk/>
            <pc:sldMk cId="2987196874" sldId="290"/>
            <ac:spMk id="9" creationId="{606566CF-180E-4D1D-A9D1-FB0D66FC8623}"/>
          </ac:spMkLst>
        </pc:spChg>
      </pc:sldChg>
      <pc:sldChg chg="modSp mod">
        <pc:chgData name="PARK HYUNWOO" userId="fb356f9fdbff464b" providerId="LiveId" clId="{E02097D5-5DD4-4A32-B0D6-9AFD3A226425}" dt="2020-10-13T06:37:40.597" v="125" actId="20577"/>
        <pc:sldMkLst>
          <pc:docMk/>
          <pc:sldMk cId="2407898869" sldId="301"/>
        </pc:sldMkLst>
        <pc:spChg chg="mod">
          <ac:chgData name="PARK HYUNWOO" userId="fb356f9fdbff464b" providerId="LiveId" clId="{E02097D5-5DD4-4A32-B0D6-9AFD3A226425}" dt="2020-10-13T06:37:40.597" v="125" actId="20577"/>
          <ac:spMkLst>
            <pc:docMk/>
            <pc:sldMk cId="2407898869" sldId="301"/>
            <ac:spMk id="7" creationId="{5F86F2F6-AB03-4963-8148-71C2E8AD064C}"/>
          </ac:spMkLst>
        </pc:spChg>
      </pc:sldChg>
      <pc:sldChg chg="addSp delSp modSp add mod">
        <pc:chgData name="PARK HYUNWOO" userId="fb356f9fdbff464b" providerId="LiveId" clId="{E02097D5-5DD4-4A32-B0D6-9AFD3A226425}" dt="2020-10-13T06:54:46.081" v="668" actId="1076"/>
        <pc:sldMkLst>
          <pc:docMk/>
          <pc:sldMk cId="3509752237" sldId="334"/>
        </pc:sldMkLst>
        <pc:spChg chg="mod">
          <ac:chgData name="PARK HYUNWOO" userId="fb356f9fdbff464b" providerId="LiveId" clId="{E02097D5-5DD4-4A32-B0D6-9AFD3A226425}" dt="2020-10-13T06:49:26.574" v="492"/>
          <ac:spMkLst>
            <pc:docMk/>
            <pc:sldMk cId="3509752237" sldId="334"/>
            <ac:spMk id="4" creationId="{53853E52-CA9D-4EB8-B420-AF74C9A528A7}"/>
          </ac:spMkLst>
        </pc:spChg>
        <pc:spChg chg="del">
          <ac:chgData name="PARK HYUNWOO" userId="fb356f9fdbff464b" providerId="LiveId" clId="{E02097D5-5DD4-4A32-B0D6-9AFD3A226425}" dt="2020-10-13T06:54:13.248" v="660" actId="478"/>
          <ac:spMkLst>
            <pc:docMk/>
            <pc:sldMk cId="3509752237" sldId="334"/>
            <ac:spMk id="6" creationId="{F80E93C9-49B1-4F86-A9A5-50E34881EB5C}"/>
          </ac:spMkLst>
        </pc:spChg>
        <pc:spChg chg="add del mod">
          <ac:chgData name="PARK HYUNWOO" userId="fb356f9fdbff464b" providerId="LiveId" clId="{E02097D5-5DD4-4A32-B0D6-9AFD3A226425}" dt="2020-10-13T06:54:15.910" v="661" actId="478"/>
          <ac:spMkLst>
            <pc:docMk/>
            <pc:sldMk cId="3509752237" sldId="334"/>
            <ac:spMk id="7" creationId="{1AF95331-DA44-424C-BB6C-A35EE5C93F52}"/>
          </ac:spMkLst>
        </pc:spChg>
        <pc:spChg chg="add mod">
          <ac:chgData name="PARK HYUNWOO" userId="fb356f9fdbff464b" providerId="LiveId" clId="{E02097D5-5DD4-4A32-B0D6-9AFD3A226425}" dt="2020-10-13T06:54:46.081" v="668" actId="1076"/>
          <ac:spMkLst>
            <pc:docMk/>
            <pc:sldMk cId="3509752237" sldId="334"/>
            <ac:spMk id="8" creationId="{9E38C101-DD46-4E30-9A9A-BA689BCF2190}"/>
          </ac:spMkLst>
        </pc:spChg>
        <pc:spChg chg="del">
          <ac:chgData name="PARK HYUNWOO" userId="fb356f9fdbff464b" providerId="LiveId" clId="{E02097D5-5DD4-4A32-B0D6-9AFD3A226425}" dt="2020-10-13T06:49:36.525" v="494" actId="478"/>
          <ac:spMkLst>
            <pc:docMk/>
            <pc:sldMk cId="3509752237" sldId="334"/>
            <ac:spMk id="9" creationId="{606566CF-180E-4D1D-A9D1-FB0D66FC8623}"/>
          </ac:spMkLst>
        </pc:spChg>
      </pc:sldChg>
      <pc:sldChg chg="addSp delSp modSp add mod">
        <pc:chgData name="PARK HYUNWOO" userId="fb356f9fdbff464b" providerId="LiveId" clId="{E02097D5-5DD4-4A32-B0D6-9AFD3A226425}" dt="2020-10-13T07:02:06.344" v="730" actId="1076"/>
        <pc:sldMkLst>
          <pc:docMk/>
          <pc:sldMk cId="2418465012" sldId="335"/>
        </pc:sldMkLst>
        <pc:spChg chg="mod">
          <ac:chgData name="PARK HYUNWOO" userId="fb356f9fdbff464b" providerId="LiveId" clId="{E02097D5-5DD4-4A32-B0D6-9AFD3A226425}" dt="2020-10-13T06:57:47.267" v="681"/>
          <ac:spMkLst>
            <pc:docMk/>
            <pc:sldMk cId="2418465012" sldId="335"/>
            <ac:spMk id="4" creationId="{53853E52-CA9D-4EB8-B420-AF74C9A528A7}"/>
          </ac:spMkLst>
        </pc:spChg>
        <pc:spChg chg="del">
          <ac:chgData name="PARK HYUNWOO" userId="fb356f9fdbff464b" providerId="LiveId" clId="{E02097D5-5DD4-4A32-B0D6-9AFD3A226425}" dt="2020-10-13T06:55:08.383" v="670" actId="478"/>
          <ac:spMkLst>
            <pc:docMk/>
            <pc:sldMk cId="2418465012" sldId="335"/>
            <ac:spMk id="8" creationId="{9E38C101-DD46-4E30-9A9A-BA689BCF2190}"/>
          </ac:spMkLst>
        </pc:spChg>
        <pc:picChg chg="add del mod">
          <ac:chgData name="PARK HYUNWOO" userId="fb356f9fdbff464b" providerId="LiveId" clId="{E02097D5-5DD4-4A32-B0D6-9AFD3A226425}" dt="2020-10-13T06:57:49.538" v="682" actId="478"/>
          <ac:picMkLst>
            <pc:docMk/>
            <pc:sldMk cId="2418465012" sldId="335"/>
            <ac:picMk id="5" creationId="{BB466235-F0CD-4C21-98B7-C39AEC5C2DB7}"/>
          </ac:picMkLst>
        </pc:picChg>
        <pc:picChg chg="add mod">
          <ac:chgData name="PARK HYUNWOO" userId="fb356f9fdbff464b" providerId="LiveId" clId="{E02097D5-5DD4-4A32-B0D6-9AFD3A226425}" dt="2020-10-13T07:02:06.344" v="730" actId="1076"/>
          <ac:picMkLst>
            <pc:docMk/>
            <pc:sldMk cId="2418465012" sldId="335"/>
            <ac:picMk id="7" creationId="{CF694A6F-1C0E-459D-AAB7-286029551285}"/>
          </ac:picMkLst>
        </pc:picChg>
      </pc:sldChg>
      <pc:sldChg chg="addSp delSp modSp add mod">
        <pc:chgData name="PARK HYUNWOO" userId="fb356f9fdbff464b" providerId="LiveId" clId="{E02097D5-5DD4-4A32-B0D6-9AFD3A226425}" dt="2020-10-13T07:01:22.241" v="726" actId="1076"/>
        <pc:sldMkLst>
          <pc:docMk/>
          <pc:sldMk cId="2488728521" sldId="336"/>
        </pc:sldMkLst>
        <pc:spChg chg="mod">
          <ac:chgData name="PARK HYUNWOO" userId="fb356f9fdbff464b" providerId="LiveId" clId="{E02097D5-5DD4-4A32-B0D6-9AFD3A226425}" dt="2020-10-13T06:58:37.937" v="693" actId="20577"/>
          <ac:spMkLst>
            <pc:docMk/>
            <pc:sldMk cId="2488728521" sldId="336"/>
            <ac:spMk id="4" creationId="{53853E52-CA9D-4EB8-B420-AF74C9A528A7}"/>
          </ac:spMkLst>
        </pc:spChg>
        <pc:spChg chg="add mod">
          <ac:chgData name="PARK HYUNWOO" userId="fb356f9fdbff464b" providerId="LiveId" clId="{E02097D5-5DD4-4A32-B0D6-9AFD3A226425}" dt="2020-10-13T07:01:22.241" v="726" actId="1076"/>
          <ac:spMkLst>
            <pc:docMk/>
            <pc:sldMk cId="2488728521" sldId="336"/>
            <ac:spMk id="9" creationId="{7BB33B6C-42A7-4859-BD07-FA3C622464DF}"/>
          </ac:spMkLst>
        </pc:spChg>
        <pc:picChg chg="add mod">
          <ac:chgData name="PARK HYUNWOO" userId="fb356f9fdbff464b" providerId="LiveId" clId="{E02097D5-5DD4-4A32-B0D6-9AFD3A226425}" dt="2020-10-13T07:01:22.241" v="726" actId="1076"/>
          <ac:picMkLst>
            <pc:docMk/>
            <pc:sldMk cId="2488728521" sldId="336"/>
            <ac:picMk id="5" creationId="{932608F5-3D22-4A79-AD2E-4FBFBF1969E8}"/>
          </ac:picMkLst>
        </pc:picChg>
        <pc:picChg chg="del">
          <ac:chgData name="PARK HYUNWOO" userId="fb356f9fdbff464b" providerId="LiveId" clId="{E02097D5-5DD4-4A32-B0D6-9AFD3A226425}" dt="2020-10-13T06:58:39.567" v="694" actId="478"/>
          <ac:picMkLst>
            <pc:docMk/>
            <pc:sldMk cId="2488728521" sldId="336"/>
            <ac:picMk id="7" creationId="{CF694A6F-1C0E-459D-AAB7-286029551285}"/>
          </ac:picMkLst>
        </pc:picChg>
        <pc:picChg chg="add mod">
          <ac:chgData name="PARK HYUNWOO" userId="fb356f9fdbff464b" providerId="LiveId" clId="{E02097D5-5DD4-4A32-B0D6-9AFD3A226425}" dt="2020-10-13T07:01:22.241" v="726" actId="1076"/>
          <ac:picMkLst>
            <pc:docMk/>
            <pc:sldMk cId="2488728521" sldId="336"/>
            <ac:picMk id="8" creationId="{8201168E-6AB2-4D84-983C-E74F21C817A2}"/>
          </ac:picMkLst>
        </pc:picChg>
      </pc:sldChg>
      <pc:sldChg chg="addSp delSp modSp add mod">
        <pc:chgData name="PARK HYUNWOO" userId="fb356f9fdbff464b" providerId="LiveId" clId="{E02097D5-5DD4-4A32-B0D6-9AFD3A226425}" dt="2020-10-13T07:01:28.755" v="728" actId="1076"/>
        <pc:sldMkLst>
          <pc:docMk/>
          <pc:sldMk cId="4226462125" sldId="337"/>
        </pc:sldMkLst>
        <pc:spChg chg="add">
          <ac:chgData name="PARK HYUNWOO" userId="fb356f9fdbff464b" providerId="LiveId" clId="{E02097D5-5DD4-4A32-B0D6-9AFD3A226425}" dt="2020-10-13T07:01:25.196" v="727" actId="22"/>
          <ac:spMkLst>
            <pc:docMk/>
            <pc:sldMk cId="4226462125" sldId="337"/>
            <ac:spMk id="13" creationId="{F93F1EF5-EAFD-4185-9C90-A8A104E44E6D}"/>
          </ac:spMkLst>
        </pc:spChg>
        <pc:picChg chg="del">
          <ac:chgData name="PARK HYUNWOO" userId="fb356f9fdbff464b" providerId="LiveId" clId="{E02097D5-5DD4-4A32-B0D6-9AFD3A226425}" dt="2020-10-13T06:59:49.123" v="708" actId="478"/>
          <ac:picMkLst>
            <pc:docMk/>
            <pc:sldMk cId="4226462125" sldId="337"/>
            <ac:picMk id="5" creationId="{932608F5-3D22-4A79-AD2E-4FBFBF1969E8}"/>
          </ac:picMkLst>
        </pc:picChg>
        <pc:picChg chg="add del mod">
          <ac:chgData name="PARK HYUNWOO" userId="fb356f9fdbff464b" providerId="LiveId" clId="{E02097D5-5DD4-4A32-B0D6-9AFD3A226425}" dt="2020-10-13T07:00:04.854" v="712" actId="478"/>
          <ac:picMkLst>
            <pc:docMk/>
            <pc:sldMk cId="4226462125" sldId="337"/>
            <ac:picMk id="6" creationId="{01DD65ED-24FB-43D2-ADCB-2B3CC53DF8E7}"/>
          </ac:picMkLst>
        </pc:picChg>
        <pc:picChg chg="del">
          <ac:chgData name="PARK HYUNWOO" userId="fb356f9fdbff464b" providerId="LiveId" clId="{E02097D5-5DD4-4A32-B0D6-9AFD3A226425}" dt="2020-10-13T06:59:51.625" v="710" actId="478"/>
          <ac:picMkLst>
            <pc:docMk/>
            <pc:sldMk cId="4226462125" sldId="337"/>
            <ac:picMk id="8" creationId="{8201168E-6AB2-4D84-983C-E74F21C817A2}"/>
          </ac:picMkLst>
        </pc:picChg>
        <pc:picChg chg="add mod">
          <ac:chgData name="PARK HYUNWOO" userId="fb356f9fdbff464b" providerId="LiveId" clId="{E02097D5-5DD4-4A32-B0D6-9AFD3A226425}" dt="2020-10-13T07:00:26.344" v="721" actId="1076"/>
          <ac:picMkLst>
            <pc:docMk/>
            <pc:sldMk cId="4226462125" sldId="337"/>
            <ac:picMk id="9" creationId="{BE085C00-853E-4127-89D4-5CC910363BE2}"/>
          </ac:picMkLst>
        </pc:picChg>
        <pc:picChg chg="add mod">
          <ac:chgData name="PARK HYUNWOO" userId="fb356f9fdbff464b" providerId="LiveId" clId="{E02097D5-5DD4-4A32-B0D6-9AFD3A226425}" dt="2020-10-13T07:01:28.755" v="728" actId="1076"/>
          <ac:picMkLst>
            <pc:docMk/>
            <pc:sldMk cId="4226462125" sldId="337"/>
            <ac:picMk id="11" creationId="{3452AE5A-49FE-43FD-8737-B77746AC4748}"/>
          </ac:picMkLst>
        </pc:picChg>
      </pc:sldChg>
      <pc:sldChg chg="modSp mod">
        <pc:chgData name="PARK HYUNWOO" userId="fb356f9fdbff464b" providerId="LiveId" clId="{E02097D5-5DD4-4A32-B0D6-9AFD3A226425}" dt="2020-10-13T07:11:03.894" v="904" actId="1076"/>
        <pc:sldMkLst>
          <pc:docMk/>
          <pc:sldMk cId="1454864074" sldId="338"/>
        </pc:sldMkLst>
        <pc:spChg chg="mod">
          <ac:chgData name="PARK HYUNWOO" userId="fb356f9fdbff464b" providerId="LiveId" clId="{E02097D5-5DD4-4A32-B0D6-9AFD3A226425}" dt="2020-10-13T07:06:21.015" v="773" actId="20577"/>
          <ac:spMkLst>
            <pc:docMk/>
            <pc:sldMk cId="1454864074" sldId="338"/>
            <ac:spMk id="2" creationId="{D1058CDB-8BE3-4791-AEDA-E3A191767F61}"/>
          </ac:spMkLst>
        </pc:spChg>
        <pc:spChg chg="mod">
          <ac:chgData name="PARK HYUNWOO" userId="fb356f9fdbff464b" providerId="LiveId" clId="{E02097D5-5DD4-4A32-B0D6-9AFD3A226425}" dt="2020-10-13T07:11:03.894" v="904" actId="1076"/>
          <ac:spMkLst>
            <pc:docMk/>
            <pc:sldMk cId="1454864074" sldId="338"/>
            <ac:spMk id="8" creationId="{9E38C101-DD46-4E30-9A9A-BA689BCF2190}"/>
          </ac:spMkLst>
        </pc:spChg>
      </pc:sldChg>
      <pc:sldChg chg="modSp add mod">
        <pc:chgData name="PARK HYUNWOO" userId="fb356f9fdbff464b" providerId="LiveId" clId="{E02097D5-5DD4-4A32-B0D6-9AFD3A226425}" dt="2020-10-13T07:06:17.796" v="772" actId="20577"/>
        <pc:sldMkLst>
          <pc:docMk/>
          <pc:sldMk cId="1472991645" sldId="339"/>
        </pc:sldMkLst>
        <pc:spChg chg="mod">
          <ac:chgData name="PARK HYUNWOO" userId="fb356f9fdbff464b" providerId="LiveId" clId="{E02097D5-5DD4-4A32-B0D6-9AFD3A226425}" dt="2020-10-13T07:06:17.796" v="772" actId="20577"/>
          <ac:spMkLst>
            <pc:docMk/>
            <pc:sldMk cId="1472991645" sldId="339"/>
            <ac:spMk id="7" creationId="{5F86F2F6-AB03-4963-8148-71C2E8AD064C}"/>
          </ac:spMkLst>
        </pc:spChg>
      </pc:sldChg>
    </pc:docChg>
  </pc:docChgLst>
  <pc:docChgLst>
    <pc:chgData name="PARK HYUNWOO" userId="fb356f9fdbff464b" providerId="LiveId" clId="{8259D235-0C41-48D4-8CE4-FF5C194179FB}"/>
    <pc:docChg chg="undo custSel addSld delSld modSld">
      <pc:chgData name="PARK HYUNWOO" userId="fb356f9fdbff464b" providerId="LiveId" clId="{8259D235-0C41-48D4-8CE4-FF5C194179FB}" dt="2020-11-04T07:18:38.576" v="742" actId="47"/>
      <pc:docMkLst>
        <pc:docMk/>
      </pc:docMkLst>
      <pc:sldChg chg="modSp mod">
        <pc:chgData name="PARK HYUNWOO" userId="fb356f9fdbff464b" providerId="LiveId" clId="{8259D235-0C41-48D4-8CE4-FF5C194179FB}" dt="2020-11-04T06:38:12.883" v="95" actId="20577"/>
        <pc:sldMkLst>
          <pc:docMk/>
          <pc:sldMk cId="2198579606" sldId="331"/>
        </pc:sldMkLst>
        <pc:spChg chg="mod">
          <ac:chgData name="PARK HYUNWOO" userId="fb356f9fdbff464b" providerId="LiveId" clId="{8259D235-0C41-48D4-8CE4-FF5C194179FB}" dt="2020-11-04T06:38:12.883" v="95" actId="20577"/>
          <ac:spMkLst>
            <pc:docMk/>
            <pc:sldMk cId="2198579606" sldId="331"/>
            <ac:spMk id="3" creationId="{C4C8A61B-4EE7-4E27-A92D-02F67E803379}"/>
          </ac:spMkLst>
        </pc:spChg>
      </pc:sldChg>
      <pc:sldChg chg="modSp mod">
        <pc:chgData name="PARK HYUNWOO" userId="fb356f9fdbff464b" providerId="LiveId" clId="{8259D235-0C41-48D4-8CE4-FF5C194179FB}" dt="2020-11-04T07:15:58.404" v="740" actId="20577"/>
        <pc:sldMkLst>
          <pc:docMk/>
          <pc:sldMk cId="1454864074" sldId="338"/>
        </pc:sldMkLst>
        <pc:spChg chg="mod">
          <ac:chgData name="PARK HYUNWOO" userId="fb356f9fdbff464b" providerId="LiveId" clId="{8259D235-0C41-48D4-8CE4-FF5C194179FB}" dt="2020-11-04T07:15:58.404" v="740" actId="20577"/>
          <ac:spMkLst>
            <pc:docMk/>
            <pc:sldMk cId="1454864074" sldId="338"/>
            <ac:spMk id="8" creationId="{9E38C101-DD46-4E30-9A9A-BA689BCF2190}"/>
          </ac:spMkLst>
        </pc:spChg>
      </pc:sldChg>
      <pc:sldChg chg="del">
        <pc:chgData name="PARK HYUNWOO" userId="fb356f9fdbff464b" providerId="LiveId" clId="{8259D235-0C41-48D4-8CE4-FF5C194179FB}" dt="2020-11-04T06:35:13.677" v="0" actId="47"/>
        <pc:sldMkLst>
          <pc:docMk/>
          <pc:sldMk cId="2417893033" sldId="340"/>
        </pc:sldMkLst>
      </pc:sldChg>
      <pc:sldChg chg="addSp delSp modSp add del mod">
        <pc:chgData name="PARK HYUNWOO" userId="fb356f9fdbff464b" providerId="LiveId" clId="{8259D235-0C41-48D4-8CE4-FF5C194179FB}" dt="2020-11-04T06:39:30.396" v="140" actId="1035"/>
        <pc:sldMkLst>
          <pc:docMk/>
          <pc:sldMk cId="4266360871" sldId="341"/>
        </pc:sldMkLst>
        <pc:spChg chg="add del mod">
          <ac:chgData name="PARK HYUNWOO" userId="fb356f9fdbff464b" providerId="LiveId" clId="{8259D235-0C41-48D4-8CE4-FF5C194179FB}" dt="2020-11-04T06:38:43.226" v="98" actId="478"/>
          <ac:spMkLst>
            <pc:docMk/>
            <pc:sldMk cId="4266360871" sldId="341"/>
            <ac:spMk id="3" creationId="{DCAA343D-D67A-400D-8605-0902EB39C869}"/>
          </ac:spMkLst>
        </pc:spChg>
        <pc:spChg chg="add mod">
          <ac:chgData name="PARK HYUNWOO" userId="fb356f9fdbff464b" providerId="LiveId" clId="{8259D235-0C41-48D4-8CE4-FF5C194179FB}" dt="2020-11-04T06:39:01.856" v="132"/>
          <ac:spMkLst>
            <pc:docMk/>
            <pc:sldMk cId="4266360871" sldId="341"/>
            <ac:spMk id="4" creationId="{99946F56-B194-48D0-A070-6CFE54226608}"/>
          </ac:spMkLst>
        </pc:spChg>
        <pc:spChg chg="del">
          <ac:chgData name="PARK HYUNWOO" userId="fb356f9fdbff464b" providerId="LiveId" clId="{8259D235-0C41-48D4-8CE4-FF5C194179FB}" dt="2020-11-04T06:35:29.403" v="3" actId="478"/>
          <ac:spMkLst>
            <pc:docMk/>
            <pc:sldMk cId="4266360871" sldId="341"/>
            <ac:spMk id="22" creationId="{3B3B220C-45DC-455D-BF1E-089016F7E1B3}"/>
          </ac:spMkLst>
        </pc:spChg>
        <pc:spChg chg="del">
          <ac:chgData name="PARK HYUNWOO" userId="fb356f9fdbff464b" providerId="LiveId" clId="{8259D235-0C41-48D4-8CE4-FF5C194179FB}" dt="2020-11-04T06:35:29.403" v="3" actId="478"/>
          <ac:spMkLst>
            <pc:docMk/>
            <pc:sldMk cId="4266360871" sldId="341"/>
            <ac:spMk id="24" creationId="{778D4658-72ED-4268-A957-14D28ABCF1C8}"/>
          </ac:spMkLst>
        </pc:spChg>
        <pc:spChg chg="del">
          <ac:chgData name="PARK HYUNWOO" userId="fb356f9fdbff464b" providerId="LiveId" clId="{8259D235-0C41-48D4-8CE4-FF5C194179FB}" dt="2020-11-04T06:35:29.403" v="3" actId="478"/>
          <ac:spMkLst>
            <pc:docMk/>
            <pc:sldMk cId="4266360871" sldId="341"/>
            <ac:spMk id="26" creationId="{B27FE08A-9391-4E31-AAE3-A2F11BCCC4E7}"/>
          </ac:spMkLst>
        </pc:spChg>
        <pc:spChg chg="del">
          <ac:chgData name="PARK HYUNWOO" userId="fb356f9fdbff464b" providerId="LiveId" clId="{8259D235-0C41-48D4-8CE4-FF5C194179FB}" dt="2020-11-04T06:35:29.403" v="3" actId="478"/>
          <ac:spMkLst>
            <pc:docMk/>
            <pc:sldMk cId="4266360871" sldId="341"/>
            <ac:spMk id="28" creationId="{01A1C45D-6C6C-4489-9FCB-827B08094080}"/>
          </ac:spMkLst>
        </pc:spChg>
        <pc:spChg chg="del">
          <ac:chgData name="PARK HYUNWOO" userId="fb356f9fdbff464b" providerId="LiveId" clId="{8259D235-0C41-48D4-8CE4-FF5C194179FB}" dt="2020-11-04T06:35:29.403" v="3" actId="478"/>
          <ac:spMkLst>
            <pc:docMk/>
            <pc:sldMk cId="4266360871" sldId="341"/>
            <ac:spMk id="30" creationId="{583041E6-DFAB-4B1F-8E8E-9AB8D2014E6D}"/>
          </ac:spMkLst>
        </pc:spChg>
        <pc:spChg chg="del">
          <ac:chgData name="PARK HYUNWOO" userId="fb356f9fdbff464b" providerId="LiveId" clId="{8259D235-0C41-48D4-8CE4-FF5C194179FB}" dt="2020-11-04T06:35:29.403" v="3" actId="478"/>
          <ac:spMkLst>
            <pc:docMk/>
            <pc:sldMk cId="4266360871" sldId="341"/>
            <ac:spMk id="32" creationId="{E3C3F46F-1CE7-4989-9D45-8F5C9FD97A28}"/>
          </ac:spMkLst>
        </pc:spChg>
        <pc:spChg chg="del">
          <ac:chgData name="PARK HYUNWOO" userId="fb356f9fdbff464b" providerId="LiveId" clId="{8259D235-0C41-48D4-8CE4-FF5C194179FB}" dt="2020-11-04T06:35:29.403" v="3" actId="478"/>
          <ac:spMkLst>
            <pc:docMk/>
            <pc:sldMk cId="4266360871" sldId="341"/>
            <ac:spMk id="33" creationId="{CE112D23-27C7-4685-96AB-0EF09A495F72}"/>
          </ac:spMkLst>
        </pc:spChg>
        <pc:picChg chg="add mod">
          <ac:chgData name="PARK HYUNWOO" userId="fb356f9fdbff464b" providerId="LiveId" clId="{8259D235-0C41-48D4-8CE4-FF5C194179FB}" dt="2020-11-04T06:39:30.396" v="140" actId="1035"/>
          <ac:picMkLst>
            <pc:docMk/>
            <pc:sldMk cId="4266360871" sldId="341"/>
            <ac:picMk id="6" creationId="{5556A1EC-2185-495E-B9A4-F9DE4BEDFB66}"/>
          </ac:picMkLst>
        </pc:picChg>
      </pc:sldChg>
      <pc:sldChg chg="del">
        <pc:chgData name="PARK HYUNWOO" userId="fb356f9fdbff464b" providerId="LiveId" clId="{8259D235-0C41-48D4-8CE4-FF5C194179FB}" dt="2020-11-04T06:35:13.677" v="0" actId="47"/>
        <pc:sldMkLst>
          <pc:docMk/>
          <pc:sldMk cId="714132877" sldId="343"/>
        </pc:sldMkLst>
      </pc:sldChg>
      <pc:sldChg chg="del">
        <pc:chgData name="PARK HYUNWOO" userId="fb356f9fdbff464b" providerId="LiveId" clId="{8259D235-0C41-48D4-8CE4-FF5C194179FB}" dt="2020-11-04T06:35:13.677" v="0" actId="47"/>
        <pc:sldMkLst>
          <pc:docMk/>
          <pc:sldMk cId="1304462954" sldId="344"/>
        </pc:sldMkLst>
      </pc:sldChg>
      <pc:sldChg chg="del">
        <pc:chgData name="PARK HYUNWOO" userId="fb356f9fdbff464b" providerId="LiveId" clId="{8259D235-0C41-48D4-8CE4-FF5C194179FB}" dt="2020-11-04T06:35:13.677" v="0" actId="47"/>
        <pc:sldMkLst>
          <pc:docMk/>
          <pc:sldMk cId="3713304724" sldId="345"/>
        </pc:sldMkLst>
      </pc:sldChg>
      <pc:sldChg chg="addSp delSp modSp add mod">
        <pc:chgData name="PARK HYUNWOO" userId="fb356f9fdbff464b" providerId="LiveId" clId="{8259D235-0C41-48D4-8CE4-FF5C194179FB}" dt="2020-11-04T07:08:44.804" v="474" actId="478"/>
        <pc:sldMkLst>
          <pc:docMk/>
          <pc:sldMk cId="3017135773" sldId="349"/>
        </pc:sldMkLst>
        <pc:spChg chg="del">
          <ac:chgData name="PARK HYUNWOO" userId="fb356f9fdbff464b" providerId="LiveId" clId="{8259D235-0C41-48D4-8CE4-FF5C194179FB}" dt="2020-11-04T06:41:17.524" v="143" actId="478"/>
          <ac:spMkLst>
            <pc:docMk/>
            <pc:sldMk cId="3017135773" sldId="349"/>
            <ac:spMk id="4" creationId="{99946F56-B194-48D0-A070-6CFE54226608}"/>
          </ac:spMkLst>
        </pc:spChg>
        <pc:spChg chg="add mod">
          <ac:chgData name="PARK HYUNWOO" userId="fb356f9fdbff464b" providerId="LiveId" clId="{8259D235-0C41-48D4-8CE4-FF5C194179FB}" dt="2020-11-04T07:08:30.450" v="470" actId="1076"/>
          <ac:spMkLst>
            <pc:docMk/>
            <pc:sldMk cId="3017135773" sldId="349"/>
            <ac:spMk id="7" creationId="{4C4D4F74-7AB2-4FFA-8E09-B2E16FE17DA1}"/>
          </ac:spMkLst>
        </pc:spChg>
        <pc:spChg chg="add mod">
          <ac:chgData name="PARK HYUNWOO" userId="fb356f9fdbff464b" providerId="LiveId" clId="{8259D235-0C41-48D4-8CE4-FF5C194179FB}" dt="2020-11-04T07:08:42.156" v="473" actId="1076"/>
          <ac:spMkLst>
            <pc:docMk/>
            <pc:sldMk cId="3017135773" sldId="349"/>
            <ac:spMk id="9" creationId="{E689D6AC-AF80-4D30-B2EA-763292FC706F}"/>
          </ac:spMkLst>
        </pc:spChg>
        <pc:spChg chg="add mod">
          <ac:chgData name="PARK HYUNWOO" userId="fb356f9fdbff464b" providerId="LiveId" clId="{8259D235-0C41-48D4-8CE4-FF5C194179FB}" dt="2020-11-04T07:08:42.156" v="473" actId="1076"/>
          <ac:spMkLst>
            <pc:docMk/>
            <pc:sldMk cId="3017135773" sldId="349"/>
            <ac:spMk id="10" creationId="{5FAE553D-2ABA-47E1-9A52-70B505D3C998}"/>
          </ac:spMkLst>
        </pc:spChg>
        <pc:spChg chg="add mod">
          <ac:chgData name="PARK HYUNWOO" userId="fb356f9fdbff464b" providerId="LiveId" clId="{8259D235-0C41-48D4-8CE4-FF5C194179FB}" dt="2020-11-04T06:47:39.948" v="236" actId="571"/>
          <ac:spMkLst>
            <pc:docMk/>
            <pc:sldMk cId="3017135773" sldId="349"/>
            <ac:spMk id="11" creationId="{2F719EC1-8B5E-4F54-87F7-30BA28A83EC9}"/>
          </ac:spMkLst>
        </pc:spChg>
        <pc:picChg chg="add mod modCrop">
          <ac:chgData name="PARK HYUNWOO" userId="fb356f9fdbff464b" providerId="LiveId" clId="{8259D235-0C41-48D4-8CE4-FF5C194179FB}" dt="2020-11-04T07:08:30.450" v="470" actId="1076"/>
          <ac:picMkLst>
            <pc:docMk/>
            <pc:sldMk cId="3017135773" sldId="349"/>
            <ac:picMk id="5" creationId="{3C505E03-3E2D-4919-986D-F9F7E0F611CE}"/>
          </ac:picMkLst>
        </pc:picChg>
        <pc:picChg chg="del">
          <ac:chgData name="PARK HYUNWOO" userId="fb356f9fdbff464b" providerId="LiveId" clId="{8259D235-0C41-48D4-8CE4-FF5C194179FB}" dt="2020-11-04T06:40:13.198" v="142" actId="478"/>
          <ac:picMkLst>
            <pc:docMk/>
            <pc:sldMk cId="3017135773" sldId="349"/>
            <ac:picMk id="6" creationId="{5556A1EC-2185-495E-B9A4-F9DE4BEDFB66}"/>
          </ac:picMkLst>
        </pc:picChg>
        <pc:cxnChg chg="add del">
          <ac:chgData name="PARK HYUNWOO" userId="fb356f9fdbff464b" providerId="LiveId" clId="{8259D235-0C41-48D4-8CE4-FF5C194179FB}" dt="2020-11-04T07:08:04.653" v="465" actId="478"/>
          <ac:cxnSpMkLst>
            <pc:docMk/>
            <pc:sldMk cId="3017135773" sldId="349"/>
            <ac:cxnSpMk id="13" creationId="{8B3BD860-301D-43EA-8C85-6025B6B3069F}"/>
          </ac:cxnSpMkLst>
        </pc:cxnChg>
        <pc:cxnChg chg="add del mod">
          <ac:chgData name="PARK HYUNWOO" userId="fb356f9fdbff464b" providerId="LiveId" clId="{8259D235-0C41-48D4-8CE4-FF5C194179FB}" dt="2020-11-04T07:08:44.804" v="474" actId="478"/>
          <ac:cxnSpMkLst>
            <pc:docMk/>
            <pc:sldMk cId="3017135773" sldId="349"/>
            <ac:cxnSpMk id="15" creationId="{02914DFB-E2AA-4DF8-9568-246224FA303C}"/>
          </ac:cxnSpMkLst>
        </pc:cxnChg>
      </pc:sldChg>
      <pc:sldChg chg="del">
        <pc:chgData name="PARK HYUNWOO" userId="fb356f9fdbff464b" providerId="LiveId" clId="{8259D235-0C41-48D4-8CE4-FF5C194179FB}" dt="2020-11-04T06:35:13.677" v="0" actId="47"/>
        <pc:sldMkLst>
          <pc:docMk/>
          <pc:sldMk cId="4238364674" sldId="349"/>
        </pc:sldMkLst>
      </pc:sldChg>
      <pc:sldChg chg="del">
        <pc:chgData name="PARK HYUNWOO" userId="fb356f9fdbff464b" providerId="LiveId" clId="{8259D235-0C41-48D4-8CE4-FF5C194179FB}" dt="2020-11-04T06:35:13.677" v="0" actId="47"/>
        <pc:sldMkLst>
          <pc:docMk/>
          <pc:sldMk cId="3020034557" sldId="350"/>
        </pc:sldMkLst>
      </pc:sldChg>
      <pc:sldChg chg="addSp delSp modSp add mod">
        <pc:chgData name="PARK HYUNWOO" userId="fb356f9fdbff464b" providerId="LiveId" clId="{8259D235-0C41-48D4-8CE4-FF5C194179FB}" dt="2020-11-04T07:12:14.841" v="606"/>
        <pc:sldMkLst>
          <pc:docMk/>
          <pc:sldMk cId="2406185502" sldId="351"/>
        </pc:sldMkLst>
        <pc:spChg chg="add del mod">
          <ac:chgData name="PARK HYUNWOO" userId="fb356f9fdbff464b" providerId="LiveId" clId="{8259D235-0C41-48D4-8CE4-FF5C194179FB}" dt="2020-11-04T06:51:20.840" v="298" actId="1036"/>
          <ac:spMkLst>
            <pc:docMk/>
            <pc:sldMk cId="2406185502" sldId="351"/>
            <ac:spMk id="6" creationId="{C5A87E88-45C7-4AE9-9153-44720268008C}"/>
          </ac:spMkLst>
        </pc:spChg>
        <pc:spChg chg="del">
          <ac:chgData name="PARK HYUNWOO" userId="fb356f9fdbff464b" providerId="LiveId" clId="{8259D235-0C41-48D4-8CE4-FF5C194179FB}" dt="2020-11-04T06:47:55.499" v="239" actId="478"/>
          <ac:spMkLst>
            <pc:docMk/>
            <pc:sldMk cId="2406185502" sldId="351"/>
            <ac:spMk id="7" creationId="{4C4D4F74-7AB2-4FFA-8E09-B2E16FE17DA1}"/>
          </ac:spMkLst>
        </pc:spChg>
        <pc:spChg chg="del">
          <ac:chgData name="PARK HYUNWOO" userId="fb356f9fdbff464b" providerId="LiveId" clId="{8259D235-0C41-48D4-8CE4-FF5C194179FB}" dt="2020-11-04T06:47:55.499" v="239" actId="478"/>
          <ac:spMkLst>
            <pc:docMk/>
            <pc:sldMk cId="2406185502" sldId="351"/>
            <ac:spMk id="9" creationId="{E689D6AC-AF80-4D30-B2EA-763292FC706F}"/>
          </ac:spMkLst>
        </pc:spChg>
        <pc:spChg chg="del">
          <ac:chgData name="PARK HYUNWOO" userId="fb356f9fdbff464b" providerId="LiveId" clId="{8259D235-0C41-48D4-8CE4-FF5C194179FB}" dt="2020-11-04T06:47:55.499" v="239" actId="478"/>
          <ac:spMkLst>
            <pc:docMk/>
            <pc:sldMk cId="2406185502" sldId="351"/>
            <ac:spMk id="10" creationId="{5FAE553D-2ABA-47E1-9A52-70B505D3C998}"/>
          </ac:spMkLst>
        </pc:spChg>
        <pc:spChg chg="add del">
          <ac:chgData name="PARK HYUNWOO" userId="fb356f9fdbff464b" providerId="LiveId" clId="{8259D235-0C41-48D4-8CE4-FF5C194179FB}" dt="2020-11-04T06:51:07.667" v="289" actId="22"/>
          <ac:spMkLst>
            <pc:docMk/>
            <pc:sldMk cId="2406185502" sldId="351"/>
            <ac:spMk id="17" creationId="{D465FF0A-3EE5-4B23-8C4D-1A32454FCC23}"/>
          </ac:spMkLst>
        </pc:spChg>
        <pc:spChg chg="add del">
          <ac:chgData name="PARK HYUNWOO" userId="fb356f9fdbff464b" providerId="LiveId" clId="{8259D235-0C41-48D4-8CE4-FF5C194179FB}" dt="2020-11-04T06:51:09.599" v="291" actId="22"/>
          <ac:spMkLst>
            <pc:docMk/>
            <pc:sldMk cId="2406185502" sldId="351"/>
            <ac:spMk id="21" creationId="{942E7D12-ED02-4204-AB64-52355BAD1E20}"/>
          </ac:spMkLst>
        </pc:spChg>
        <pc:spChg chg="add mod">
          <ac:chgData name="PARK HYUNWOO" userId="fb356f9fdbff464b" providerId="LiveId" clId="{8259D235-0C41-48D4-8CE4-FF5C194179FB}" dt="2020-11-04T07:09:02.469" v="483" actId="1036"/>
          <ac:spMkLst>
            <pc:docMk/>
            <pc:sldMk cId="2406185502" sldId="351"/>
            <ac:spMk id="31" creationId="{3D23F716-095D-490C-86A7-FD080469DD91}"/>
          </ac:spMkLst>
        </pc:spChg>
        <pc:spChg chg="add mod">
          <ac:chgData name="PARK HYUNWOO" userId="fb356f9fdbff464b" providerId="LiveId" clId="{8259D235-0C41-48D4-8CE4-FF5C194179FB}" dt="2020-11-04T07:12:14.841" v="606"/>
          <ac:spMkLst>
            <pc:docMk/>
            <pc:sldMk cId="2406185502" sldId="351"/>
            <ac:spMk id="34" creationId="{F3842758-3B3D-4402-8099-42B05229C2B4}"/>
          </ac:spMkLst>
        </pc:spChg>
        <pc:picChg chg="add del mod modCrop">
          <ac:chgData name="PARK HYUNWOO" userId="fb356f9fdbff464b" providerId="LiveId" clId="{8259D235-0C41-48D4-8CE4-FF5C194179FB}" dt="2020-11-04T06:51:20.840" v="298" actId="1036"/>
          <ac:picMkLst>
            <pc:docMk/>
            <pc:sldMk cId="2406185502" sldId="351"/>
            <ac:picMk id="4" creationId="{95821BF4-D875-4817-BAF6-F2455C39A88F}"/>
          </ac:picMkLst>
        </pc:picChg>
        <pc:picChg chg="del">
          <ac:chgData name="PARK HYUNWOO" userId="fb356f9fdbff464b" providerId="LiveId" clId="{8259D235-0C41-48D4-8CE4-FF5C194179FB}" dt="2020-11-04T06:47:55.499" v="239" actId="478"/>
          <ac:picMkLst>
            <pc:docMk/>
            <pc:sldMk cId="2406185502" sldId="351"/>
            <ac:picMk id="5" creationId="{3C505E03-3E2D-4919-986D-F9F7E0F611CE}"/>
          </ac:picMkLst>
        </pc:picChg>
        <pc:picChg chg="add del">
          <ac:chgData name="PARK HYUNWOO" userId="fb356f9fdbff464b" providerId="LiveId" clId="{8259D235-0C41-48D4-8CE4-FF5C194179FB}" dt="2020-11-04T06:50:52.259" v="282" actId="478"/>
          <ac:picMkLst>
            <pc:docMk/>
            <pc:sldMk cId="2406185502" sldId="351"/>
            <ac:picMk id="8" creationId="{4F9A8DCA-C192-4918-A6A4-F41D094E26DF}"/>
          </ac:picMkLst>
        </pc:picChg>
        <pc:picChg chg="add mod">
          <ac:chgData name="PARK HYUNWOO" userId="fb356f9fdbff464b" providerId="LiveId" clId="{8259D235-0C41-48D4-8CE4-FF5C194179FB}" dt="2020-11-04T06:49:17.391" v="253" actId="571"/>
          <ac:picMkLst>
            <pc:docMk/>
            <pc:sldMk cId="2406185502" sldId="351"/>
            <ac:picMk id="11" creationId="{B8FDA375-554B-40FB-AE65-34F7A5284326}"/>
          </ac:picMkLst>
        </pc:picChg>
        <pc:picChg chg="add del">
          <ac:chgData name="PARK HYUNWOO" userId="fb356f9fdbff464b" providerId="LiveId" clId="{8259D235-0C41-48D4-8CE4-FF5C194179FB}" dt="2020-11-04T06:51:07.667" v="289" actId="22"/>
          <ac:picMkLst>
            <pc:docMk/>
            <pc:sldMk cId="2406185502" sldId="351"/>
            <ac:picMk id="15" creationId="{D1A793D1-1AFF-47F9-9A2D-C60B81EB21E0}"/>
          </ac:picMkLst>
        </pc:picChg>
        <pc:picChg chg="add del">
          <ac:chgData name="PARK HYUNWOO" userId="fb356f9fdbff464b" providerId="LiveId" clId="{8259D235-0C41-48D4-8CE4-FF5C194179FB}" dt="2020-11-04T06:51:09.599" v="291" actId="22"/>
          <ac:picMkLst>
            <pc:docMk/>
            <pc:sldMk cId="2406185502" sldId="351"/>
            <ac:picMk id="19" creationId="{46727854-5972-45BD-A6A0-1A70B32E3DA0}"/>
          </ac:picMkLst>
        </pc:picChg>
        <pc:picChg chg="add del">
          <ac:chgData name="PARK HYUNWOO" userId="fb356f9fdbff464b" providerId="LiveId" clId="{8259D235-0C41-48D4-8CE4-FF5C194179FB}" dt="2020-11-04T06:51:12.718" v="293" actId="22"/>
          <ac:picMkLst>
            <pc:docMk/>
            <pc:sldMk cId="2406185502" sldId="351"/>
            <ac:picMk id="23" creationId="{B65AF2B9-EFFE-4D52-84F5-88387116F87B}"/>
          </ac:picMkLst>
        </pc:picChg>
        <pc:picChg chg="add del">
          <ac:chgData name="PARK HYUNWOO" userId="fb356f9fdbff464b" providerId="LiveId" clId="{8259D235-0C41-48D4-8CE4-FF5C194179FB}" dt="2020-11-04T06:51:18.677" v="296" actId="22"/>
          <ac:picMkLst>
            <pc:docMk/>
            <pc:sldMk cId="2406185502" sldId="351"/>
            <ac:picMk id="25" creationId="{DF9B9C11-3E18-490C-971C-8CB05488755F}"/>
          </ac:picMkLst>
        </pc:picChg>
        <pc:picChg chg="add del">
          <ac:chgData name="PARK HYUNWOO" userId="fb356f9fdbff464b" providerId="LiveId" clId="{8259D235-0C41-48D4-8CE4-FF5C194179FB}" dt="2020-11-04T06:51:22.929" v="300" actId="22"/>
          <ac:picMkLst>
            <pc:docMk/>
            <pc:sldMk cId="2406185502" sldId="351"/>
            <ac:picMk id="27" creationId="{117B38D5-BB9A-41D6-BD58-9A72CB140043}"/>
          </ac:picMkLst>
        </pc:picChg>
        <pc:picChg chg="add del mod">
          <ac:chgData name="PARK HYUNWOO" userId="fb356f9fdbff464b" providerId="LiveId" clId="{8259D235-0C41-48D4-8CE4-FF5C194179FB}" dt="2020-11-04T07:02:00.274" v="333" actId="478"/>
          <ac:picMkLst>
            <pc:docMk/>
            <pc:sldMk cId="2406185502" sldId="351"/>
            <ac:picMk id="29" creationId="{965C8008-C07B-4F1D-9A7E-32C942561782}"/>
          </ac:picMkLst>
        </pc:picChg>
        <pc:cxnChg chg="add del mod">
          <ac:chgData name="PARK HYUNWOO" userId="fb356f9fdbff464b" providerId="LiveId" clId="{8259D235-0C41-48D4-8CE4-FF5C194179FB}" dt="2020-11-04T07:08:49.742" v="476" actId="478"/>
          <ac:cxnSpMkLst>
            <pc:docMk/>
            <pc:sldMk cId="2406185502" sldId="351"/>
            <ac:cxnSpMk id="32" creationId="{AFFF4D78-B390-47C2-B482-BDB5A0C828F4}"/>
          </ac:cxnSpMkLst>
        </pc:cxnChg>
        <pc:cxnChg chg="add del mod">
          <ac:chgData name="PARK HYUNWOO" userId="fb356f9fdbff464b" providerId="LiveId" clId="{8259D235-0C41-48D4-8CE4-FF5C194179FB}" dt="2020-11-04T07:09:05.676" v="484" actId="478"/>
          <ac:cxnSpMkLst>
            <pc:docMk/>
            <pc:sldMk cId="2406185502" sldId="351"/>
            <ac:cxnSpMk id="33" creationId="{062A79C6-CD04-42AF-AEBB-423CE4EB994D}"/>
          </ac:cxnSpMkLst>
        </pc:cxnChg>
      </pc:sldChg>
      <pc:sldChg chg="addSp delSp modSp add mod">
        <pc:chgData name="PARK HYUNWOO" userId="fb356f9fdbff464b" providerId="LiveId" clId="{8259D235-0C41-48D4-8CE4-FF5C194179FB}" dt="2020-11-04T07:18:36.790" v="741" actId="478"/>
        <pc:sldMkLst>
          <pc:docMk/>
          <pc:sldMk cId="1042248706" sldId="354"/>
        </pc:sldMkLst>
        <pc:spChg chg="del">
          <ac:chgData name="PARK HYUNWOO" userId="fb356f9fdbff464b" providerId="LiveId" clId="{8259D235-0C41-48D4-8CE4-FF5C194179FB}" dt="2020-11-04T06:58:50.299" v="302" actId="478"/>
          <ac:spMkLst>
            <pc:docMk/>
            <pc:sldMk cId="1042248706" sldId="354"/>
            <ac:spMk id="6" creationId="{C5A87E88-45C7-4AE9-9153-44720268008C}"/>
          </ac:spMkLst>
        </pc:spChg>
        <pc:spChg chg="add mod">
          <ac:chgData name="PARK HYUNWOO" userId="fb356f9fdbff464b" providerId="LiveId" clId="{8259D235-0C41-48D4-8CE4-FF5C194179FB}" dt="2020-11-04T07:12:48.943" v="660"/>
          <ac:spMkLst>
            <pc:docMk/>
            <pc:sldMk cId="1042248706" sldId="354"/>
            <ac:spMk id="12" creationId="{DD1AAA69-55D2-47B6-8AD0-93A50EA5DCDE}"/>
          </ac:spMkLst>
        </pc:spChg>
        <pc:spChg chg="add mod">
          <ac:chgData name="PARK HYUNWOO" userId="fb356f9fdbff464b" providerId="LiveId" clId="{8259D235-0C41-48D4-8CE4-FF5C194179FB}" dt="2020-11-04T07:13:09.122" v="738"/>
          <ac:spMkLst>
            <pc:docMk/>
            <pc:sldMk cId="1042248706" sldId="354"/>
            <ac:spMk id="17" creationId="{A8BBE062-7406-46AA-B522-5318D10A65D5}"/>
          </ac:spMkLst>
        </pc:spChg>
        <pc:picChg chg="del">
          <ac:chgData name="PARK HYUNWOO" userId="fb356f9fdbff464b" providerId="LiveId" clId="{8259D235-0C41-48D4-8CE4-FF5C194179FB}" dt="2020-11-04T06:58:50.299" v="302" actId="478"/>
          <ac:picMkLst>
            <pc:docMk/>
            <pc:sldMk cId="1042248706" sldId="354"/>
            <ac:picMk id="4" creationId="{95821BF4-D875-4817-BAF6-F2455C39A88F}"/>
          </ac:picMkLst>
        </pc:picChg>
        <pc:picChg chg="add del mod modCrop">
          <ac:chgData name="PARK HYUNWOO" userId="fb356f9fdbff464b" providerId="LiveId" clId="{8259D235-0C41-48D4-8CE4-FF5C194179FB}" dt="2020-11-04T07:02:01.963" v="334" actId="478"/>
          <ac:picMkLst>
            <pc:docMk/>
            <pc:sldMk cId="1042248706" sldId="354"/>
            <ac:picMk id="5" creationId="{92D73C85-F229-4EA8-AFCF-EBBCC26743FB}"/>
          </ac:picMkLst>
        </pc:picChg>
        <pc:picChg chg="add del">
          <ac:chgData name="PARK HYUNWOO" userId="fb356f9fdbff464b" providerId="LiveId" clId="{8259D235-0C41-48D4-8CE4-FF5C194179FB}" dt="2020-11-04T07:01:49.636" v="328" actId="22"/>
          <ac:picMkLst>
            <pc:docMk/>
            <pc:sldMk cId="1042248706" sldId="354"/>
            <ac:picMk id="8" creationId="{387EE0B6-9A2F-4199-88B9-AE7B81E412EE}"/>
          </ac:picMkLst>
        </pc:picChg>
        <pc:picChg chg="add">
          <ac:chgData name="PARK HYUNWOO" userId="fb356f9fdbff464b" providerId="LiveId" clId="{8259D235-0C41-48D4-8CE4-FF5C194179FB}" dt="2020-11-04T07:02:02.117" v="335" actId="22"/>
          <ac:picMkLst>
            <pc:docMk/>
            <pc:sldMk cId="1042248706" sldId="354"/>
            <ac:picMk id="10" creationId="{7209FD7C-D5FC-4CF6-94A2-2ADC3445BB28}"/>
          </ac:picMkLst>
        </pc:picChg>
        <pc:cxnChg chg="add del mod">
          <ac:chgData name="PARK HYUNWOO" userId="fb356f9fdbff464b" providerId="LiveId" clId="{8259D235-0C41-48D4-8CE4-FF5C194179FB}" dt="2020-11-04T07:18:36.790" v="741" actId="478"/>
          <ac:cxnSpMkLst>
            <pc:docMk/>
            <pc:sldMk cId="1042248706" sldId="354"/>
            <ac:cxnSpMk id="13" creationId="{7F438BEA-E6FA-4B2F-B944-33C589B8D62A}"/>
          </ac:cxnSpMkLst>
        </pc:cxnChg>
      </pc:sldChg>
      <pc:sldChg chg="add del">
        <pc:chgData name="PARK HYUNWOO" userId="fb356f9fdbff464b" providerId="LiveId" clId="{8259D235-0C41-48D4-8CE4-FF5C194179FB}" dt="2020-11-04T07:18:38.576" v="742" actId="47"/>
        <pc:sldMkLst>
          <pc:docMk/>
          <pc:sldMk cId="2875823894" sldId="358"/>
        </pc:sldMkLst>
      </pc:sldChg>
    </pc:docChg>
  </pc:docChgLst>
  <pc:docChgLst>
    <pc:chgData name="PARK HYUNWOO" userId="fb356f9fdbff464b" providerId="LiveId" clId="{6D58DF7A-5615-4D04-B4A6-07275370FBAD}"/>
    <pc:docChg chg="undo custSel delSld modSld">
      <pc:chgData name="PARK HYUNWOO" userId="fb356f9fdbff464b" providerId="LiveId" clId="{6D58DF7A-5615-4D04-B4A6-07275370FBAD}" dt="2021-11-03T08:43:55.642" v="992" actId="47"/>
      <pc:docMkLst>
        <pc:docMk/>
      </pc:docMkLst>
      <pc:sldChg chg="del">
        <pc:chgData name="PARK HYUNWOO" userId="fb356f9fdbff464b" providerId="LiveId" clId="{6D58DF7A-5615-4D04-B4A6-07275370FBAD}" dt="2021-11-03T08:43:55.642" v="992" actId="47"/>
        <pc:sldMkLst>
          <pc:docMk/>
          <pc:sldMk cId="2922425957" sldId="404"/>
        </pc:sldMkLst>
      </pc:sldChg>
      <pc:sldChg chg="delSp modSp mod">
        <pc:chgData name="PARK HYUNWOO" userId="fb356f9fdbff464b" providerId="LiveId" clId="{6D58DF7A-5615-4D04-B4A6-07275370FBAD}" dt="2021-11-03T08:12:43.662" v="930" actId="20577"/>
        <pc:sldMkLst>
          <pc:docMk/>
          <pc:sldMk cId="1939010427" sldId="410"/>
        </pc:sldMkLst>
        <pc:spChg chg="del">
          <ac:chgData name="PARK HYUNWOO" userId="fb356f9fdbff464b" providerId="LiveId" clId="{6D58DF7A-5615-4D04-B4A6-07275370FBAD}" dt="2021-11-03T08:12:35.936" v="929" actId="478"/>
          <ac:spMkLst>
            <pc:docMk/>
            <pc:sldMk cId="1939010427" sldId="410"/>
            <ac:spMk id="6" creationId="{BBFA2CBC-EE20-4AF1-95E3-A3260B529898}"/>
          </ac:spMkLst>
        </pc:spChg>
        <pc:spChg chg="mod">
          <ac:chgData name="PARK HYUNWOO" userId="fb356f9fdbff464b" providerId="LiveId" clId="{6D58DF7A-5615-4D04-B4A6-07275370FBAD}" dt="2021-11-03T08:12:43.662" v="930" actId="20577"/>
          <ac:spMkLst>
            <pc:docMk/>
            <pc:sldMk cId="1939010427" sldId="410"/>
            <ac:spMk id="10" creationId="{A5DED761-8D95-4604-A3C2-A24DE22B7FFD}"/>
          </ac:spMkLst>
        </pc:spChg>
      </pc:sldChg>
      <pc:sldChg chg="modSp mod">
        <pc:chgData name="PARK HYUNWOO" userId="fb356f9fdbff464b" providerId="LiveId" clId="{6D58DF7A-5615-4D04-B4A6-07275370FBAD}" dt="2021-11-03T07:48:55.173" v="167" actId="2710"/>
        <pc:sldMkLst>
          <pc:docMk/>
          <pc:sldMk cId="2755409756" sldId="411"/>
        </pc:sldMkLst>
        <pc:spChg chg="mod">
          <ac:chgData name="PARK HYUNWOO" userId="fb356f9fdbff464b" providerId="LiveId" clId="{6D58DF7A-5615-4D04-B4A6-07275370FBAD}" dt="2021-11-03T07:48:55.173" v="167" actId="2710"/>
          <ac:spMkLst>
            <pc:docMk/>
            <pc:sldMk cId="2755409756" sldId="411"/>
            <ac:spMk id="10" creationId="{A5DED761-8D95-4604-A3C2-A24DE22B7FFD}"/>
          </ac:spMkLst>
        </pc:spChg>
      </pc:sldChg>
      <pc:sldChg chg="addSp delSp modSp">
        <pc:chgData name="PARK HYUNWOO" userId="fb356f9fdbff464b" providerId="LiveId" clId="{6D58DF7A-5615-4D04-B4A6-07275370FBAD}" dt="2021-11-03T07:48:20.573" v="166"/>
        <pc:sldMkLst>
          <pc:docMk/>
          <pc:sldMk cId="1907928647" sldId="412"/>
        </pc:sldMkLst>
        <pc:spChg chg="add del mod">
          <ac:chgData name="PARK HYUNWOO" userId="fb356f9fdbff464b" providerId="LiveId" clId="{6D58DF7A-5615-4D04-B4A6-07275370FBAD}" dt="2021-11-03T07:48:20.573" v="166"/>
          <ac:spMkLst>
            <pc:docMk/>
            <pc:sldMk cId="1907928647" sldId="412"/>
            <ac:spMk id="5" creationId="{2AFD8B3C-6F54-4B50-84C1-D9D38B69EFEE}"/>
          </ac:spMkLst>
        </pc:spChg>
      </pc:sldChg>
      <pc:sldChg chg="modNotesTx">
        <pc:chgData name="PARK HYUNWOO" userId="fb356f9fdbff464b" providerId="LiveId" clId="{6D58DF7A-5615-4D04-B4A6-07275370FBAD}" dt="2021-11-03T08:24:26.492" v="975" actId="20577"/>
        <pc:sldMkLst>
          <pc:docMk/>
          <pc:sldMk cId="611663292" sldId="413"/>
        </pc:sldMkLst>
      </pc:sldChg>
      <pc:sldChg chg="addSp delSp modSp mod">
        <pc:chgData name="PARK HYUNWOO" userId="fb356f9fdbff464b" providerId="LiveId" clId="{6D58DF7A-5615-4D04-B4A6-07275370FBAD}" dt="2021-11-03T08:40:10.165" v="991" actId="478"/>
        <pc:sldMkLst>
          <pc:docMk/>
          <pc:sldMk cId="281710262" sldId="414"/>
        </pc:sldMkLst>
        <pc:spChg chg="del mod">
          <ac:chgData name="PARK HYUNWOO" userId="fb356f9fdbff464b" providerId="LiveId" clId="{6D58DF7A-5615-4D04-B4A6-07275370FBAD}" dt="2021-11-03T08:40:10.165" v="991" actId="478"/>
          <ac:spMkLst>
            <pc:docMk/>
            <pc:sldMk cId="281710262" sldId="414"/>
            <ac:spMk id="8" creationId="{366A8576-9734-452A-BB7D-5043750AD3A7}"/>
          </ac:spMkLst>
        </pc:spChg>
        <pc:picChg chg="del">
          <ac:chgData name="PARK HYUNWOO" userId="fb356f9fdbff464b" providerId="LiveId" clId="{6D58DF7A-5615-4D04-B4A6-07275370FBAD}" dt="2021-11-03T08:38:00.160" v="984" actId="478"/>
          <ac:picMkLst>
            <pc:docMk/>
            <pc:sldMk cId="281710262" sldId="414"/>
            <ac:picMk id="3" creationId="{CB6D89B5-C15F-4CB6-B20D-C34A4D9184BF}"/>
          </ac:picMkLst>
        </pc:picChg>
        <pc:picChg chg="mod">
          <ac:chgData name="PARK HYUNWOO" userId="fb356f9fdbff464b" providerId="LiveId" clId="{6D58DF7A-5615-4D04-B4A6-07275370FBAD}" dt="2021-11-03T08:39:37.853" v="990" actId="1076"/>
          <ac:picMkLst>
            <pc:docMk/>
            <pc:sldMk cId="281710262" sldId="414"/>
            <ac:picMk id="10" creationId="{BAB6C94D-7663-45F7-AD85-7D4DB3F7048D}"/>
          </ac:picMkLst>
        </pc:picChg>
        <pc:picChg chg="add mod">
          <ac:chgData name="PARK HYUNWOO" userId="fb356f9fdbff464b" providerId="LiveId" clId="{6D58DF7A-5615-4D04-B4A6-07275370FBAD}" dt="2021-11-03T08:37:52.887" v="983"/>
          <ac:picMkLst>
            <pc:docMk/>
            <pc:sldMk cId="281710262" sldId="414"/>
            <ac:picMk id="10" creationId="{CB6D89B5-C15F-4CB6-B20D-C34A4D9184BF}"/>
          </ac:picMkLst>
        </pc:picChg>
      </pc:sldChg>
      <pc:sldChg chg="modSp">
        <pc:chgData name="PARK HYUNWOO" userId="fb356f9fdbff464b" providerId="LiveId" clId="{6D58DF7A-5615-4D04-B4A6-07275370FBAD}" dt="2021-11-03T08:30:32.437" v="978" actId="14826"/>
        <pc:sldMkLst>
          <pc:docMk/>
          <pc:sldMk cId="771755190" sldId="417"/>
        </pc:sldMkLst>
        <pc:picChg chg="mod">
          <ac:chgData name="PARK HYUNWOO" userId="fb356f9fdbff464b" providerId="LiveId" clId="{6D58DF7A-5615-4D04-B4A6-07275370FBAD}" dt="2021-11-03T08:30:32.437" v="978" actId="14826"/>
          <ac:picMkLst>
            <pc:docMk/>
            <pc:sldMk cId="771755190" sldId="417"/>
            <ac:picMk id="2062" creationId="{9E1283B8-648B-4611-B8B5-13727A0E7CDF}"/>
          </ac:picMkLst>
        </pc:picChg>
      </pc:sldChg>
      <pc:sldChg chg="modSp mod">
        <pc:chgData name="PARK HYUNWOO" userId="fb356f9fdbff464b" providerId="LiveId" clId="{6D58DF7A-5615-4D04-B4A6-07275370FBAD}" dt="2021-11-03T08:02:34.954" v="573" actId="20577"/>
        <pc:sldMkLst>
          <pc:docMk/>
          <pc:sldMk cId="276249477" sldId="420"/>
        </pc:sldMkLst>
        <pc:spChg chg="mod">
          <ac:chgData name="PARK HYUNWOO" userId="fb356f9fdbff464b" providerId="LiveId" clId="{6D58DF7A-5615-4D04-B4A6-07275370FBAD}" dt="2021-11-03T08:02:34.954" v="573" actId="20577"/>
          <ac:spMkLst>
            <pc:docMk/>
            <pc:sldMk cId="276249477" sldId="420"/>
            <ac:spMk id="10" creationId="{A5DED761-8D95-4604-A3C2-A24DE22B7FFD}"/>
          </ac:spMkLst>
        </pc:spChg>
      </pc:sldChg>
    </pc:docChg>
  </pc:docChgLst>
  <pc:docChgLst>
    <pc:chgData name="PARK HYUNWOO" userId="fb356f9fdbff464b" providerId="LiveId" clId="{5E8492BA-CFED-492C-B4C3-58711F6E71F1}"/>
    <pc:docChg chg="undo redo custSel addSld delSld modSld sldOrd">
      <pc:chgData name="PARK HYUNWOO" userId="fb356f9fdbff464b" providerId="LiveId" clId="{5E8492BA-CFED-492C-B4C3-58711F6E71F1}" dt="2021-04-08T05:32:34.585" v="652" actId="47"/>
      <pc:docMkLst>
        <pc:docMk/>
      </pc:docMkLst>
      <pc:sldChg chg="addSp delSp modSp mod">
        <pc:chgData name="PARK HYUNWOO" userId="fb356f9fdbff464b" providerId="LiveId" clId="{5E8492BA-CFED-492C-B4C3-58711F6E71F1}" dt="2021-04-07T08:53:49.765" v="39" actId="20577"/>
        <pc:sldMkLst>
          <pc:docMk/>
          <pc:sldMk cId="1896678881" sldId="286"/>
        </pc:sldMkLst>
        <pc:spChg chg="add del mod">
          <ac:chgData name="PARK HYUNWOO" userId="fb356f9fdbff464b" providerId="LiveId" clId="{5E8492BA-CFED-492C-B4C3-58711F6E71F1}" dt="2021-04-07T08:53:37.505" v="19" actId="478"/>
          <ac:spMkLst>
            <pc:docMk/>
            <pc:sldMk cId="1896678881" sldId="286"/>
            <ac:spMk id="3" creationId="{8E0D7AC1-FB3F-4E97-A5C5-7F4CFDE1ADCB}"/>
          </ac:spMkLst>
        </pc:spChg>
        <pc:spChg chg="mod">
          <ac:chgData name="PARK HYUNWOO" userId="fb356f9fdbff464b" providerId="LiveId" clId="{5E8492BA-CFED-492C-B4C3-58711F6E71F1}" dt="2021-04-07T08:53:49.765" v="39" actId="20577"/>
          <ac:spMkLst>
            <pc:docMk/>
            <pc:sldMk cId="1896678881" sldId="286"/>
            <ac:spMk id="4" creationId="{EC50351C-AAC9-488F-8552-27A261808232}"/>
          </ac:spMkLst>
        </pc:spChg>
        <pc:spChg chg="mod">
          <ac:chgData name="PARK HYUNWOO" userId="fb356f9fdbff464b" providerId="LiveId" clId="{5E8492BA-CFED-492C-B4C3-58711F6E71F1}" dt="2021-04-07T08:53:37.345" v="18" actId="1076"/>
          <ac:spMkLst>
            <pc:docMk/>
            <pc:sldMk cId="1896678881" sldId="286"/>
            <ac:spMk id="242" creationId="{41A45902-364C-4EB8-B057-8F830D4EA407}"/>
          </ac:spMkLst>
        </pc:spChg>
      </pc:sldChg>
      <pc:sldChg chg="modSp del mod ord">
        <pc:chgData name="PARK HYUNWOO" userId="fb356f9fdbff464b" providerId="LiveId" clId="{5E8492BA-CFED-492C-B4C3-58711F6E71F1}" dt="2021-04-08T05:32:34.585" v="652" actId="47"/>
        <pc:sldMkLst>
          <pc:docMk/>
          <pc:sldMk cId="4119961979" sldId="351"/>
        </pc:sldMkLst>
        <pc:spChg chg="mod">
          <ac:chgData name="PARK HYUNWOO" userId="fb356f9fdbff464b" providerId="LiveId" clId="{5E8492BA-CFED-492C-B4C3-58711F6E71F1}" dt="2021-04-07T08:54:15.766" v="42" actId="20577"/>
          <ac:spMkLst>
            <pc:docMk/>
            <pc:sldMk cId="4119961979" sldId="351"/>
            <ac:spMk id="2" creationId="{D29F4578-8C83-4DF7-B238-A22808C04B08}"/>
          </ac:spMkLst>
        </pc:spChg>
      </pc:sldChg>
      <pc:sldChg chg="addSp delSp modSp mod">
        <pc:chgData name="PARK HYUNWOO" userId="fb356f9fdbff464b" providerId="LiveId" clId="{5E8492BA-CFED-492C-B4C3-58711F6E71F1}" dt="2021-04-07T15:44:50.644" v="651"/>
        <pc:sldMkLst>
          <pc:docMk/>
          <pc:sldMk cId="830461672" sldId="352"/>
        </pc:sldMkLst>
        <pc:spChg chg="mod">
          <ac:chgData name="PARK HYUNWOO" userId="fb356f9fdbff464b" providerId="LiveId" clId="{5E8492BA-CFED-492C-B4C3-58711F6E71F1}" dt="2021-04-07T08:55:58.386" v="45"/>
          <ac:spMkLst>
            <pc:docMk/>
            <pc:sldMk cId="830461672" sldId="352"/>
            <ac:spMk id="2" creationId="{D29F4578-8C83-4DF7-B238-A22808C04B08}"/>
          </ac:spMkLst>
        </pc:spChg>
        <pc:spChg chg="del">
          <ac:chgData name="PARK HYUNWOO" userId="fb356f9fdbff464b" providerId="LiveId" clId="{5E8492BA-CFED-492C-B4C3-58711F6E71F1}" dt="2021-04-07T08:59:55.671" v="55" actId="478"/>
          <ac:spMkLst>
            <pc:docMk/>
            <pc:sldMk cId="830461672" sldId="352"/>
            <ac:spMk id="3" creationId="{A9E4183B-DCAF-4E7C-9A59-440FED9DEF01}"/>
          </ac:spMkLst>
        </pc:spChg>
        <pc:spChg chg="del">
          <ac:chgData name="PARK HYUNWOO" userId="fb356f9fdbff464b" providerId="LiveId" clId="{5E8492BA-CFED-492C-B4C3-58711F6E71F1}" dt="2021-04-07T08:59:55.671" v="55" actId="478"/>
          <ac:spMkLst>
            <pc:docMk/>
            <pc:sldMk cId="830461672" sldId="352"/>
            <ac:spMk id="4" creationId="{2F6C0C75-2DEB-421F-92B3-02D51B1640AD}"/>
          </ac:spMkLst>
        </pc:spChg>
        <pc:spChg chg="add del mod">
          <ac:chgData name="PARK HYUNWOO" userId="fb356f9fdbff464b" providerId="LiveId" clId="{5E8492BA-CFED-492C-B4C3-58711F6E71F1}" dt="2021-04-07T09:01:59.248" v="56" actId="478"/>
          <ac:spMkLst>
            <pc:docMk/>
            <pc:sldMk cId="830461672" sldId="352"/>
            <ac:spMk id="6" creationId="{E7EA61B4-24D7-4015-B0B8-9F6EF776B7B5}"/>
          </ac:spMkLst>
        </pc:spChg>
        <pc:spChg chg="add del mod">
          <ac:chgData name="PARK HYUNWOO" userId="fb356f9fdbff464b" providerId="LiveId" clId="{5E8492BA-CFED-492C-B4C3-58711F6E71F1}" dt="2021-04-07T09:02:05.753" v="59" actId="478"/>
          <ac:spMkLst>
            <pc:docMk/>
            <pc:sldMk cId="830461672" sldId="352"/>
            <ac:spMk id="8" creationId="{F68FF94D-0E6B-474D-A1CC-C9AEE271EAE7}"/>
          </ac:spMkLst>
        </pc:spChg>
        <pc:spChg chg="add mod">
          <ac:chgData name="PARK HYUNWOO" userId="fb356f9fdbff464b" providerId="LiveId" clId="{5E8492BA-CFED-492C-B4C3-58711F6E71F1}" dt="2021-04-07T09:15:25.496" v="296" actId="20577"/>
          <ac:spMkLst>
            <pc:docMk/>
            <pc:sldMk cId="830461672" sldId="352"/>
            <ac:spMk id="9" creationId="{53AAC58E-CACA-4359-B16D-FD34AF33B608}"/>
          </ac:spMkLst>
        </pc:spChg>
        <pc:spChg chg="add mod">
          <ac:chgData name="PARK HYUNWOO" userId="fb356f9fdbff464b" providerId="LiveId" clId="{5E8492BA-CFED-492C-B4C3-58711F6E71F1}" dt="2021-04-07T15:44:50.644" v="651"/>
          <ac:spMkLst>
            <pc:docMk/>
            <pc:sldMk cId="830461672" sldId="352"/>
            <ac:spMk id="10" creationId="{40CA1A50-9C20-47F2-831F-48A5586F7162}"/>
          </ac:spMkLst>
        </pc:spChg>
        <pc:picChg chg="add del mod">
          <ac:chgData name="PARK HYUNWOO" userId="fb356f9fdbff464b" providerId="LiveId" clId="{5E8492BA-CFED-492C-B4C3-58711F6E71F1}" dt="2021-04-07T09:48:33.083" v="616" actId="478"/>
          <ac:picMkLst>
            <pc:docMk/>
            <pc:sldMk cId="830461672" sldId="352"/>
            <ac:picMk id="11" creationId="{5AF3BB16-CA5C-439A-A8A8-B24454C6CFD2}"/>
          </ac:picMkLst>
        </pc:picChg>
        <pc:picChg chg="del">
          <ac:chgData name="PARK HYUNWOO" userId="fb356f9fdbff464b" providerId="LiveId" clId="{5E8492BA-CFED-492C-B4C3-58711F6E71F1}" dt="2021-04-07T08:56:24.010" v="54" actId="478"/>
          <ac:picMkLst>
            <pc:docMk/>
            <pc:sldMk cId="830461672" sldId="352"/>
            <ac:picMk id="1026" creationId="{97EF8DEF-C837-437D-AC66-F9EA91D6475A}"/>
          </ac:picMkLst>
        </pc:picChg>
      </pc:sldChg>
      <pc:sldChg chg="modSp mod">
        <pc:chgData name="PARK HYUNWOO" userId="fb356f9fdbff464b" providerId="LiveId" clId="{5E8492BA-CFED-492C-B4C3-58711F6E71F1}" dt="2021-04-07T09:51:33.969" v="646" actId="1076"/>
        <pc:sldMkLst>
          <pc:docMk/>
          <pc:sldMk cId="2255501670" sldId="353"/>
        </pc:sldMkLst>
        <pc:spChg chg="mod">
          <ac:chgData name="PARK HYUNWOO" userId="fb356f9fdbff464b" providerId="LiveId" clId="{5E8492BA-CFED-492C-B4C3-58711F6E71F1}" dt="2021-04-07T08:56:08.686" v="51" actId="20577"/>
          <ac:spMkLst>
            <pc:docMk/>
            <pc:sldMk cId="2255501670" sldId="353"/>
            <ac:spMk id="2" creationId="{64A81222-982F-43CB-98A0-8BA7506B98C4}"/>
          </ac:spMkLst>
        </pc:spChg>
        <pc:picChg chg="mod">
          <ac:chgData name="PARK HYUNWOO" userId="fb356f9fdbff464b" providerId="LiveId" clId="{5E8492BA-CFED-492C-B4C3-58711F6E71F1}" dt="2021-04-07T09:51:33.969" v="646" actId="1076"/>
          <ac:picMkLst>
            <pc:docMk/>
            <pc:sldMk cId="2255501670" sldId="353"/>
            <ac:picMk id="8" creationId="{68E207D6-E6E3-4112-B97A-E79DD06F1AA0}"/>
          </ac:picMkLst>
        </pc:picChg>
      </pc:sldChg>
      <pc:sldChg chg="modSp mod">
        <pc:chgData name="PARK HYUNWOO" userId="fb356f9fdbff464b" providerId="LiveId" clId="{5E8492BA-CFED-492C-B4C3-58711F6E71F1}" dt="2021-04-07T08:56:02.210" v="47" actId="20577"/>
        <pc:sldMkLst>
          <pc:docMk/>
          <pc:sldMk cId="1952965706" sldId="355"/>
        </pc:sldMkLst>
        <pc:spChg chg="mod">
          <ac:chgData name="PARK HYUNWOO" userId="fb356f9fdbff464b" providerId="LiveId" clId="{5E8492BA-CFED-492C-B4C3-58711F6E71F1}" dt="2021-04-07T08:56:02.210" v="47" actId="20577"/>
          <ac:spMkLst>
            <pc:docMk/>
            <pc:sldMk cId="1952965706" sldId="355"/>
            <ac:spMk id="2" creationId="{10212437-1B31-48D0-A7FE-B7A80F5CCE77}"/>
          </ac:spMkLst>
        </pc:spChg>
      </pc:sldChg>
      <pc:sldChg chg="modSp mod">
        <pc:chgData name="PARK HYUNWOO" userId="fb356f9fdbff464b" providerId="LiveId" clId="{5E8492BA-CFED-492C-B4C3-58711F6E71F1}" dt="2021-04-07T08:56:06.402" v="49" actId="20577"/>
        <pc:sldMkLst>
          <pc:docMk/>
          <pc:sldMk cId="453778294" sldId="356"/>
        </pc:sldMkLst>
        <pc:spChg chg="mod">
          <ac:chgData name="PARK HYUNWOO" userId="fb356f9fdbff464b" providerId="LiveId" clId="{5E8492BA-CFED-492C-B4C3-58711F6E71F1}" dt="2021-04-07T08:56:06.402" v="49" actId="20577"/>
          <ac:spMkLst>
            <pc:docMk/>
            <pc:sldMk cId="453778294" sldId="356"/>
            <ac:spMk id="2" creationId="{FF5E74DF-5014-4D1E-A17B-3517ACD7A9D0}"/>
          </ac:spMkLst>
        </pc:spChg>
      </pc:sldChg>
      <pc:sldChg chg="modSp mod">
        <pc:chgData name="PARK HYUNWOO" userId="fb356f9fdbff464b" providerId="LiveId" clId="{5E8492BA-CFED-492C-B4C3-58711F6E71F1}" dt="2021-04-07T08:56:11.573" v="53" actId="20577"/>
        <pc:sldMkLst>
          <pc:docMk/>
          <pc:sldMk cId="1601061273" sldId="357"/>
        </pc:sldMkLst>
        <pc:spChg chg="mod">
          <ac:chgData name="PARK HYUNWOO" userId="fb356f9fdbff464b" providerId="LiveId" clId="{5E8492BA-CFED-492C-B4C3-58711F6E71F1}" dt="2021-04-07T08:56:11.573" v="53" actId="20577"/>
          <ac:spMkLst>
            <pc:docMk/>
            <pc:sldMk cId="1601061273" sldId="357"/>
            <ac:spMk id="2" creationId="{9918D916-13D0-4221-B195-B2F976D2170D}"/>
          </ac:spMkLst>
        </pc:spChg>
      </pc:sldChg>
      <pc:sldChg chg="del">
        <pc:chgData name="PARK HYUNWOO" userId="fb356f9fdbff464b" providerId="LiveId" clId="{5E8492BA-CFED-492C-B4C3-58711F6E71F1}" dt="2021-04-07T08:47:48.916" v="0" actId="2696"/>
        <pc:sldMkLst>
          <pc:docMk/>
          <pc:sldMk cId="667396576" sldId="358"/>
        </pc:sldMkLst>
      </pc:sldChg>
      <pc:sldChg chg="delSp modSp add mod modNotesTx">
        <pc:chgData name="PARK HYUNWOO" userId="fb356f9fdbff464b" providerId="LiveId" clId="{5E8492BA-CFED-492C-B4C3-58711F6E71F1}" dt="2021-04-07T09:49:36.229" v="645" actId="20577"/>
        <pc:sldMkLst>
          <pc:docMk/>
          <pc:sldMk cId="2075147185" sldId="359"/>
        </pc:sldMkLst>
        <pc:spChg chg="mod">
          <ac:chgData name="PARK HYUNWOO" userId="fb356f9fdbff464b" providerId="LiveId" clId="{5E8492BA-CFED-492C-B4C3-58711F6E71F1}" dt="2021-04-07T09:15:32.031" v="298" actId="14100"/>
          <ac:spMkLst>
            <pc:docMk/>
            <pc:sldMk cId="2075147185" sldId="359"/>
            <ac:spMk id="9" creationId="{53AAC58E-CACA-4359-B16D-FD34AF33B608}"/>
          </ac:spMkLst>
        </pc:spChg>
        <pc:spChg chg="mod">
          <ac:chgData name="PARK HYUNWOO" userId="fb356f9fdbff464b" providerId="LiveId" clId="{5E8492BA-CFED-492C-B4C3-58711F6E71F1}" dt="2021-04-07T09:49:13.637" v="644"/>
          <ac:spMkLst>
            <pc:docMk/>
            <pc:sldMk cId="2075147185" sldId="359"/>
            <ac:spMk id="10" creationId="{40CA1A50-9C20-47F2-831F-48A5586F7162}"/>
          </ac:spMkLst>
        </pc:spChg>
        <pc:picChg chg="del">
          <ac:chgData name="PARK HYUNWOO" userId="fb356f9fdbff464b" providerId="LiveId" clId="{5E8492BA-CFED-492C-B4C3-58711F6E71F1}" dt="2021-04-07T09:48:21.266" v="611" actId="478"/>
          <ac:picMkLst>
            <pc:docMk/>
            <pc:sldMk cId="2075147185" sldId="359"/>
            <ac:picMk id="3" creationId="{C18C6CE5-8696-44FD-85C0-5F51B2A6878F}"/>
          </ac:picMkLst>
        </pc:picChg>
      </pc:sldChg>
    </pc:docChg>
  </pc:docChgLst>
  <pc:docChgLst>
    <pc:chgData name="이 상운" userId="44702bf4c8d8b3bd" providerId="Windows Live" clId="Web-{BCBA86CB-6635-4F27-901D-0942F684A120}"/>
    <pc:docChg chg="addSld delSld modSld sldOrd">
      <pc:chgData name="이 상운" userId="44702bf4c8d8b3bd" providerId="Windows Live" clId="Web-{BCBA86CB-6635-4F27-901D-0942F684A120}" dt="2021-03-31T12:10:25.956" v="1144"/>
      <pc:docMkLst>
        <pc:docMk/>
      </pc:docMkLst>
      <pc:sldChg chg="modSp">
        <pc:chgData name="이 상운" userId="44702bf4c8d8b3bd" providerId="Windows Live" clId="Web-{BCBA86CB-6635-4F27-901D-0942F684A120}" dt="2021-03-31T12:03:38.150" v="723" actId="20577"/>
        <pc:sldMkLst>
          <pc:docMk/>
          <pc:sldMk cId="1896678881" sldId="286"/>
        </pc:sldMkLst>
        <pc:spChg chg="mod">
          <ac:chgData name="이 상운" userId="44702bf4c8d8b3bd" providerId="Windows Live" clId="Web-{BCBA86CB-6635-4F27-901D-0942F684A120}" dt="2021-03-31T12:03:38.150" v="723" actId="20577"/>
          <ac:spMkLst>
            <pc:docMk/>
            <pc:sldMk cId="1896678881" sldId="286"/>
            <ac:spMk id="242" creationId="{41A45902-364C-4EB8-B057-8F830D4EA407}"/>
          </ac:spMkLst>
        </pc:spChg>
      </pc:sldChg>
      <pc:sldChg chg="modSp">
        <pc:chgData name="이 상운" userId="44702bf4c8d8b3bd" providerId="Windows Live" clId="Web-{BCBA86CB-6635-4F27-901D-0942F684A120}" dt="2021-03-31T12:03:22.650" v="709" actId="20577"/>
        <pc:sldMkLst>
          <pc:docMk/>
          <pc:sldMk cId="3423414241" sldId="310"/>
        </pc:sldMkLst>
        <pc:spChg chg="mod">
          <ac:chgData name="이 상운" userId="44702bf4c8d8b3bd" providerId="Windows Live" clId="Web-{BCBA86CB-6635-4F27-901D-0942F684A120}" dt="2021-03-31T12:03:22.650" v="709" actId="20577"/>
          <ac:spMkLst>
            <pc:docMk/>
            <pc:sldMk cId="3423414241" sldId="310"/>
            <ac:spMk id="7" creationId="{5F86F2F6-AB03-4963-8148-71C2E8AD064C}"/>
          </ac:spMkLst>
        </pc:spChg>
      </pc:sldChg>
      <pc:sldChg chg="del">
        <pc:chgData name="이 상운" userId="44702bf4c8d8b3bd" providerId="Windows Live" clId="Web-{BCBA86CB-6635-4F27-901D-0942F684A120}" dt="2021-03-31T11:54:38.108" v="381"/>
        <pc:sldMkLst>
          <pc:docMk/>
          <pc:sldMk cId="4180196516" sldId="346"/>
        </pc:sldMkLst>
      </pc:sldChg>
      <pc:sldChg chg="del ord">
        <pc:chgData name="이 상운" userId="44702bf4c8d8b3bd" providerId="Windows Live" clId="Web-{BCBA86CB-6635-4F27-901D-0942F684A120}" dt="2021-03-31T12:02:58.321" v="703"/>
        <pc:sldMkLst>
          <pc:docMk/>
          <pc:sldMk cId="1765716065" sldId="347"/>
        </pc:sldMkLst>
      </pc:sldChg>
      <pc:sldChg chg="modSp">
        <pc:chgData name="이 상운" userId="44702bf4c8d8b3bd" providerId="Windows Live" clId="Web-{BCBA86CB-6635-4F27-901D-0942F684A120}" dt="2021-03-31T12:10:25.956" v="1144"/>
        <pc:sldMkLst>
          <pc:docMk/>
          <pc:sldMk cId="4119961979" sldId="351"/>
        </pc:sldMkLst>
        <pc:spChg chg="mod">
          <ac:chgData name="이 상운" userId="44702bf4c8d8b3bd" providerId="Windows Live" clId="Web-{BCBA86CB-6635-4F27-901D-0942F684A120}" dt="2021-03-31T12:10:25.784" v="1138"/>
          <ac:spMkLst>
            <pc:docMk/>
            <pc:sldMk cId="4119961979" sldId="351"/>
            <ac:spMk id="7" creationId="{873BA5ED-B2C2-4134-B4C1-A2AE9CB2D9FE}"/>
          </ac:spMkLst>
        </pc:spChg>
        <pc:spChg chg="mod">
          <ac:chgData name="이 상운" userId="44702bf4c8d8b3bd" providerId="Windows Live" clId="Web-{BCBA86CB-6635-4F27-901D-0942F684A120}" dt="2021-03-31T12:10:25.815" v="1139"/>
          <ac:spMkLst>
            <pc:docMk/>
            <pc:sldMk cId="4119961979" sldId="351"/>
            <ac:spMk id="9" creationId="{719D8D7F-2256-4E56-8E38-E4CD48B078FC}"/>
          </ac:spMkLst>
        </pc:spChg>
        <pc:spChg chg="mod">
          <ac:chgData name="이 상운" userId="44702bf4c8d8b3bd" providerId="Windows Live" clId="Web-{BCBA86CB-6635-4F27-901D-0942F684A120}" dt="2021-03-31T12:10:25.831" v="1140"/>
          <ac:spMkLst>
            <pc:docMk/>
            <pc:sldMk cId="4119961979" sldId="351"/>
            <ac:spMk id="11" creationId="{276977E9-054C-4D7C-9F63-76D36F8E2962}"/>
          </ac:spMkLst>
        </pc:spChg>
        <pc:spChg chg="mod">
          <ac:chgData name="이 상운" userId="44702bf4c8d8b3bd" providerId="Windows Live" clId="Web-{BCBA86CB-6635-4F27-901D-0942F684A120}" dt="2021-03-31T11:56:17.454" v="479" actId="20577"/>
          <ac:spMkLst>
            <pc:docMk/>
            <pc:sldMk cId="4119961979" sldId="351"/>
            <ac:spMk id="12" creationId="{56125EC5-FC2A-4A0A-81DB-8D0E559D1FA1}"/>
          </ac:spMkLst>
        </pc:spChg>
        <pc:spChg chg="mod">
          <ac:chgData name="이 상운" userId="44702bf4c8d8b3bd" providerId="Windows Live" clId="Web-{BCBA86CB-6635-4F27-901D-0942F684A120}" dt="2021-03-31T12:10:25.862" v="1141"/>
          <ac:spMkLst>
            <pc:docMk/>
            <pc:sldMk cId="4119961979" sldId="351"/>
            <ac:spMk id="13" creationId="{95C06C71-AF8E-400A-8D70-D4EE5194FF0F}"/>
          </ac:spMkLst>
        </pc:spChg>
        <pc:spChg chg="mod">
          <ac:chgData name="이 상운" userId="44702bf4c8d8b3bd" providerId="Windows Live" clId="Web-{BCBA86CB-6635-4F27-901D-0942F684A120}" dt="2021-03-31T12:10:25.893" v="1142"/>
          <ac:spMkLst>
            <pc:docMk/>
            <pc:sldMk cId="4119961979" sldId="351"/>
            <ac:spMk id="15" creationId="{D0C872DE-B1D2-434E-923F-6FAA869C3D79}"/>
          </ac:spMkLst>
        </pc:spChg>
        <pc:spChg chg="mod">
          <ac:chgData name="이 상운" userId="44702bf4c8d8b3bd" providerId="Windows Live" clId="Web-{BCBA86CB-6635-4F27-901D-0942F684A120}" dt="2021-03-31T12:10:25.940" v="1143"/>
          <ac:spMkLst>
            <pc:docMk/>
            <pc:sldMk cId="4119961979" sldId="351"/>
            <ac:spMk id="17" creationId="{689E5B10-2FF5-45B6-918E-2AF6DFFB3744}"/>
          </ac:spMkLst>
        </pc:spChg>
        <pc:spChg chg="mod">
          <ac:chgData name="이 상운" userId="44702bf4c8d8b3bd" providerId="Windows Live" clId="Web-{BCBA86CB-6635-4F27-901D-0942F684A120}" dt="2021-03-31T12:10:25.956" v="1144"/>
          <ac:spMkLst>
            <pc:docMk/>
            <pc:sldMk cId="4119961979" sldId="351"/>
            <ac:spMk id="19" creationId="{C80E6985-42E5-4F61-92E2-DD4A0573ABCE}"/>
          </ac:spMkLst>
        </pc:spChg>
      </pc:sldChg>
      <pc:sldChg chg="modSp">
        <pc:chgData name="이 상운" userId="44702bf4c8d8b3bd" providerId="Windows Live" clId="Web-{BCBA86CB-6635-4F27-901D-0942F684A120}" dt="2021-03-31T11:54:47.436" v="382" actId="20577"/>
        <pc:sldMkLst>
          <pc:docMk/>
          <pc:sldMk cId="830461672" sldId="352"/>
        </pc:sldMkLst>
        <pc:spChg chg="mod">
          <ac:chgData name="이 상운" userId="44702bf4c8d8b3bd" providerId="Windows Live" clId="Web-{BCBA86CB-6635-4F27-901D-0942F684A120}" dt="2021-03-31T11:54:47.436" v="382" actId="20577"/>
          <ac:spMkLst>
            <pc:docMk/>
            <pc:sldMk cId="830461672" sldId="352"/>
            <ac:spMk id="3" creationId="{A9E4183B-DCAF-4E7C-9A59-440FED9DEF01}"/>
          </ac:spMkLst>
        </pc:spChg>
      </pc:sldChg>
      <pc:sldChg chg="addSp modSp">
        <pc:chgData name="이 상운" userId="44702bf4c8d8b3bd" providerId="Windows Live" clId="Web-{BCBA86CB-6635-4F27-901D-0942F684A120}" dt="2021-03-31T12:01:14.616" v="661" actId="20577"/>
        <pc:sldMkLst>
          <pc:docMk/>
          <pc:sldMk cId="2255501670" sldId="353"/>
        </pc:sldMkLst>
        <pc:spChg chg="add mod">
          <ac:chgData name="이 상운" userId="44702bf4c8d8b3bd" providerId="Windows Live" clId="Web-{BCBA86CB-6635-4F27-901D-0942F684A120}" dt="2021-03-31T11:54:54.702" v="383" actId="20577"/>
          <ac:spMkLst>
            <pc:docMk/>
            <pc:sldMk cId="2255501670" sldId="353"/>
            <ac:spMk id="3" creationId="{E93C5811-8BDF-465C-AFC1-DB7DD5F3E0A5}"/>
          </ac:spMkLst>
        </pc:spChg>
        <pc:spChg chg="mod">
          <ac:chgData name="이 상운" userId="44702bf4c8d8b3bd" providerId="Windows Live" clId="Web-{BCBA86CB-6635-4F27-901D-0942F684A120}" dt="2021-03-31T12:01:14.616" v="661" actId="20577"/>
          <ac:spMkLst>
            <pc:docMk/>
            <pc:sldMk cId="2255501670" sldId="353"/>
            <ac:spMk id="5" creationId="{085FFF6B-0898-49CC-BC05-00F03782DA2A}"/>
          </ac:spMkLst>
        </pc:spChg>
        <pc:picChg chg="mod">
          <ac:chgData name="이 상운" userId="44702bf4c8d8b3bd" providerId="Windows Live" clId="Web-{BCBA86CB-6635-4F27-901D-0942F684A120}" dt="2021-03-31T11:50:48.322" v="157" actId="1076"/>
          <ac:picMkLst>
            <pc:docMk/>
            <pc:sldMk cId="2255501670" sldId="353"/>
            <ac:picMk id="4" creationId="{AA06386C-23A7-4047-9369-4FAA8CC7AE30}"/>
          </ac:picMkLst>
        </pc:picChg>
      </pc:sldChg>
      <pc:sldChg chg="modSp del">
        <pc:chgData name="이 상운" userId="44702bf4c8d8b3bd" providerId="Windows Live" clId="Web-{BCBA86CB-6635-4F27-901D-0942F684A120}" dt="2021-03-31T12:09:52.205" v="1137"/>
        <pc:sldMkLst>
          <pc:docMk/>
          <pc:sldMk cId="1730532052" sldId="354"/>
        </pc:sldMkLst>
        <pc:spChg chg="mod">
          <ac:chgData name="이 상운" userId="44702bf4c8d8b3bd" providerId="Windows Live" clId="Web-{BCBA86CB-6635-4F27-901D-0942F684A120}" dt="2021-03-31T11:48:21.038" v="56" actId="20577"/>
          <ac:spMkLst>
            <pc:docMk/>
            <pc:sldMk cId="1730532052" sldId="354"/>
            <ac:spMk id="9" creationId="{9DE1B230-BEEA-47E0-8C81-440CAE8C5320}"/>
          </ac:spMkLst>
        </pc:spChg>
      </pc:sldChg>
      <pc:sldChg chg="modSp new ord">
        <pc:chgData name="이 상운" userId="44702bf4c8d8b3bd" providerId="Windows Live" clId="Web-{BCBA86CB-6635-4F27-901D-0942F684A120}" dt="2021-03-31T12:05:02.465" v="773" actId="20577"/>
        <pc:sldMkLst>
          <pc:docMk/>
          <pc:sldMk cId="1952965706" sldId="355"/>
        </pc:sldMkLst>
        <pc:spChg chg="mod">
          <ac:chgData name="이 상운" userId="44702bf4c8d8b3bd" providerId="Windows Live" clId="Web-{BCBA86CB-6635-4F27-901D-0942F684A120}" dt="2021-03-31T11:51:30.198" v="199" actId="20577"/>
          <ac:spMkLst>
            <pc:docMk/>
            <pc:sldMk cId="1952965706" sldId="355"/>
            <ac:spMk id="2" creationId="{10212437-1B31-48D0-A7FE-B7A80F5CCE77}"/>
          </ac:spMkLst>
        </pc:spChg>
        <pc:spChg chg="mod">
          <ac:chgData name="이 상운" userId="44702bf4c8d8b3bd" providerId="Windows Live" clId="Web-{BCBA86CB-6635-4F27-901D-0942F684A120}" dt="2021-03-31T12:05:02.465" v="773" actId="20577"/>
          <ac:spMkLst>
            <pc:docMk/>
            <pc:sldMk cId="1952965706" sldId="355"/>
            <ac:spMk id="3" creationId="{F1279636-A29E-4E1B-A0EE-0644B28BBBC1}"/>
          </ac:spMkLst>
        </pc:spChg>
      </pc:sldChg>
      <pc:sldChg chg="modSp new">
        <pc:chgData name="이 상운" userId="44702bf4c8d8b3bd" providerId="Windows Live" clId="Web-{BCBA86CB-6635-4F27-901D-0942F684A120}" dt="2021-03-31T11:52:41.168" v="325" actId="20577"/>
        <pc:sldMkLst>
          <pc:docMk/>
          <pc:sldMk cId="453778294" sldId="356"/>
        </pc:sldMkLst>
        <pc:spChg chg="mod">
          <ac:chgData name="이 상운" userId="44702bf4c8d8b3bd" providerId="Windows Live" clId="Web-{BCBA86CB-6635-4F27-901D-0942F684A120}" dt="2021-03-31T11:52:34.184" v="317" actId="20577"/>
          <ac:spMkLst>
            <pc:docMk/>
            <pc:sldMk cId="453778294" sldId="356"/>
            <ac:spMk id="2" creationId="{FF5E74DF-5014-4D1E-A17B-3517ACD7A9D0}"/>
          </ac:spMkLst>
        </pc:spChg>
        <pc:spChg chg="mod">
          <ac:chgData name="이 상운" userId="44702bf4c8d8b3bd" providerId="Windows Live" clId="Web-{BCBA86CB-6635-4F27-901D-0942F684A120}" dt="2021-03-31T11:52:41.168" v="325" actId="20577"/>
          <ac:spMkLst>
            <pc:docMk/>
            <pc:sldMk cId="453778294" sldId="356"/>
            <ac:spMk id="3" creationId="{208882AF-4F6B-4F6D-A29F-A6E126E71DEB}"/>
          </ac:spMkLst>
        </pc:spChg>
      </pc:sldChg>
      <pc:sldChg chg="addSp delSp modSp new">
        <pc:chgData name="이 상운" userId="44702bf4c8d8b3bd" providerId="Windows Live" clId="Web-{BCBA86CB-6635-4F27-901D-0942F684A120}" dt="2021-03-31T12:03:06.993" v="707" actId="20577"/>
        <pc:sldMkLst>
          <pc:docMk/>
          <pc:sldMk cId="1601061273" sldId="357"/>
        </pc:sldMkLst>
        <pc:spChg chg="mod">
          <ac:chgData name="이 상운" userId="44702bf4c8d8b3bd" providerId="Windows Live" clId="Web-{BCBA86CB-6635-4F27-901D-0942F684A120}" dt="2021-03-31T11:57:44.581" v="521" actId="20577"/>
          <ac:spMkLst>
            <pc:docMk/>
            <pc:sldMk cId="1601061273" sldId="357"/>
            <ac:spMk id="2" creationId="{9918D916-13D0-4221-B195-B2F976D2170D}"/>
          </ac:spMkLst>
        </pc:spChg>
        <pc:spChg chg="del">
          <ac:chgData name="이 상운" userId="44702bf4c8d8b3bd" providerId="Windows Live" clId="Web-{BCBA86CB-6635-4F27-901D-0942F684A120}" dt="2021-03-31T11:58:23.972" v="530"/>
          <ac:spMkLst>
            <pc:docMk/>
            <pc:sldMk cId="1601061273" sldId="357"/>
            <ac:spMk id="3" creationId="{7B51C7E1-EDAC-4F0D-BD58-0FF1F48BE842}"/>
          </ac:spMkLst>
        </pc:spChg>
        <pc:spChg chg="add mod">
          <ac:chgData name="이 상운" userId="44702bf4c8d8b3bd" providerId="Windows Live" clId="Web-{BCBA86CB-6635-4F27-901D-0942F684A120}" dt="2021-03-31T12:03:06.993" v="707" actId="20577"/>
          <ac:spMkLst>
            <pc:docMk/>
            <pc:sldMk cId="1601061273" sldId="357"/>
            <ac:spMk id="5" creationId="{EA7E3026-CEC7-4C63-9250-EBCBF072B251}"/>
          </ac:spMkLst>
        </pc:spChg>
        <pc:picChg chg="add mod ord modCrop">
          <ac:chgData name="이 상운" userId="44702bf4c8d8b3bd" providerId="Windows Live" clId="Web-{BCBA86CB-6635-4F27-901D-0942F684A120}" dt="2021-03-31T12:00:58.303" v="651" actId="14100"/>
          <ac:picMkLst>
            <pc:docMk/>
            <pc:sldMk cId="1601061273" sldId="357"/>
            <ac:picMk id="6" creationId="{1E62CEC9-8198-4B7E-99EA-471D755CA81D}"/>
          </ac:picMkLst>
        </pc:picChg>
        <pc:picChg chg="add mod modCrop">
          <ac:chgData name="이 상운" userId="44702bf4c8d8b3bd" providerId="Windows Live" clId="Web-{BCBA86CB-6635-4F27-901D-0942F684A120}" dt="2021-03-31T12:00:58.319" v="652" actId="14100"/>
          <ac:picMkLst>
            <pc:docMk/>
            <pc:sldMk cId="1601061273" sldId="357"/>
            <ac:picMk id="7" creationId="{883F7035-2AF9-4FFB-99FC-690437839974}"/>
          </ac:picMkLst>
        </pc:picChg>
      </pc:sldChg>
      <pc:sldChg chg="modSp new">
        <pc:chgData name="이 상운" userId="44702bf4c8d8b3bd" providerId="Windows Live" clId="Web-{BCBA86CB-6635-4F27-901D-0942F684A120}" dt="2021-03-31T12:08:04.750" v="1136" actId="20577"/>
        <pc:sldMkLst>
          <pc:docMk/>
          <pc:sldMk cId="667396576" sldId="358"/>
        </pc:sldMkLst>
        <pc:spChg chg="mod">
          <ac:chgData name="이 상운" userId="44702bf4c8d8b3bd" providerId="Windows Live" clId="Web-{BCBA86CB-6635-4F27-901D-0942F684A120}" dt="2021-03-31T12:06:13.607" v="776" actId="20577"/>
          <ac:spMkLst>
            <pc:docMk/>
            <pc:sldMk cId="667396576" sldId="358"/>
            <ac:spMk id="2" creationId="{B67DD126-324F-48EB-9998-891008B90637}"/>
          </ac:spMkLst>
        </pc:spChg>
        <pc:spChg chg="mod">
          <ac:chgData name="이 상운" userId="44702bf4c8d8b3bd" providerId="Windows Live" clId="Web-{BCBA86CB-6635-4F27-901D-0942F684A120}" dt="2021-03-31T12:08:04.750" v="1136" actId="20577"/>
          <ac:spMkLst>
            <pc:docMk/>
            <pc:sldMk cId="667396576" sldId="358"/>
            <ac:spMk id="3" creationId="{46531EAF-5C5A-484C-B63A-B7CF5DB7306F}"/>
          </ac:spMkLst>
        </pc:spChg>
      </pc:sldChg>
    </pc:docChg>
  </pc:docChgLst>
  <pc:docChgLst>
    <pc:chgData name="이 상운" userId="44702bf4c8d8b3bd" providerId="Windows Live" clId="Web-{1003B11B-26AD-409C-872E-CE75454725A5}"/>
    <pc:docChg chg="addSld delSld modSld sldOrd">
      <pc:chgData name="이 상운" userId="44702bf4c8d8b3bd" providerId="Windows Live" clId="Web-{1003B11B-26AD-409C-872E-CE75454725A5}" dt="2021-03-31T11:46:33.762" v="1544" actId="20577"/>
      <pc:docMkLst>
        <pc:docMk/>
      </pc:docMkLst>
      <pc:sldChg chg="addSp delSp modSp">
        <pc:chgData name="이 상운" userId="44702bf4c8d8b3bd" providerId="Windows Live" clId="Web-{1003B11B-26AD-409C-872E-CE75454725A5}" dt="2021-03-31T11:37:07.033" v="1439" actId="20577"/>
        <pc:sldMkLst>
          <pc:docMk/>
          <pc:sldMk cId="1896678881" sldId="286"/>
        </pc:sldMkLst>
        <pc:spChg chg="mod">
          <ac:chgData name="이 상운" userId="44702bf4c8d8b3bd" providerId="Windows Live" clId="Web-{1003B11B-26AD-409C-872E-CE75454725A5}" dt="2021-03-31T11:34:32.249" v="1412" actId="20577"/>
          <ac:spMkLst>
            <pc:docMk/>
            <pc:sldMk cId="1896678881" sldId="286"/>
            <ac:spMk id="3" creationId="{8E0D7AC1-FB3F-4E97-A5C5-7F4CFDE1ADCB}"/>
          </ac:spMkLst>
        </pc:spChg>
        <pc:spChg chg="mod">
          <ac:chgData name="이 상운" userId="44702bf4c8d8b3bd" providerId="Windows Live" clId="Web-{1003B11B-26AD-409C-872E-CE75454725A5}" dt="2021-03-31T11:34:36.562" v="1425" actId="20577"/>
          <ac:spMkLst>
            <pc:docMk/>
            <pc:sldMk cId="1896678881" sldId="286"/>
            <ac:spMk id="4" creationId="{EC50351C-AAC9-488F-8552-27A261808232}"/>
          </ac:spMkLst>
        </pc:spChg>
        <pc:spChg chg="add del mod">
          <ac:chgData name="이 상운" userId="44702bf4c8d8b3bd" providerId="Windows Live" clId="Web-{1003B11B-26AD-409C-872E-CE75454725A5}" dt="2021-03-31T11:32:16.059" v="1299"/>
          <ac:spMkLst>
            <pc:docMk/>
            <pc:sldMk cId="1896678881" sldId="286"/>
            <ac:spMk id="240" creationId="{77114FB3-2167-4161-9466-881A6B825B39}"/>
          </ac:spMkLst>
        </pc:spChg>
        <pc:spChg chg="add del mod">
          <ac:chgData name="이 상운" userId="44702bf4c8d8b3bd" providerId="Windows Live" clId="Web-{1003B11B-26AD-409C-872E-CE75454725A5}" dt="2021-03-31T11:32:16.059" v="1298"/>
          <ac:spMkLst>
            <pc:docMk/>
            <pc:sldMk cId="1896678881" sldId="286"/>
            <ac:spMk id="241" creationId="{49DE7688-6B21-4403-A721-C132D0C95A92}"/>
          </ac:spMkLst>
        </pc:spChg>
        <pc:spChg chg="add mod">
          <ac:chgData name="이 상운" userId="44702bf4c8d8b3bd" providerId="Windows Live" clId="Web-{1003B11B-26AD-409C-872E-CE75454725A5}" dt="2021-03-31T11:37:07.033" v="1439" actId="20577"/>
          <ac:spMkLst>
            <pc:docMk/>
            <pc:sldMk cId="1896678881" sldId="286"/>
            <ac:spMk id="242" creationId="{41A45902-364C-4EB8-B057-8F830D4EA407}"/>
          </ac:spMkLst>
        </pc:spChg>
        <pc:graphicFrameChg chg="del mod modGraphic">
          <ac:chgData name="이 상운" userId="44702bf4c8d8b3bd" providerId="Windows Live" clId="Web-{1003B11B-26AD-409C-872E-CE75454725A5}" dt="2021-03-31T11:21:46.830" v="1144"/>
          <ac:graphicFrameMkLst>
            <pc:docMk/>
            <pc:sldMk cId="1896678881" sldId="286"/>
            <ac:graphicFrameMk id="14" creationId="{D9E92337-3CD6-48EA-8A0D-FDC50E05000C}"/>
          </ac:graphicFrameMkLst>
        </pc:graphicFrameChg>
        <pc:graphicFrameChg chg="add del mod modGraphic">
          <ac:chgData name="이 상운" userId="44702bf4c8d8b3bd" providerId="Windows Live" clId="Web-{1003B11B-26AD-409C-872E-CE75454725A5}" dt="2021-03-31T11:21:22.985" v="1141"/>
          <ac:graphicFrameMkLst>
            <pc:docMk/>
            <pc:sldMk cId="1896678881" sldId="286"/>
            <ac:graphicFrameMk id="226" creationId="{43B2AC55-6D37-4ED4-8185-66E8C647AD18}"/>
          </ac:graphicFrameMkLst>
        </pc:graphicFrameChg>
        <pc:graphicFrameChg chg="add del mod modGraphic">
          <ac:chgData name="이 상운" userId="44702bf4c8d8b3bd" providerId="Windows Live" clId="Web-{1003B11B-26AD-409C-872E-CE75454725A5}" dt="2021-03-31T11:21:43.298" v="1143"/>
          <ac:graphicFrameMkLst>
            <pc:docMk/>
            <pc:sldMk cId="1896678881" sldId="286"/>
            <ac:graphicFrameMk id="232" creationId="{3E82FFD5-C672-458F-83E1-3BAEEDA86A83}"/>
          </ac:graphicFrameMkLst>
        </pc:graphicFrameChg>
        <pc:picChg chg="add del mod">
          <ac:chgData name="이 상운" userId="44702bf4c8d8b3bd" providerId="Windows Live" clId="Web-{1003B11B-26AD-409C-872E-CE75454725A5}" dt="2021-03-31T11:27:23.929" v="1177"/>
          <ac:picMkLst>
            <pc:docMk/>
            <pc:sldMk cId="1896678881" sldId="286"/>
            <ac:picMk id="53" creationId="{9977011C-5005-4A07-80FC-F8ACD5A73C70}"/>
          </ac:picMkLst>
        </pc:picChg>
      </pc:sldChg>
      <pc:sldChg chg="modSp new ord">
        <pc:chgData name="이 상운" userId="44702bf4c8d8b3bd" providerId="Windows Live" clId="Web-{1003B11B-26AD-409C-872E-CE75454725A5}" dt="2021-03-31T11:35:58.485" v="1432"/>
        <pc:sldMkLst>
          <pc:docMk/>
          <pc:sldMk cId="1765716065" sldId="347"/>
        </pc:sldMkLst>
        <pc:spChg chg="mod">
          <ac:chgData name="이 상운" userId="44702bf4c8d8b3bd" providerId="Windows Live" clId="Web-{1003B11B-26AD-409C-872E-CE75454725A5}" dt="2021-03-31T10:40:44.959" v="483" actId="20577"/>
          <ac:spMkLst>
            <pc:docMk/>
            <pc:sldMk cId="1765716065" sldId="347"/>
            <ac:spMk id="3" creationId="{42B78AF6-AF76-4DA2-A60D-0081F8280FE4}"/>
          </ac:spMkLst>
        </pc:spChg>
      </pc:sldChg>
      <pc:sldChg chg="modSp new ord modNotes">
        <pc:chgData name="이 상운" userId="44702bf4c8d8b3bd" providerId="Windows Live" clId="Web-{1003B11B-26AD-409C-872E-CE75454725A5}" dt="2021-03-31T11:24:55.114" v="1156"/>
        <pc:sldMkLst>
          <pc:docMk/>
          <pc:sldMk cId="3891210099" sldId="348"/>
        </pc:sldMkLst>
        <pc:spChg chg="mod">
          <ac:chgData name="이 상운" userId="44702bf4c8d8b3bd" providerId="Windows Live" clId="Web-{1003B11B-26AD-409C-872E-CE75454725A5}" dt="2021-03-31T11:14:23.150" v="1112" actId="20577"/>
          <ac:spMkLst>
            <pc:docMk/>
            <pc:sldMk cId="3891210099" sldId="348"/>
            <ac:spMk id="3" creationId="{D4189A8E-9EC7-4A21-886E-9F8034F62DE0}"/>
          </ac:spMkLst>
        </pc:spChg>
      </pc:sldChg>
      <pc:sldChg chg="addSp delSp modSp new del">
        <pc:chgData name="이 상운" userId="44702bf4c8d8b3bd" providerId="Windows Live" clId="Web-{1003B11B-26AD-409C-872E-CE75454725A5}" dt="2021-03-31T11:14:29.478" v="1113"/>
        <pc:sldMkLst>
          <pc:docMk/>
          <pc:sldMk cId="1872584933" sldId="350"/>
        </pc:sldMkLst>
        <pc:spChg chg="del">
          <ac:chgData name="이 상운" userId="44702bf4c8d8b3bd" providerId="Windows Live" clId="Web-{1003B11B-26AD-409C-872E-CE75454725A5}" dt="2021-03-31T11:08:20.628" v="1048"/>
          <ac:spMkLst>
            <pc:docMk/>
            <pc:sldMk cId="1872584933" sldId="350"/>
            <ac:spMk id="3" creationId="{EB1647EF-DB93-4C90-9C12-5D6A8C312914}"/>
          </ac:spMkLst>
        </pc:spChg>
        <pc:spChg chg="add del mod">
          <ac:chgData name="이 상운" userId="44702bf4c8d8b3bd" providerId="Windows Live" clId="Web-{1003B11B-26AD-409C-872E-CE75454725A5}" dt="2021-03-31T11:09:03.535" v="1058"/>
          <ac:spMkLst>
            <pc:docMk/>
            <pc:sldMk cId="1872584933" sldId="350"/>
            <ac:spMk id="6" creationId="{10EAA626-E901-4BC7-BC4F-53468AF0B8A8}"/>
          </ac:spMkLst>
        </pc:spChg>
        <pc:spChg chg="add del mod">
          <ac:chgData name="이 상운" userId="44702bf4c8d8b3bd" providerId="Windows Live" clId="Web-{1003B11B-26AD-409C-872E-CE75454725A5}" dt="2021-03-31T11:11:18.803" v="1072" actId="20577"/>
          <ac:spMkLst>
            <pc:docMk/>
            <pc:sldMk cId="1872584933" sldId="350"/>
            <ac:spMk id="9" creationId="{351F61C4-BFCF-41CA-8036-82DAAEFBC215}"/>
          </ac:spMkLst>
        </pc:spChg>
        <pc:picChg chg="add del mod ord">
          <ac:chgData name="이 상운" userId="44702bf4c8d8b3bd" providerId="Windows Live" clId="Web-{1003B11B-26AD-409C-872E-CE75454725A5}" dt="2021-03-31T11:08:30.300" v="1057"/>
          <ac:picMkLst>
            <pc:docMk/>
            <pc:sldMk cId="1872584933" sldId="350"/>
            <ac:picMk id="4" creationId="{3A2BC80E-3A98-416C-A1AA-6E0535A1B554}"/>
          </ac:picMkLst>
        </pc:picChg>
        <pc:picChg chg="add del mod ord">
          <ac:chgData name="이 상운" userId="44702bf4c8d8b3bd" providerId="Windows Live" clId="Web-{1003B11B-26AD-409C-872E-CE75454725A5}" dt="2021-03-31T11:10:10.896" v="1062"/>
          <ac:picMkLst>
            <pc:docMk/>
            <pc:sldMk cId="1872584933" sldId="350"/>
            <ac:picMk id="7" creationId="{2F855DC8-8364-435B-91D1-20315F9B917E}"/>
          </ac:picMkLst>
        </pc:picChg>
        <pc:picChg chg="add del mod ord">
          <ac:chgData name="이 상운" userId="44702bf4c8d8b3bd" providerId="Windows Live" clId="Web-{1003B11B-26AD-409C-872E-CE75454725A5}" dt="2021-03-31T11:11:02.162" v="1068"/>
          <ac:picMkLst>
            <pc:docMk/>
            <pc:sldMk cId="1872584933" sldId="350"/>
            <ac:picMk id="10" creationId="{F6E9EE70-1EA7-412D-8338-3B11375E4787}"/>
          </ac:picMkLst>
        </pc:picChg>
        <pc:picChg chg="add del mod">
          <ac:chgData name="이 상운" userId="44702bf4c8d8b3bd" providerId="Windows Live" clId="Web-{1003B11B-26AD-409C-872E-CE75454725A5}" dt="2021-03-31T11:10:59.490" v="1066"/>
          <ac:picMkLst>
            <pc:docMk/>
            <pc:sldMk cId="1872584933" sldId="350"/>
            <ac:picMk id="11" creationId="{847DB101-B8DB-469F-A3F7-32D272050591}"/>
          </ac:picMkLst>
        </pc:picChg>
      </pc:sldChg>
      <pc:sldChg chg="addSp delSp modSp new">
        <pc:chgData name="이 상운" userId="44702bf4c8d8b3bd" providerId="Windows Live" clId="Web-{1003B11B-26AD-409C-872E-CE75454725A5}" dt="2021-03-31T11:33:50.170" v="1379" actId="20577"/>
        <pc:sldMkLst>
          <pc:docMk/>
          <pc:sldMk cId="4119961979" sldId="351"/>
        </pc:sldMkLst>
        <pc:spChg chg="mod">
          <ac:chgData name="이 상운" userId="44702bf4c8d8b3bd" providerId="Windows Live" clId="Web-{1003B11B-26AD-409C-872E-CE75454725A5}" dt="2021-03-31T11:33:50.170" v="1379" actId="20577"/>
          <ac:spMkLst>
            <pc:docMk/>
            <pc:sldMk cId="4119961979" sldId="351"/>
            <ac:spMk id="2" creationId="{D29F4578-8C83-4DF7-B238-A22808C04B08}"/>
          </ac:spMkLst>
        </pc:spChg>
        <pc:spChg chg="del">
          <ac:chgData name="이 상운" userId="44702bf4c8d8b3bd" providerId="Windows Live" clId="Web-{1003B11B-26AD-409C-872E-CE75454725A5}" dt="2021-03-31T11:28:15.899" v="1192"/>
          <ac:spMkLst>
            <pc:docMk/>
            <pc:sldMk cId="4119961979" sldId="351"/>
            <ac:spMk id="3" creationId="{7BA40C07-8FB8-42FF-B5F7-5CD2143FAD94}"/>
          </ac:spMkLst>
        </pc:spChg>
        <pc:spChg chg="add mod">
          <ac:chgData name="이 상운" userId="44702bf4c8d8b3bd" providerId="Windows Live" clId="Web-{1003B11B-26AD-409C-872E-CE75454725A5}" dt="2021-03-31T11:31:45.715" v="1277" actId="20577"/>
          <ac:spMkLst>
            <pc:docMk/>
            <pc:sldMk cId="4119961979" sldId="351"/>
            <ac:spMk id="5" creationId="{867CE784-9AF5-4C81-B723-8BF647F6A1F7}"/>
          </ac:spMkLst>
        </pc:spChg>
        <pc:spChg chg="add mod">
          <ac:chgData name="이 상운" userId="44702bf4c8d8b3bd" providerId="Windows Live" clId="Web-{1003B11B-26AD-409C-872E-CE75454725A5}" dt="2021-03-31T11:30:12.245" v="1231" actId="14100"/>
          <ac:spMkLst>
            <pc:docMk/>
            <pc:sldMk cId="4119961979" sldId="351"/>
            <ac:spMk id="7" creationId="{873BA5ED-B2C2-4134-B4C1-A2AE9CB2D9FE}"/>
          </ac:spMkLst>
        </pc:spChg>
        <pc:spChg chg="add mod">
          <ac:chgData name="이 상운" userId="44702bf4c8d8b3bd" providerId="Windows Live" clId="Web-{1003B11B-26AD-409C-872E-CE75454725A5}" dt="2021-03-31T11:31:47.153" v="1281" actId="20577"/>
          <ac:spMkLst>
            <pc:docMk/>
            <pc:sldMk cId="4119961979" sldId="351"/>
            <ac:spMk id="8" creationId="{55C8FE2D-DE0E-4DD6-9ADD-1E0A2F1C1E41}"/>
          </ac:spMkLst>
        </pc:spChg>
        <pc:spChg chg="add mod">
          <ac:chgData name="이 상운" userId="44702bf4c8d8b3bd" providerId="Windows Live" clId="Web-{1003B11B-26AD-409C-872E-CE75454725A5}" dt="2021-03-31T11:30:12.245" v="1232" actId="14100"/>
          <ac:spMkLst>
            <pc:docMk/>
            <pc:sldMk cId="4119961979" sldId="351"/>
            <ac:spMk id="9" creationId="{719D8D7F-2256-4E56-8E38-E4CD48B078FC}"/>
          </ac:spMkLst>
        </pc:spChg>
        <pc:spChg chg="add mod">
          <ac:chgData name="이 상운" userId="44702bf4c8d8b3bd" providerId="Windows Live" clId="Web-{1003B11B-26AD-409C-872E-CE75454725A5}" dt="2021-03-31T11:31:50.231" v="1285" actId="20577"/>
          <ac:spMkLst>
            <pc:docMk/>
            <pc:sldMk cId="4119961979" sldId="351"/>
            <ac:spMk id="10" creationId="{9559C5AB-0F4E-4B3A-951A-8740E1DE811B}"/>
          </ac:spMkLst>
        </pc:spChg>
        <pc:spChg chg="add mod">
          <ac:chgData name="이 상운" userId="44702bf4c8d8b3bd" providerId="Windows Live" clId="Web-{1003B11B-26AD-409C-872E-CE75454725A5}" dt="2021-03-31T11:30:36.651" v="1251" actId="20577"/>
          <ac:spMkLst>
            <pc:docMk/>
            <pc:sldMk cId="4119961979" sldId="351"/>
            <ac:spMk id="11" creationId="{276977E9-054C-4D7C-9F63-76D36F8E2962}"/>
          </ac:spMkLst>
        </pc:spChg>
        <pc:spChg chg="add mod">
          <ac:chgData name="이 상운" userId="44702bf4c8d8b3bd" providerId="Windows Live" clId="Web-{1003B11B-26AD-409C-872E-CE75454725A5}" dt="2021-03-31T11:31:53.028" v="1287" actId="20577"/>
          <ac:spMkLst>
            <pc:docMk/>
            <pc:sldMk cId="4119961979" sldId="351"/>
            <ac:spMk id="12" creationId="{56125EC5-FC2A-4A0A-81DB-8D0E559D1FA1}"/>
          </ac:spMkLst>
        </pc:spChg>
        <pc:spChg chg="add mod">
          <ac:chgData name="이 상운" userId="44702bf4c8d8b3bd" providerId="Windows Live" clId="Web-{1003B11B-26AD-409C-872E-CE75454725A5}" dt="2021-03-31T11:30:12.276" v="1234" actId="14100"/>
          <ac:spMkLst>
            <pc:docMk/>
            <pc:sldMk cId="4119961979" sldId="351"/>
            <ac:spMk id="13" creationId="{95C06C71-AF8E-400A-8D70-D4EE5194FF0F}"/>
          </ac:spMkLst>
        </pc:spChg>
        <pc:spChg chg="add mod">
          <ac:chgData name="이 상운" userId="44702bf4c8d8b3bd" providerId="Windows Live" clId="Web-{1003B11B-26AD-409C-872E-CE75454725A5}" dt="2021-03-31T11:31:57.903" v="1290" actId="20577"/>
          <ac:spMkLst>
            <pc:docMk/>
            <pc:sldMk cId="4119961979" sldId="351"/>
            <ac:spMk id="14" creationId="{EDD42BA1-3D17-44F4-86F1-98C1C6BDE285}"/>
          </ac:spMkLst>
        </pc:spChg>
        <pc:spChg chg="add mod">
          <ac:chgData name="이 상운" userId="44702bf4c8d8b3bd" providerId="Windows Live" clId="Web-{1003B11B-26AD-409C-872E-CE75454725A5}" dt="2021-03-31T11:30:12.276" v="1235" actId="14100"/>
          <ac:spMkLst>
            <pc:docMk/>
            <pc:sldMk cId="4119961979" sldId="351"/>
            <ac:spMk id="15" creationId="{D0C872DE-B1D2-434E-923F-6FAA869C3D79}"/>
          </ac:spMkLst>
        </pc:spChg>
        <pc:spChg chg="add mod">
          <ac:chgData name="이 상운" userId="44702bf4c8d8b3bd" providerId="Windows Live" clId="Web-{1003B11B-26AD-409C-872E-CE75454725A5}" dt="2021-03-31T11:32:01.528" v="1294" actId="20577"/>
          <ac:spMkLst>
            <pc:docMk/>
            <pc:sldMk cId="4119961979" sldId="351"/>
            <ac:spMk id="16" creationId="{29DA2A9C-3146-4E5B-A1AB-9ABA610B4981}"/>
          </ac:spMkLst>
        </pc:spChg>
        <pc:spChg chg="add mod">
          <ac:chgData name="이 상운" userId="44702bf4c8d8b3bd" providerId="Windows Live" clId="Web-{1003B11B-26AD-409C-872E-CE75454725A5}" dt="2021-03-31T11:30:41.995" v="1252" actId="1076"/>
          <ac:spMkLst>
            <pc:docMk/>
            <pc:sldMk cId="4119961979" sldId="351"/>
            <ac:spMk id="17" creationId="{689E5B10-2FF5-45B6-918E-2AF6DFFB3744}"/>
          </ac:spMkLst>
        </pc:spChg>
        <pc:spChg chg="mod">
          <ac:chgData name="이 상운" userId="44702bf4c8d8b3bd" providerId="Windows Live" clId="Web-{1003B11B-26AD-409C-872E-CE75454725A5}" dt="2021-03-31T11:32:03.418" v="1297" actId="20577"/>
          <ac:spMkLst>
            <pc:docMk/>
            <pc:sldMk cId="4119961979" sldId="351"/>
            <ac:spMk id="18" creationId="{DEE3590D-3A42-4868-A89F-37E26A4D0787}"/>
          </ac:spMkLst>
        </pc:spChg>
      </pc:sldChg>
      <pc:sldChg chg="addSp delSp modSp add replId">
        <pc:chgData name="이 상운" userId="44702bf4c8d8b3bd" providerId="Windows Live" clId="Web-{1003B11B-26AD-409C-872E-CE75454725A5}" dt="2021-03-31T11:40:52.631" v="1487" actId="20577"/>
        <pc:sldMkLst>
          <pc:docMk/>
          <pc:sldMk cId="830461672" sldId="352"/>
        </pc:sldMkLst>
        <pc:spChg chg="mod">
          <ac:chgData name="이 상운" userId="44702bf4c8d8b3bd" providerId="Windows Live" clId="Web-{1003B11B-26AD-409C-872E-CE75454725A5}" dt="2021-03-31T11:38:44.035" v="1466" actId="20577"/>
          <ac:spMkLst>
            <pc:docMk/>
            <pc:sldMk cId="830461672" sldId="352"/>
            <ac:spMk id="2" creationId="{D29F4578-8C83-4DF7-B238-A22808C04B08}"/>
          </ac:spMkLst>
        </pc:spChg>
        <pc:spChg chg="add mod">
          <ac:chgData name="이 상운" userId="44702bf4c8d8b3bd" providerId="Windows Live" clId="Web-{1003B11B-26AD-409C-872E-CE75454725A5}" dt="2021-03-31T11:39:49.176" v="1472" actId="20577"/>
          <ac:spMkLst>
            <pc:docMk/>
            <pc:sldMk cId="830461672" sldId="352"/>
            <ac:spMk id="3" creationId="{A9E4183B-DCAF-4E7C-9A59-440FED9DEF01}"/>
          </ac:spMkLst>
        </pc:spChg>
        <pc:spChg chg="add mod">
          <ac:chgData name="이 상운" userId="44702bf4c8d8b3bd" providerId="Windows Live" clId="Web-{1003B11B-26AD-409C-872E-CE75454725A5}" dt="2021-03-31T11:40:52.631" v="1487" actId="20577"/>
          <ac:spMkLst>
            <pc:docMk/>
            <pc:sldMk cId="830461672" sldId="352"/>
            <ac:spMk id="4" creationId="{2F6C0C75-2DEB-421F-92B3-02D51B1640AD}"/>
          </ac:spMkLst>
        </pc:spChg>
        <pc:spChg chg="del">
          <ac:chgData name="이 상운" userId="44702bf4c8d8b3bd" providerId="Windows Live" clId="Web-{1003B11B-26AD-409C-872E-CE75454725A5}" dt="2021-03-31T11:33:46.233" v="1374"/>
          <ac:spMkLst>
            <pc:docMk/>
            <pc:sldMk cId="830461672" sldId="352"/>
            <ac:spMk id="5" creationId="{867CE784-9AF5-4C81-B723-8BF647F6A1F7}"/>
          </ac:spMkLst>
        </pc:spChg>
        <pc:spChg chg="del">
          <ac:chgData name="이 상운" userId="44702bf4c8d8b3bd" providerId="Windows Live" clId="Web-{1003B11B-26AD-409C-872E-CE75454725A5}" dt="2021-03-31T11:33:46.217" v="1373"/>
          <ac:spMkLst>
            <pc:docMk/>
            <pc:sldMk cId="830461672" sldId="352"/>
            <ac:spMk id="7" creationId="{873BA5ED-B2C2-4134-B4C1-A2AE9CB2D9FE}"/>
          </ac:spMkLst>
        </pc:spChg>
        <pc:spChg chg="add del mod">
          <ac:chgData name="이 상운" userId="44702bf4c8d8b3bd" providerId="Windows Live" clId="Web-{1003B11B-26AD-409C-872E-CE75454725A5}" dt="2021-03-31T11:33:46.217" v="1372"/>
          <ac:spMkLst>
            <pc:docMk/>
            <pc:sldMk cId="830461672" sldId="352"/>
            <ac:spMk id="8" creationId="{55C8FE2D-DE0E-4DD6-9ADD-1E0A2F1C1E41}"/>
          </ac:spMkLst>
        </pc:spChg>
        <pc:spChg chg="del mod">
          <ac:chgData name="이 상운" userId="44702bf4c8d8b3bd" providerId="Windows Live" clId="Web-{1003B11B-26AD-409C-872E-CE75454725A5}" dt="2021-03-31T11:33:46.217" v="1371"/>
          <ac:spMkLst>
            <pc:docMk/>
            <pc:sldMk cId="830461672" sldId="352"/>
            <ac:spMk id="9" creationId="{719D8D7F-2256-4E56-8E38-E4CD48B078FC}"/>
          </ac:spMkLst>
        </pc:spChg>
        <pc:spChg chg="del">
          <ac:chgData name="이 상운" userId="44702bf4c8d8b3bd" providerId="Windows Live" clId="Web-{1003B11B-26AD-409C-872E-CE75454725A5}" dt="2021-03-31T11:33:46.217" v="1370"/>
          <ac:spMkLst>
            <pc:docMk/>
            <pc:sldMk cId="830461672" sldId="352"/>
            <ac:spMk id="10" creationId="{9559C5AB-0F4E-4B3A-951A-8740E1DE811B}"/>
          </ac:spMkLst>
        </pc:spChg>
        <pc:spChg chg="del">
          <ac:chgData name="이 상운" userId="44702bf4c8d8b3bd" providerId="Windows Live" clId="Web-{1003B11B-26AD-409C-872E-CE75454725A5}" dt="2021-03-31T11:33:46.217" v="1369"/>
          <ac:spMkLst>
            <pc:docMk/>
            <pc:sldMk cId="830461672" sldId="352"/>
            <ac:spMk id="11" creationId="{276977E9-054C-4D7C-9F63-76D36F8E2962}"/>
          </ac:spMkLst>
        </pc:spChg>
        <pc:spChg chg="del">
          <ac:chgData name="이 상운" userId="44702bf4c8d8b3bd" providerId="Windows Live" clId="Web-{1003B11B-26AD-409C-872E-CE75454725A5}" dt="2021-03-31T11:33:46.217" v="1368"/>
          <ac:spMkLst>
            <pc:docMk/>
            <pc:sldMk cId="830461672" sldId="352"/>
            <ac:spMk id="12" creationId="{56125EC5-FC2A-4A0A-81DB-8D0E559D1FA1}"/>
          </ac:spMkLst>
        </pc:spChg>
        <pc:spChg chg="del">
          <ac:chgData name="이 상운" userId="44702bf4c8d8b3bd" providerId="Windows Live" clId="Web-{1003B11B-26AD-409C-872E-CE75454725A5}" dt="2021-03-31T11:33:46.217" v="1367"/>
          <ac:spMkLst>
            <pc:docMk/>
            <pc:sldMk cId="830461672" sldId="352"/>
            <ac:spMk id="13" creationId="{95C06C71-AF8E-400A-8D70-D4EE5194FF0F}"/>
          </ac:spMkLst>
        </pc:spChg>
        <pc:spChg chg="del">
          <ac:chgData name="이 상운" userId="44702bf4c8d8b3bd" providerId="Windows Live" clId="Web-{1003B11B-26AD-409C-872E-CE75454725A5}" dt="2021-03-31T11:33:46.217" v="1366"/>
          <ac:spMkLst>
            <pc:docMk/>
            <pc:sldMk cId="830461672" sldId="352"/>
            <ac:spMk id="14" creationId="{EDD42BA1-3D17-44F4-86F1-98C1C6BDE285}"/>
          </ac:spMkLst>
        </pc:spChg>
        <pc:spChg chg="del">
          <ac:chgData name="이 상운" userId="44702bf4c8d8b3bd" providerId="Windows Live" clId="Web-{1003B11B-26AD-409C-872E-CE75454725A5}" dt="2021-03-31T11:33:46.217" v="1365"/>
          <ac:spMkLst>
            <pc:docMk/>
            <pc:sldMk cId="830461672" sldId="352"/>
            <ac:spMk id="15" creationId="{D0C872DE-B1D2-434E-923F-6FAA869C3D79}"/>
          </ac:spMkLst>
        </pc:spChg>
        <pc:spChg chg="del">
          <ac:chgData name="이 상운" userId="44702bf4c8d8b3bd" providerId="Windows Live" clId="Web-{1003B11B-26AD-409C-872E-CE75454725A5}" dt="2021-03-31T11:33:46.217" v="1364"/>
          <ac:spMkLst>
            <pc:docMk/>
            <pc:sldMk cId="830461672" sldId="352"/>
            <ac:spMk id="16" creationId="{29DA2A9C-3146-4E5B-A1AB-9ABA610B4981}"/>
          </ac:spMkLst>
        </pc:spChg>
        <pc:spChg chg="del">
          <ac:chgData name="이 상운" userId="44702bf4c8d8b3bd" providerId="Windows Live" clId="Web-{1003B11B-26AD-409C-872E-CE75454725A5}" dt="2021-03-31T11:33:46.217" v="1363"/>
          <ac:spMkLst>
            <pc:docMk/>
            <pc:sldMk cId="830461672" sldId="352"/>
            <ac:spMk id="17" creationId="{689E5B10-2FF5-45B6-918E-2AF6DFFB3744}"/>
          </ac:spMkLst>
        </pc:spChg>
        <pc:spChg chg="del">
          <ac:chgData name="이 상운" userId="44702bf4c8d8b3bd" providerId="Windows Live" clId="Web-{1003B11B-26AD-409C-872E-CE75454725A5}" dt="2021-03-31T11:33:46.217" v="1362"/>
          <ac:spMkLst>
            <pc:docMk/>
            <pc:sldMk cId="830461672" sldId="352"/>
            <ac:spMk id="18" creationId="{DEE3590D-3A42-4868-A89F-37E26A4D0787}"/>
          </ac:spMkLst>
        </pc:spChg>
        <pc:spChg chg="del">
          <ac:chgData name="이 상운" userId="44702bf4c8d8b3bd" providerId="Windows Live" clId="Web-{1003B11B-26AD-409C-872E-CE75454725A5}" dt="2021-03-31T11:33:46.217" v="1361"/>
          <ac:spMkLst>
            <pc:docMk/>
            <pc:sldMk cId="830461672" sldId="352"/>
            <ac:spMk id="19" creationId="{C80E6985-42E5-4F61-92E2-DD4A0573ABCE}"/>
          </ac:spMkLst>
        </pc:spChg>
        <pc:picChg chg="mod">
          <ac:chgData name="이 상운" userId="44702bf4c8d8b3bd" providerId="Windows Live" clId="Web-{1003B11B-26AD-409C-872E-CE75454725A5}" dt="2021-03-31T11:38:44.207" v="1467" actId="1076"/>
          <ac:picMkLst>
            <pc:docMk/>
            <pc:sldMk cId="830461672" sldId="352"/>
            <ac:picMk id="1026" creationId="{97EF8DEF-C837-437D-AC66-F9EA91D6475A}"/>
          </ac:picMkLst>
        </pc:picChg>
      </pc:sldChg>
      <pc:sldChg chg="addSp delSp modSp new">
        <pc:chgData name="이 상운" userId="44702bf4c8d8b3bd" providerId="Windows Live" clId="Web-{1003B11B-26AD-409C-872E-CE75454725A5}" dt="2021-03-31T11:37:21.862" v="1465" actId="20577"/>
        <pc:sldMkLst>
          <pc:docMk/>
          <pc:sldMk cId="2255501670" sldId="353"/>
        </pc:sldMkLst>
        <pc:spChg chg="mod">
          <ac:chgData name="이 상운" userId="44702bf4c8d8b3bd" providerId="Windows Live" clId="Web-{1003B11B-26AD-409C-872E-CE75454725A5}" dt="2021-03-31T11:37:21.862" v="1465" actId="20577"/>
          <ac:spMkLst>
            <pc:docMk/>
            <pc:sldMk cId="2255501670" sldId="353"/>
            <ac:spMk id="2" creationId="{64A81222-982F-43CB-98A0-8BA7506B98C4}"/>
          </ac:spMkLst>
        </pc:spChg>
        <pc:spChg chg="del">
          <ac:chgData name="이 상운" userId="44702bf4c8d8b3bd" providerId="Windows Live" clId="Web-{1003B11B-26AD-409C-872E-CE75454725A5}" dt="2021-03-31T11:36:44.392" v="1434"/>
          <ac:spMkLst>
            <pc:docMk/>
            <pc:sldMk cId="2255501670" sldId="353"/>
            <ac:spMk id="3" creationId="{B6548466-8F59-470F-98F1-66C9F6107216}"/>
          </ac:spMkLst>
        </pc:spChg>
        <pc:picChg chg="add mod ord">
          <ac:chgData name="이 상운" userId="44702bf4c8d8b3bd" providerId="Windows Live" clId="Web-{1003B11B-26AD-409C-872E-CE75454725A5}" dt="2021-03-31T11:36:57.502" v="1437" actId="1076"/>
          <ac:picMkLst>
            <pc:docMk/>
            <pc:sldMk cId="2255501670" sldId="353"/>
            <ac:picMk id="4" creationId="{AA06386C-23A7-4047-9369-4FAA8CC7AE30}"/>
          </ac:picMkLst>
        </pc:picChg>
      </pc:sldChg>
      <pc:sldChg chg="addSp delSp modSp new">
        <pc:chgData name="이 상운" userId="44702bf4c8d8b3bd" providerId="Windows Live" clId="Web-{1003B11B-26AD-409C-872E-CE75454725A5}" dt="2021-03-31T11:46:33.762" v="1544" actId="20577"/>
        <pc:sldMkLst>
          <pc:docMk/>
          <pc:sldMk cId="1730532052" sldId="354"/>
        </pc:sldMkLst>
        <pc:spChg chg="mod">
          <ac:chgData name="이 상운" userId="44702bf4c8d8b3bd" providerId="Windows Live" clId="Web-{1003B11B-26AD-409C-872E-CE75454725A5}" dt="2021-03-31T11:41:15.240" v="1498" actId="20577"/>
          <ac:spMkLst>
            <pc:docMk/>
            <pc:sldMk cId="1730532052" sldId="354"/>
            <ac:spMk id="2" creationId="{8253802B-B32A-453C-8BA9-42269CA2B1B7}"/>
          </ac:spMkLst>
        </pc:spChg>
        <pc:spChg chg="add mod">
          <ac:chgData name="이 상운" userId="44702bf4c8d8b3bd" providerId="Windows Live" clId="Web-{1003B11B-26AD-409C-872E-CE75454725A5}" dt="2021-03-31T11:46:33.762" v="1544" actId="20577"/>
          <ac:spMkLst>
            <pc:docMk/>
            <pc:sldMk cId="1730532052" sldId="354"/>
            <ac:spMk id="9" creationId="{9DE1B230-BEEA-47E0-8C81-440CAE8C5320}"/>
          </ac:spMkLst>
        </pc:spChg>
        <pc:picChg chg="add del mod">
          <ac:chgData name="이 상운" userId="44702bf4c8d8b3bd" providerId="Windows Live" clId="Web-{1003B11B-26AD-409C-872E-CE75454725A5}" dt="2021-03-31T11:42:21.554" v="1502"/>
          <ac:picMkLst>
            <pc:docMk/>
            <pc:sldMk cId="1730532052" sldId="354"/>
            <ac:picMk id="7" creationId="{A5C2D0D8-9146-4C4B-B3A8-59CB182545F9}"/>
          </ac:picMkLst>
        </pc:picChg>
        <pc:picChg chg="add mod">
          <ac:chgData name="이 상운" userId="44702bf4c8d8b3bd" providerId="Windows Live" clId="Web-{1003B11B-26AD-409C-872E-CE75454725A5}" dt="2021-03-31T11:44:45.994" v="1511" actId="1076"/>
          <ac:picMkLst>
            <pc:docMk/>
            <pc:sldMk cId="1730532052" sldId="354"/>
            <ac:picMk id="8" creationId="{7AE9FF1D-B178-4700-81B7-267772DAAA7B}"/>
          </ac:picMkLst>
        </pc:picChg>
      </pc:sldChg>
    </pc:docChg>
  </pc:docChgLst>
  <pc:docChgLst>
    <pc:chgData name="이 상운" userId="44702bf4c8d8b3bd" providerId="Windows Live" clId="Web-{3630E802-BDCE-4A8B-AC44-65B5EF0FB5AE}"/>
    <pc:docChg chg="modSld">
      <pc:chgData name="이 상운" userId="44702bf4c8d8b3bd" providerId="Windows Live" clId="Web-{3630E802-BDCE-4A8B-AC44-65B5EF0FB5AE}" dt="2021-04-01T04:26:50.855" v="5" actId="20577"/>
      <pc:docMkLst>
        <pc:docMk/>
      </pc:docMkLst>
      <pc:sldChg chg="modSp">
        <pc:chgData name="이 상운" userId="44702bf4c8d8b3bd" providerId="Windows Live" clId="Web-{3630E802-BDCE-4A8B-AC44-65B5EF0FB5AE}" dt="2021-04-01T04:26:50.855" v="5" actId="20577"/>
        <pc:sldMkLst>
          <pc:docMk/>
          <pc:sldMk cId="830461672" sldId="352"/>
        </pc:sldMkLst>
        <pc:spChg chg="mod">
          <ac:chgData name="이 상운" userId="44702bf4c8d8b3bd" providerId="Windows Live" clId="Web-{3630E802-BDCE-4A8B-AC44-65B5EF0FB5AE}" dt="2021-04-01T04:26:50.855" v="5" actId="20577"/>
          <ac:spMkLst>
            <pc:docMk/>
            <pc:sldMk cId="830461672" sldId="352"/>
            <ac:spMk id="4" creationId="{2F6C0C75-2DEB-421F-92B3-02D51B1640AD}"/>
          </ac:spMkLst>
        </pc:spChg>
      </pc:sldChg>
    </pc:docChg>
  </pc:docChgLst>
  <pc:docChgLst>
    <pc:chgData name="이 상운" userId="44702bf4c8d8b3bd" providerId="Windows Live" clId="Web-{9B9C1663-91DB-4B63-B3CE-E4C98EAE74A6}"/>
    <pc:docChg chg="addSld delSld modSld sldOrd">
      <pc:chgData name="이 상운" userId="44702bf4c8d8b3bd" providerId="Windows Live" clId="Web-{9B9C1663-91DB-4B63-B3CE-E4C98EAE74A6}" dt="2020-11-04T07:17:46.392" v="1519" actId="20577"/>
      <pc:docMkLst>
        <pc:docMk/>
      </pc:docMkLst>
      <pc:sldChg chg="del">
        <pc:chgData name="이 상운" userId="44702bf4c8d8b3bd" providerId="Windows Live" clId="Web-{9B9C1663-91DB-4B63-B3CE-E4C98EAE74A6}" dt="2020-11-04T07:14:27.374" v="1171"/>
        <pc:sldMkLst>
          <pc:docMk/>
          <pc:sldMk cId="1019383209" sldId="330"/>
        </pc:sldMkLst>
      </pc:sldChg>
      <pc:sldChg chg="del">
        <pc:chgData name="이 상운" userId="44702bf4c8d8b3bd" providerId="Windows Live" clId="Web-{9B9C1663-91DB-4B63-B3CE-E4C98EAE74A6}" dt="2020-11-04T07:14:42.687" v="1172"/>
        <pc:sldMkLst>
          <pc:docMk/>
          <pc:sldMk cId="735064562" sldId="332"/>
        </pc:sldMkLst>
      </pc:sldChg>
      <pc:sldChg chg="modSp">
        <pc:chgData name="이 상운" userId="44702bf4c8d8b3bd" providerId="Windows Live" clId="Web-{9B9C1663-91DB-4B63-B3CE-E4C98EAE74A6}" dt="2020-11-04T07:17:46.392" v="1518" actId="20577"/>
        <pc:sldMkLst>
          <pc:docMk/>
          <pc:sldMk cId="1454864074" sldId="338"/>
        </pc:sldMkLst>
        <pc:spChg chg="mod">
          <ac:chgData name="이 상운" userId="44702bf4c8d8b3bd" providerId="Windows Live" clId="Web-{9B9C1663-91DB-4B63-B3CE-E4C98EAE74A6}" dt="2020-11-04T07:17:46.392" v="1518" actId="20577"/>
          <ac:spMkLst>
            <pc:docMk/>
            <pc:sldMk cId="1454864074" sldId="338"/>
            <ac:spMk id="8" creationId="{9E38C101-DD46-4E30-9A9A-BA689BCF2190}"/>
          </ac:spMkLst>
        </pc:spChg>
      </pc:sldChg>
      <pc:sldChg chg="del">
        <pc:chgData name="이 상운" userId="44702bf4c8d8b3bd" providerId="Windows Live" clId="Web-{9B9C1663-91DB-4B63-B3CE-E4C98EAE74A6}" dt="2020-11-04T06:58:04.131" v="132"/>
        <pc:sldMkLst>
          <pc:docMk/>
          <pc:sldMk cId="878004056" sldId="342"/>
        </pc:sldMkLst>
      </pc:sldChg>
      <pc:sldChg chg="del">
        <pc:chgData name="이 상운" userId="44702bf4c8d8b3bd" providerId="Windows Live" clId="Web-{9B9C1663-91DB-4B63-B3CE-E4C98EAE74A6}" dt="2020-11-04T07:14:25.218" v="1170"/>
        <pc:sldMkLst>
          <pc:docMk/>
          <pc:sldMk cId="1161605042" sldId="347"/>
        </pc:sldMkLst>
      </pc:sldChg>
      <pc:sldChg chg="del">
        <pc:chgData name="이 상운" userId="44702bf4c8d8b3bd" providerId="Windows Live" clId="Web-{9B9C1663-91DB-4B63-B3CE-E4C98EAE74A6}" dt="2020-11-04T07:14:23.156" v="1169"/>
        <pc:sldMkLst>
          <pc:docMk/>
          <pc:sldMk cId="1006007024" sldId="348"/>
        </pc:sldMkLst>
      </pc:sldChg>
      <pc:sldChg chg="addSp modSp del">
        <pc:chgData name="이 상운" userId="44702bf4c8d8b3bd" providerId="Windows Live" clId="Web-{9B9C1663-91DB-4B63-B3CE-E4C98EAE74A6}" dt="2020-11-04T06:58:03.053" v="131"/>
        <pc:sldMkLst>
          <pc:docMk/>
          <pc:sldMk cId="2766034813" sldId="352"/>
        </pc:sldMkLst>
        <pc:spChg chg="add mod">
          <ac:chgData name="이 상운" userId="44702bf4c8d8b3bd" providerId="Windows Live" clId="Web-{9B9C1663-91DB-4B63-B3CE-E4C98EAE74A6}" dt="2020-11-04T06:53:30.973" v="15" actId="1076"/>
          <ac:spMkLst>
            <pc:docMk/>
            <pc:sldMk cId="2766034813" sldId="352"/>
            <ac:spMk id="6" creationId="{46C51046-0558-4791-9ED9-3C5C87A95CDE}"/>
          </ac:spMkLst>
        </pc:spChg>
        <pc:spChg chg="mod">
          <ac:chgData name="이 상운" userId="44702bf4c8d8b3bd" providerId="Windows Live" clId="Web-{9B9C1663-91DB-4B63-B3CE-E4C98EAE74A6}" dt="2020-11-04T06:53:17.239" v="11" actId="20577"/>
          <ac:spMkLst>
            <pc:docMk/>
            <pc:sldMk cId="2766034813" sldId="352"/>
            <ac:spMk id="8" creationId="{A2542413-1990-4BB6-9088-BCF7C3921D76}"/>
          </ac:spMkLst>
        </pc:spChg>
      </pc:sldChg>
      <pc:sldChg chg="addSp delSp modSp add replId">
        <pc:chgData name="이 상운" userId="44702bf4c8d8b3bd" providerId="Windows Live" clId="Web-{9B9C1663-91DB-4B63-B3CE-E4C98EAE74A6}" dt="2020-11-04T06:58:38.085" v="137" actId="20577"/>
        <pc:sldMkLst>
          <pc:docMk/>
          <pc:sldMk cId="3480962863" sldId="353"/>
        </pc:sldMkLst>
        <pc:spChg chg="add del">
          <ac:chgData name="이 상운" userId="44702bf4c8d8b3bd" providerId="Windows Live" clId="Web-{9B9C1663-91DB-4B63-B3CE-E4C98EAE74A6}" dt="2020-11-04T06:54:10.739" v="18"/>
          <ac:spMkLst>
            <pc:docMk/>
            <pc:sldMk cId="3480962863" sldId="353"/>
            <ac:spMk id="5" creationId="{54F89CBC-D152-476E-B7FC-DEAA684FB0BB}"/>
          </ac:spMkLst>
        </pc:spChg>
        <pc:spChg chg="mod">
          <ac:chgData name="이 상운" userId="44702bf4c8d8b3bd" providerId="Windows Live" clId="Web-{9B9C1663-91DB-4B63-B3CE-E4C98EAE74A6}" dt="2020-11-04T06:57:39.912" v="61" actId="20577"/>
          <ac:spMkLst>
            <pc:docMk/>
            <pc:sldMk cId="3480962863" sldId="353"/>
            <ac:spMk id="8" creationId="{A2542413-1990-4BB6-9088-BCF7C3921D76}"/>
          </ac:spMkLst>
        </pc:spChg>
        <pc:spChg chg="mod">
          <ac:chgData name="이 상운" userId="44702bf4c8d8b3bd" providerId="Windows Live" clId="Web-{9B9C1663-91DB-4B63-B3CE-E4C98EAE74A6}" dt="2020-11-04T06:58:38.085" v="137" actId="20577"/>
          <ac:spMkLst>
            <pc:docMk/>
            <pc:sldMk cId="3480962863" sldId="353"/>
            <ac:spMk id="9" creationId="{86AF2078-7455-4E9A-9A9C-BD3EC39A40E3}"/>
          </ac:spMkLst>
        </pc:spChg>
        <pc:grpChg chg="add">
          <ac:chgData name="이 상운" userId="44702bf4c8d8b3bd" providerId="Windows Live" clId="Web-{9B9C1663-91DB-4B63-B3CE-E4C98EAE74A6}" dt="2020-11-04T06:57:16.443" v="50"/>
          <ac:grpSpMkLst>
            <pc:docMk/>
            <pc:sldMk cId="3480962863" sldId="353"/>
            <ac:grpSpMk id="13" creationId="{B1A3C0C7-8507-413C-AD4D-970CCB75D729}"/>
          </ac:grpSpMkLst>
        </pc:grpChg>
        <pc:picChg chg="del">
          <ac:chgData name="이 상운" userId="44702bf4c8d8b3bd" providerId="Windows Live" clId="Web-{9B9C1663-91DB-4B63-B3CE-E4C98EAE74A6}" dt="2020-11-04T06:54:40.880" v="23"/>
          <ac:picMkLst>
            <pc:docMk/>
            <pc:sldMk cId="3480962863" sldId="353"/>
            <ac:picMk id="4" creationId="{9F09B6C3-113A-4C9E-B531-956EE035760F}"/>
          </ac:picMkLst>
        </pc:picChg>
        <pc:picChg chg="add mod ord modCrop">
          <ac:chgData name="이 상운" userId="44702bf4c8d8b3bd" providerId="Windows Live" clId="Web-{9B9C1663-91DB-4B63-B3CE-E4C98EAE74A6}" dt="2020-11-04T06:57:09.693" v="49"/>
          <ac:picMkLst>
            <pc:docMk/>
            <pc:sldMk cId="3480962863" sldId="353"/>
            <ac:picMk id="6" creationId="{5C8B5501-8B89-4BD5-B77F-AE85F7361665}"/>
          </ac:picMkLst>
        </pc:picChg>
        <pc:picChg chg="add mod modCrop">
          <ac:chgData name="이 상운" userId="44702bf4c8d8b3bd" providerId="Windows Live" clId="Web-{9B9C1663-91DB-4B63-B3CE-E4C98EAE74A6}" dt="2020-11-04T06:56:51.912" v="47" actId="1076"/>
          <ac:picMkLst>
            <pc:docMk/>
            <pc:sldMk cId="3480962863" sldId="353"/>
            <ac:picMk id="12" creationId="{C9B96663-27A7-4E29-A51F-10F1968C06F7}"/>
          </ac:picMkLst>
        </pc:picChg>
      </pc:sldChg>
      <pc:sldChg chg="addSp delSp modSp add replId">
        <pc:chgData name="이 상운" userId="44702bf4c8d8b3bd" providerId="Windows Live" clId="Web-{9B9C1663-91DB-4B63-B3CE-E4C98EAE74A6}" dt="2020-11-04T07:07:40.433" v="268"/>
        <pc:sldMkLst>
          <pc:docMk/>
          <pc:sldMk cId="2072937874" sldId="355"/>
        </pc:sldMkLst>
        <pc:spChg chg="mod">
          <ac:chgData name="이 상운" userId="44702bf4c8d8b3bd" providerId="Windows Live" clId="Web-{9B9C1663-91DB-4B63-B3CE-E4C98EAE74A6}" dt="2020-11-04T07:01:41.868" v="148" actId="20577"/>
          <ac:spMkLst>
            <pc:docMk/>
            <pc:sldMk cId="2072937874" sldId="355"/>
            <ac:spMk id="3" creationId="{C4C8A61B-4EE7-4E27-A92D-02F67E803379}"/>
          </ac:spMkLst>
        </pc:spChg>
        <pc:spChg chg="del">
          <ac:chgData name="이 상운" userId="44702bf4c8d8b3bd" providerId="Windows Live" clId="Web-{9B9C1663-91DB-4B63-B3CE-E4C98EAE74A6}" dt="2020-11-04T07:01:23.102" v="143"/>
          <ac:spMkLst>
            <pc:docMk/>
            <pc:sldMk cId="2072937874" sldId="355"/>
            <ac:spMk id="8" creationId="{A2542413-1990-4BB6-9088-BCF7C3921D76}"/>
          </ac:spMkLst>
        </pc:spChg>
        <pc:spChg chg="del">
          <ac:chgData name="이 상운" userId="44702bf4c8d8b3bd" providerId="Windows Live" clId="Web-{9B9C1663-91DB-4B63-B3CE-E4C98EAE74A6}" dt="2020-11-04T07:01:27.774" v="144"/>
          <ac:spMkLst>
            <pc:docMk/>
            <pc:sldMk cId="2072937874" sldId="355"/>
            <ac:spMk id="9" creationId="{86AF2078-7455-4E9A-9A9C-BD3EC39A40E3}"/>
          </ac:spMkLst>
        </pc:spChg>
        <pc:spChg chg="add mod">
          <ac:chgData name="이 상운" userId="44702bf4c8d8b3bd" providerId="Windows Live" clId="Web-{9B9C1663-91DB-4B63-B3CE-E4C98EAE74A6}" dt="2020-11-04T07:03:31.494" v="245" actId="1076"/>
          <ac:spMkLst>
            <pc:docMk/>
            <pc:sldMk cId="2072937874" sldId="355"/>
            <ac:spMk id="14" creationId="{6D36925C-76EC-4067-A0A0-4F1FD4F2D6AD}"/>
          </ac:spMkLst>
        </pc:spChg>
        <pc:spChg chg="add del">
          <ac:chgData name="이 상운" userId="44702bf4c8d8b3bd" providerId="Windows Live" clId="Web-{9B9C1663-91DB-4B63-B3CE-E4C98EAE74A6}" dt="2020-11-04T07:07:40.433" v="268"/>
          <ac:spMkLst>
            <pc:docMk/>
            <pc:sldMk cId="2072937874" sldId="355"/>
            <ac:spMk id="16" creationId="{56DA579E-22F3-49A5-8B18-B58EC0D769B9}"/>
          </ac:spMkLst>
        </pc:spChg>
        <pc:grpChg chg="del">
          <ac:chgData name="이 상운" userId="44702bf4c8d8b3bd" providerId="Windows Live" clId="Web-{9B9C1663-91DB-4B63-B3CE-E4C98EAE74A6}" dt="2020-11-04T07:01:29.321" v="145"/>
          <ac:grpSpMkLst>
            <pc:docMk/>
            <pc:sldMk cId="2072937874" sldId="355"/>
            <ac:grpSpMk id="13" creationId="{B1A3C0C7-8507-413C-AD4D-970CCB75D729}"/>
          </ac:grpSpMkLst>
        </pc:grpChg>
        <pc:picChg chg="add mod">
          <ac:chgData name="이 상운" userId="44702bf4c8d8b3bd" providerId="Windows Live" clId="Web-{9B9C1663-91DB-4B63-B3CE-E4C98EAE74A6}" dt="2020-11-04T07:03:38.103" v="246" actId="1076"/>
          <ac:picMkLst>
            <pc:docMk/>
            <pc:sldMk cId="2072937874" sldId="355"/>
            <ac:picMk id="4" creationId="{667EB808-AE30-4E67-8C92-50E97FBD6500}"/>
          </ac:picMkLst>
        </pc:picChg>
        <pc:picChg chg="add del mod">
          <ac:chgData name="이 상운" userId="44702bf4c8d8b3bd" providerId="Windows Live" clId="Web-{9B9C1663-91DB-4B63-B3CE-E4C98EAE74A6}" dt="2020-11-04T07:01:37.352" v="147"/>
          <ac:picMkLst>
            <pc:docMk/>
            <pc:sldMk cId="2072937874" sldId="355"/>
            <ac:picMk id="5" creationId="{63A205F7-649E-4B27-80AF-528A9FCD6CCE}"/>
          </ac:picMkLst>
        </pc:picChg>
        <pc:picChg chg="add del mod">
          <ac:chgData name="이 상운" userId="44702bf4c8d8b3bd" providerId="Windows Live" clId="Web-{9B9C1663-91DB-4B63-B3CE-E4C98EAE74A6}" dt="2020-11-04T07:01:45.243" v="152"/>
          <ac:picMkLst>
            <pc:docMk/>
            <pc:sldMk cId="2072937874" sldId="355"/>
            <ac:picMk id="7" creationId="{A988D8F3-C173-4272-A854-C3304FC1C6B5}"/>
          </ac:picMkLst>
        </pc:picChg>
        <pc:picChg chg="add del mod">
          <ac:chgData name="이 상운" userId="44702bf4c8d8b3bd" providerId="Windows Live" clId="Web-{9B9C1663-91DB-4B63-B3CE-E4C98EAE74A6}" dt="2020-11-04T07:01:58.665" v="154"/>
          <ac:picMkLst>
            <pc:docMk/>
            <pc:sldMk cId="2072937874" sldId="355"/>
            <ac:picMk id="10" creationId="{7AF42E6B-9BBA-4C7D-9A6D-764A5323ABEE}"/>
          </ac:picMkLst>
        </pc:picChg>
        <pc:picChg chg="add del mod">
          <ac:chgData name="이 상운" userId="44702bf4c8d8b3bd" providerId="Windows Live" clId="Web-{9B9C1663-91DB-4B63-B3CE-E4C98EAE74A6}" dt="2020-11-04T07:03:50.931" v="248"/>
          <ac:picMkLst>
            <pc:docMk/>
            <pc:sldMk cId="2072937874" sldId="355"/>
            <ac:picMk id="11" creationId="{2580DE23-302B-49A3-B5AC-AB0E9351AF1C}"/>
          </ac:picMkLst>
        </pc:picChg>
        <pc:picChg chg="add del mod">
          <ac:chgData name="이 상운" userId="44702bf4c8d8b3bd" providerId="Windows Live" clId="Web-{9B9C1663-91DB-4B63-B3CE-E4C98EAE74A6}" dt="2020-11-04T07:03:59.059" v="250"/>
          <ac:picMkLst>
            <pc:docMk/>
            <pc:sldMk cId="2072937874" sldId="355"/>
            <ac:picMk id="15" creationId="{CB0F4484-C568-43CD-BC77-892B9BEF5763}"/>
          </ac:picMkLst>
        </pc:picChg>
      </pc:sldChg>
      <pc:sldChg chg="addSp delSp modSp add replId">
        <pc:chgData name="이 상운" userId="44702bf4c8d8b3bd" providerId="Windows Live" clId="Web-{9B9C1663-91DB-4B63-B3CE-E4C98EAE74A6}" dt="2020-11-04T07:08:32.918" v="383" actId="20577"/>
        <pc:sldMkLst>
          <pc:docMk/>
          <pc:sldMk cId="79820109" sldId="356"/>
        </pc:sldMkLst>
        <pc:spChg chg="mod">
          <ac:chgData name="이 상운" userId="44702bf4c8d8b3bd" providerId="Windows Live" clId="Web-{9B9C1663-91DB-4B63-B3CE-E4C98EAE74A6}" dt="2020-11-04T07:07:24.121" v="263" actId="20577"/>
          <ac:spMkLst>
            <pc:docMk/>
            <pc:sldMk cId="79820109" sldId="356"/>
            <ac:spMk id="3" creationId="{C4C8A61B-4EE7-4E27-A92D-02F67E803379}"/>
          </ac:spMkLst>
        </pc:spChg>
        <pc:spChg chg="add mod">
          <ac:chgData name="이 상운" userId="44702bf4c8d8b3bd" providerId="Windows Live" clId="Web-{9B9C1663-91DB-4B63-B3CE-E4C98EAE74A6}" dt="2020-11-04T07:08:32.918" v="383" actId="20577"/>
          <ac:spMkLst>
            <pc:docMk/>
            <pc:sldMk cId="79820109" sldId="356"/>
            <ac:spMk id="10" creationId="{BEFB07B4-3D02-4EEA-B023-D92256460966}"/>
          </ac:spMkLst>
        </pc:spChg>
        <pc:spChg chg="del">
          <ac:chgData name="이 상운" userId="44702bf4c8d8b3bd" providerId="Windows Live" clId="Web-{9B9C1663-91DB-4B63-B3CE-E4C98EAE74A6}" dt="2020-11-04T07:03:08.025" v="238"/>
          <ac:spMkLst>
            <pc:docMk/>
            <pc:sldMk cId="79820109" sldId="356"/>
            <ac:spMk id="14" creationId="{6D36925C-76EC-4067-A0A0-4F1FD4F2D6AD}"/>
          </ac:spMkLst>
        </pc:spChg>
        <pc:picChg chg="del">
          <ac:chgData name="이 상운" userId="44702bf4c8d8b3bd" providerId="Windows Live" clId="Web-{9B9C1663-91DB-4B63-B3CE-E4C98EAE74A6}" dt="2020-11-04T07:03:08.025" v="239"/>
          <ac:picMkLst>
            <pc:docMk/>
            <pc:sldMk cId="79820109" sldId="356"/>
            <ac:picMk id="4" creationId="{667EB808-AE30-4E67-8C92-50E97FBD6500}"/>
          </ac:picMkLst>
        </pc:picChg>
        <pc:picChg chg="add mod">
          <ac:chgData name="이 상운" userId="44702bf4c8d8b3bd" providerId="Windows Live" clId="Web-{9B9C1663-91DB-4B63-B3CE-E4C98EAE74A6}" dt="2020-11-04T07:07:13.449" v="258" actId="1076"/>
          <ac:picMkLst>
            <pc:docMk/>
            <pc:sldMk cId="79820109" sldId="356"/>
            <ac:picMk id="5" creationId="{BFAD98F3-2249-48EE-B501-5E8C76586792}"/>
          </ac:picMkLst>
        </pc:picChg>
        <pc:picChg chg="add del mod">
          <ac:chgData name="이 상운" userId="44702bf4c8d8b3bd" providerId="Windows Live" clId="Web-{9B9C1663-91DB-4B63-B3CE-E4C98EAE74A6}" dt="2020-11-04T07:06:53.527" v="252"/>
          <ac:picMkLst>
            <pc:docMk/>
            <pc:sldMk cId="79820109" sldId="356"/>
            <ac:picMk id="6" creationId="{3C6E8EE9-8F3D-4F44-9588-45851C6127A0}"/>
          </ac:picMkLst>
        </pc:picChg>
        <pc:picChg chg="add del mod">
          <ac:chgData name="이 상운" userId="44702bf4c8d8b3bd" providerId="Windows Live" clId="Web-{9B9C1663-91DB-4B63-B3CE-E4C98EAE74A6}" dt="2020-11-04T07:07:03.277" v="254"/>
          <ac:picMkLst>
            <pc:docMk/>
            <pc:sldMk cId="79820109" sldId="356"/>
            <ac:picMk id="7" creationId="{D4A61437-5B2B-4305-BC52-0753DAF4B0B1}"/>
          </ac:picMkLst>
        </pc:picChg>
        <pc:picChg chg="add del mod">
          <ac:chgData name="이 상운" userId="44702bf4c8d8b3bd" providerId="Windows Live" clId="Web-{9B9C1663-91DB-4B63-B3CE-E4C98EAE74A6}" dt="2020-11-04T07:07:11.183" v="256"/>
          <ac:picMkLst>
            <pc:docMk/>
            <pc:sldMk cId="79820109" sldId="356"/>
            <ac:picMk id="8" creationId="{ABAC1144-2B7D-4C0B-8AD0-470386D675F3}"/>
          </ac:picMkLst>
        </pc:picChg>
        <pc:picChg chg="add del mod">
          <ac:chgData name="이 상운" userId="44702bf4c8d8b3bd" providerId="Windows Live" clId="Web-{9B9C1663-91DB-4B63-B3CE-E4C98EAE74A6}" dt="2020-11-04T07:07:27.808" v="266"/>
          <ac:picMkLst>
            <pc:docMk/>
            <pc:sldMk cId="79820109" sldId="356"/>
            <ac:picMk id="9" creationId="{63548F5A-A36E-4DD9-BCF0-1B7FB6E0BA10}"/>
          </ac:picMkLst>
        </pc:picChg>
      </pc:sldChg>
      <pc:sldChg chg="addSp modSp add ord replId">
        <pc:chgData name="이 상운" userId="44702bf4c8d8b3bd" providerId="Windows Live" clId="Web-{9B9C1663-91DB-4B63-B3CE-E4C98EAE74A6}" dt="2020-11-04T07:14:12.171" v="1168" actId="1076"/>
        <pc:sldMkLst>
          <pc:docMk/>
          <pc:sldMk cId="4151875664" sldId="357"/>
        </pc:sldMkLst>
        <pc:spChg chg="add mod">
          <ac:chgData name="이 상운" userId="44702bf4c8d8b3bd" providerId="Windows Live" clId="Web-{9B9C1663-91DB-4B63-B3CE-E4C98EAE74A6}" dt="2020-11-04T07:14:03.749" v="1166" actId="20577"/>
          <ac:spMkLst>
            <pc:docMk/>
            <pc:sldMk cId="4151875664" sldId="357"/>
            <ac:spMk id="3" creationId="{AB95B913-5C63-4C25-BE5C-E8868AE36005}"/>
          </ac:spMkLst>
        </pc:spChg>
        <pc:spChg chg="mod">
          <ac:chgData name="이 상운" userId="44702bf4c8d8b3bd" providerId="Windows Live" clId="Web-{9B9C1663-91DB-4B63-B3CE-E4C98EAE74A6}" dt="2020-11-04T07:14:12.171" v="1168" actId="1076"/>
          <ac:spMkLst>
            <pc:docMk/>
            <pc:sldMk cId="4151875664" sldId="357"/>
            <ac:spMk id="9" creationId="{D73FC72D-59A3-4A6D-96B6-E6D16F833E09}"/>
          </ac:spMkLst>
        </pc:spChg>
        <pc:spChg chg="mod">
          <ac:chgData name="이 상운" userId="44702bf4c8d8b3bd" providerId="Windows Live" clId="Web-{9B9C1663-91DB-4B63-B3CE-E4C98EAE74A6}" dt="2020-11-04T07:09:21.028" v="574" actId="20577"/>
          <ac:spMkLst>
            <pc:docMk/>
            <pc:sldMk cId="4151875664" sldId="357"/>
            <ac:spMk id="17" creationId="{6A1ED272-59EB-4AAC-B087-E41EF35AE4BB}"/>
          </ac:spMkLst>
        </pc:spChg>
      </pc:sldChg>
    </pc:docChg>
  </pc:docChgLst>
  <pc:docChgLst>
    <pc:chgData name="PARK HYUNWOO" userId="fb356f9fdbff464b" providerId="LiveId" clId="{38959841-660A-4C5D-AEF5-522D2337B294}"/>
    <pc:docChg chg="undo custSel modSld">
      <pc:chgData name="PARK HYUNWOO" userId="fb356f9fdbff464b" providerId="LiveId" clId="{38959841-660A-4C5D-AEF5-522D2337B294}" dt="2021-05-05T13:14:37.673" v="15" actId="478"/>
      <pc:docMkLst>
        <pc:docMk/>
      </pc:docMkLst>
      <pc:sldChg chg="addSp delSp mod">
        <pc:chgData name="PARK HYUNWOO" userId="fb356f9fdbff464b" providerId="LiveId" clId="{38959841-660A-4C5D-AEF5-522D2337B294}" dt="2021-05-05T13:14:37.673" v="15" actId="478"/>
        <pc:sldMkLst>
          <pc:docMk/>
          <pc:sldMk cId="3777750434" sldId="370"/>
        </pc:sldMkLst>
        <pc:picChg chg="add del">
          <ac:chgData name="PARK HYUNWOO" userId="fb356f9fdbff464b" providerId="LiveId" clId="{38959841-660A-4C5D-AEF5-522D2337B294}" dt="2021-05-05T13:14:37.673" v="15" actId="478"/>
          <ac:picMkLst>
            <pc:docMk/>
            <pc:sldMk cId="3777750434" sldId="370"/>
            <ac:picMk id="4" creationId="{5CF3FA08-A7D6-40CD-9EEB-A0CC7F8FD76A}"/>
          </ac:picMkLst>
        </pc:picChg>
      </pc:sldChg>
      <pc:sldChg chg="addSp delSp modSp mod">
        <pc:chgData name="PARK HYUNWOO" userId="fb356f9fdbff464b" providerId="LiveId" clId="{38959841-660A-4C5D-AEF5-522D2337B294}" dt="2021-05-05T13:13:44.293" v="13" actId="478"/>
        <pc:sldMkLst>
          <pc:docMk/>
          <pc:sldMk cId="3370270632" sldId="372"/>
        </pc:sldMkLst>
        <pc:picChg chg="add del mod">
          <ac:chgData name="PARK HYUNWOO" userId="fb356f9fdbff464b" providerId="LiveId" clId="{38959841-660A-4C5D-AEF5-522D2337B294}" dt="2021-05-05T13:13:44.293" v="13" actId="478"/>
          <ac:picMkLst>
            <pc:docMk/>
            <pc:sldMk cId="3370270632" sldId="372"/>
            <ac:picMk id="8" creationId="{AA290153-D9AA-4AF9-9D26-DFE0EAF80662}"/>
          </ac:picMkLst>
        </pc:picChg>
        <pc:picChg chg="add del mod">
          <ac:chgData name="PARK HYUNWOO" userId="fb356f9fdbff464b" providerId="LiveId" clId="{38959841-660A-4C5D-AEF5-522D2337B294}" dt="2021-05-05T13:13:43.808" v="12" actId="478"/>
          <ac:picMkLst>
            <pc:docMk/>
            <pc:sldMk cId="3370270632" sldId="372"/>
            <ac:picMk id="10" creationId="{5F46C64B-9E0E-4E93-8CB6-79E2B2CD2903}"/>
          </ac:picMkLst>
        </pc:picChg>
      </pc:sldChg>
    </pc:docChg>
  </pc:docChgLst>
  <pc:docChgLst>
    <pc:chgData name="이 상운" userId="44702bf4c8d8b3bd" providerId="Windows Live" clId="Web-{9FC06ADC-5269-4F4A-8453-0D2F039C86CE}"/>
    <pc:docChg chg="addSld modSld">
      <pc:chgData name="이 상운" userId="44702bf4c8d8b3bd" providerId="Windows Live" clId="Web-{9FC06ADC-5269-4F4A-8453-0D2F039C86CE}" dt="2020-11-04T06:52:37.069" v="802"/>
      <pc:docMkLst>
        <pc:docMk/>
      </pc:docMkLst>
      <pc:sldChg chg="delSp modSp">
        <pc:chgData name="이 상운" userId="44702bf4c8d8b3bd" providerId="Windows Live" clId="Web-{9FC06ADC-5269-4F4A-8453-0D2F039C86CE}" dt="2020-11-04T06:37:20.217" v="259" actId="1076"/>
        <pc:sldMkLst>
          <pc:docMk/>
          <pc:sldMk cId="3264018752" sldId="327"/>
        </pc:sldMkLst>
        <pc:spChg chg="del">
          <ac:chgData name="이 상운" userId="44702bf4c8d8b3bd" providerId="Windows Live" clId="Web-{9FC06ADC-5269-4F4A-8453-0D2F039C86CE}" dt="2020-11-04T06:37:13.842" v="258"/>
          <ac:spMkLst>
            <pc:docMk/>
            <pc:sldMk cId="3264018752" sldId="327"/>
            <ac:spMk id="3" creationId="{D54775D2-0961-4EC3-82E4-F8DF74DDFF39}"/>
          </ac:spMkLst>
        </pc:spChg>
        <pc:spChg chg="mod">
          <ac:chgData name="이 상운" userId="44702bf4c8d8b3bd" providerId="Windows Live" clId="Web-{9FC06ADC-5269-4F4A-8453-0D2F039C86CE}" dt="2020-11-04T06:37:20.217" v="259" actId="1076"/>
          <ac:spMkLst>
            <pc:docMk/>
            <pc:sldMk cId="3264018752" sldId="327"/>
            <ac:spMk id="9" creationId="{D73FC72D-59A3-4A6D-96B6-E6D16F833E09}"/>
          </ac:spMkLst>
        </pc:spChg>
        <pc:spChg chg="mod">
          <ac:chgData name="이 상운" userId="44702bf4c8d8b3bd" providerId="Windows Live" clId="Web-{9FC06ADC-5269-4F4A-8453-0D2F039C86CE}" dt="2020-11-04T06:37:06.717" v="256" actId="20577"/>
          <ac:spMkLst>
            <pc:docMk/>
            <pc:sldMk cId="3264018752" sldId="327"/>
            <ac:spMk id="17" creationId="{6A1ED272-59EB-4AAC-B087-E41EF35AE4BB}"/>
          </ac:spMkLst>
        </pc:spChg>
      </pc:sldChg>
      <pc:sldChg chg="addSp delSp modSp">
        <pc:chgData name="이 상운" userId="44702bf4c8d8b3bd" providerId="Windows Live" clId="Web-{9FC06ADC-5269-4F4A-8453-0D2F039C86CE}" dt="2020-11-04T06:42:00.391" v="395" actId="20577"/>
        <pc:sldMkLst>
          <pc:docMk/>
          <pc:sldMk cId="2198579606" sldId="331"/>
        </pc:sldMkLst>
        <pc:spChg chg="add del mod">
          <ac:chgData name="이 상운" userId="44702bf4c8d8b3bd" providerId="Windows Live" clId="Web-{9FC06ADC-5269-4F4A-8453-0D2F039C86CE}" dt="2020-11-04T06:42:00.391" v="395" actId="20577"/>
          <ac:spMkLst>
            <pc:docMk/>
            <pc:sldMk cId="2198579606" sldId="331"/>
            <ac:spMk id="3" creationId="{C4C8A61B-4EE7-4E27-A92D-02F67E803379}"/>
          </ac:spMkLst>
        </pc:spChg>
        <pc:spChg chg="add mod">
          <ac:chgData name="이 상운" userId="44702bf4c8d8b3bd" providerId="Windows Live" clId="Web-{9FC06ADC-5269-4F4A-8453-0D2F039C86CE}" dt="2020-11-04T06:40:37.671" v="390" actId="1076"/>
          <ac:spMkLst>
            <pc:docMk/>
            <pc:sldMk cId="2198579606" sldId="331"/>
            <ac:spMk id="6" creationId="{BB950103-B397-498C-88EE-FDE6E240F852}"/>
          </ac:spMkLst>
        </pc:spChg>
        <pc:spChg chg="add del">
          <ac:chgData name="이 상운" userId="44702bf4c8d8b3bd" providerId="Windows Live" clId="Web-{9FC06ADC-5269-4F4A-8453-0D2F039C86CE}" dt="2020-11-04T06:35:51.545" v="15"/>
          <ac:spMkLst>
            <pc:docMk/>
            <pc:sldMk cId="2198579606" sldId="331"/>
            <ac:spMk id="8" creationId="{958C3A60-190E-42FC-82ED-AF595A49D31F}"/>
          </ac:spMkLst>
        </pc:spChg>
        <pc:spChg chg="add del">
          <ac:chgData name="이 상운" userId="44702bf4c8d8b3bd" providerId="Windows Live" clId="Web-{9FC06ADC-5269-4F4A-8453-0D2F039C86CE}" dt="2020-11-04T06:35:51.545" v="12"/>
          <ac:spMkLst>
            <pc:docMk/>
            <pc:sldMk cId="2198579606" sldId="331"/>
            <ac:spMk id="9" creationId="{39F6024E-6184-4F2E-90EC-A65CC8685E5F}"/>
          </ac:spMkLst>
        </pc:spChg>
        <pc:spChg chg="add del">
          <ac:chgData name="이 상운" userId="44702bf4c8d8b3bd" providerId="Windows Live" clId="Web-{9FC06ADC-5269-4F4A-8453-0D2F039C86CE}" dt="2020-11-04T06:35:51.545" v="14"/>
          <ac:spMkLst>
            <pc:docMk/>
            <pc:sldMk cId="2198579606" sldId="331"/>
            <ac:spMk id="10" creationId="{3AA1D8C7-52B2-4F6E-850E-66F1F1C04EA3}"/>
          </ac:spMkLst>
        </pc:spChg>
        <pc:spChg chg="add del">
          <ac:chgData name="이 상운" userId="44702bf4c8d8b3bd" providerId="Windows Live" clId="Web-{9FC06ADC-5269-4F4A-8453-0D2F039C86CE}" dt="2020-11-04T06:35:51.545" v="13"/>
          <ac:spMkLst>
            <pc:docMk/>
            <pc:sldMk cId="2198579606" sldId="331"/>
            <ac:spMk id="12" creationId="{7C954390-1470-4547-99F3-FBF3B525D0E3}"/>
          </ac:spMkLst>
        </pc:spChg>
        <pc:picChg chg="add del">
          <ac:chgData name="이 상운" userId="44702bf4c8d8b3bd" providerId="Windows Live" clId="Web-{9FC06ADC-5269-4F4A-8453-0D2F039C86CE}" dt="2020-11-04T06:35:51.545" v="16"/>
          <ac:picMkLst>
            <pc:docMk/>
            <pc:sldMk cId="2198579606" sldId="331"/>
            <ac:picMk id="4" creationId="{1491559C-CFB9-4CD5-AD0F-71D5E0BF22EC}"/>
          </ac:picMkLst>
        </pc:picChg>
        <pc:picChg chg="add mod">
          <ac:chgData name="이 상운" userId="44702bf4c8d8b3bd" providerId="Windows Live" clId="Web-{9FC06ADC-5269-4F4A-8453-0D2F039C86CE}" dt="2020-11-04T06:39:47.686" v="382" actId="1076"/>
          <ac:picMkLst>
            <pc:docMk/>
            <pc:sldMk cId="2198579606" sldId="331"/>
            <ac:picMk id="5" creationId="{3EC2EC95-1F24-4D08-BA55-1DC2197CD6DB}"/>
          </ac:picMkLst>
        </pc:picChg>
      </pc:sldChg>
      <pc:sldChg chg="addSp delSp modSp">
        <pc:chgData name="이 상운" userId="44702bf4c8d8b3bd" providerId="Windows Live" clId="Web-{9FC06ADC-5269-4F4A-8453-0D2F039C86CE}" dt="2020-11-04T06:50:27.443" v="728"/>
        <pc:sldMkLst>
          <pc:docMk/>
          <pc:sldMk cId="878004056" sldId="342"/>
        </pc:sldMkLst>
        <pc:spChg chg="del">
          <ac:chgData name="이 상운" userId="44702bf4c8d8b3bd" providerId="Windows Live" clId="Web-{9FC06ADC-5269-4F4A-8453-0D2F039C86CE}" dt="2020-11-04T06:46:32.670" v="706"/>
          <ac:spMkLst>
            <pc:docMk/>
            <pc:sldMk cId="878004056" sldId="342"/>
            <ac:spMk id="5" creationId="{01AA2BA2-E8A8-48D0-8770-B41033F554F7}"/>
          </ac:spMkLst>
        </pc:spChg>
        <pc:spChg chg="del">
          <ac:chgData name="이 상운" userId="44702bf4c8d8b3bd" providerId="Windows Live" clId="Web-{9FC06ADC-5269-4F4A-8453-0D2F039C86CE}" dt="2020-11-04T06:46:32.671" v="707"/>
          <ac:spMkLst>
            <pc:docMk/>
            <pc:sldMk cId="878004056" sldId="342"/>
            <ac:spMk id="9" creationId="{D73FC72D-59A3-4A6D-96B6-E6D16F833E09}"/>
          </ac:spMkLst>
        </pc:spChg>
        <pc:spChg chg="del">
          <ac:chgData name="이 상운" userId="44702bf4c8d8b3bd" providerId="Windows Live" clId="Web-{9FC06ADC-5269-4F4A-8453-0D2F039C86CE}" dt="2020-11-04T06:50:02.849" v="723"/>
          <ac:spMkLst>
            <pc:docMk/>
            <pc:sldMk cId="878004056" sldId="342"/>
            <ac:spMk id="17" creationId="{6A1ED272-59EB-4AAC-B087-E41EF35AE4BB}"/>
          </ac:spMkLst>
        </pc:spChg>
        <pc:picChg chg="add mod modCrop">
          <ac:chgData name="이 상운" userId="44702bf4c8d8b3bd" providerId="Windows Live" clId="Web-{9FC06ADC-5269-4F4A-8453-0D2F039C86CE}" dt="2020-11-04T06:50:14.709" v="726" actId="1076"/>
          <ac:picMkLst>
            <pc:docMk/>
            <pc:sldMk cId="878004056" sldId="342"/>
            <ac:picMk id="3" creationId="{481B3796-AAB1-4B2B-809A-60E8E939D414}"/>
          </ac:picMkLst>
        </pc:picChg>
        <pc:picChg chg="add del mod">
          <ac:chgData name="이 상운" userId="44702bf4c8d8b3bd" providerId="Windows Live" clId="Web-{9FC06ADC-5269-4F4A-8453-0D2F039C86CE}" dt="2020-11-04T06:50:27.443" v="728"/>
          <ac:picMkLst>
            <pc:docMk/>
            <pc:sldMk cId="878004056" sldId="342"/>
            <ac:picMk id="4" creationId="{4C8E4146-7AC1-43BC-BCB7-40CE978DE0BC}"/>
          </ac:picMkLst>
        </pc:picChg>
      </pc:sldChg>
      <pc:sldChg chg="modSp">
        <pc:chgData name="이 상운" userId="44702bf4c8d8b3bd" providerId="Windows Live" clId="Web-{9FC06ADC-5269-4F4A-8453-0D2F039C86CE}" dt="2020-11-04T06:44:36.827" v="583" actId="20577"/>
        <pc:sldMkLst>
          <pc:docMk/>
          <pc:sldMk cId="3017135773" sldId="349"/>
        </pc:sldMkLst>
        <pc:spChg chg="mod">
          <ac:chgData name="이 상운" userId="44702bf4c8d8b3bd" providerId="Windows Live" clId="Web-{9FC06ADC-5269-4F4A-8453-0D2F039C86CE}" dt="2020-11-04T06:44:36.827" v="583" actId="20577"/>
          <ac:spMkLst>
            <pc:docMk/>
            <pc:sldMk cId="3017135773" sldId="349"/>
            <ac:spMk id="2" creationId="{315E92EA-4D48-4BDC-A47A-406289E12FC3}"/>
          </ac:spMkLst>
        </pc:spChg>
      </pc:sldChg>
      <pc:sldChg chg="addSp delSp modSp add replId">
        <pc:chgData name="이 상운" userId="44702bf4c8d8b3bd" providerId="Windows Live" clId="Web-{9FC06ADC-5269-4F4A-8453-0D2F039C86CE}" dt="2020-11-04T06:49:47.849" v="721" actId="1076"/>
        <pc:sldMkLst>
          <pc:docMk/>
          <pc:sldMk cId="3563086105" sldId="350"/>
        </pc:sldMkLst>
        <pc:spChg chg="del">
          <ac:chgData name="이 상운" userId="44702bf4c8d8b3bd" providerId="Windows Live" clId="Web-{9FC06ADC-5269-4F4A-8453-0D2F039C86CE}" dt="2020-11-04T06:42:09.812" v="399"/>
          <ac:spMkLst>
            <pc:docMk/>
            <pc:sldMk cId="3563086105" sldId="350"/>
            <ac:spMk id="6" creationId="{BB950103-B397-498C-88EE-FDE6E240F852}"/>
          </ac:spMkLst>
        </pc:spChg>
        <pc:spChg chg="add mod">
          <ac:chgData name="이 상운" userId="44702bf4c8d8b3bd" providerId="Windows Live" clId="Web-{9FC06ADC-5269-4F4A-8453-0D2F039C86CE}" dt="2020-11-04T06:46:44.147" v="708" actId="1076"/>
          <ac:spMkLst>
            <pc:docMk/>
            <pc:sldMk cId="3563086105" sldId="350"/>
            <ac:spMk id="8" creationId="{A2542413-1990-4BB6-9088-BCF7C3921D76}"/>
          </ac:spMkLst>
        </pc:spChg>
        <pc:spChg chg="add mod">
          <ac:chgData name="이 상운" userId="44702bf4c8d8b3bd" providerId="Windows Live" clId="Web-{9FC06ADC-5269-4F4A-8453-0D2F039C86CE}" dt="2020-11-04T06:46:44.154" v="709" actId="1076"/>
          <ac:spMkLst>
            <pc:docMk/>
            <pc:sldMk cId="3563086105" sldId="350"/>
            <ac:spMk id="9" creationId="{86AF2078-7455-4E9A-9A9C-BD3EC39A40E3}"/>
          </ac:spMkLst>
        </pc:spChg>
        <pc:picChg chg="add mod">
          <ac:chgData name="이 상운" userId="44702bf4c8d8b3bd" providerId="Windows Live" clId="Web-{9FC06ADC-5269-4F4A-8453-0D2F039C86CE}" dt="2020-11-04T06:49:47.849" v="721" actId="1076"/>
          <ac:picMkLst>
            <pc:docMk/>
            <pc:sldMk cId="3563086105" sldId="350"/>
            <ac:picMk id="4" creationId="{9F09B6C3-113A-4C9E-B531-956EE035760F}"/>
          </ac:picMkLst>
        </pc:picChg>
        <pc:picChg chg="del">
          <ac:chgData name="이 상운" userId="44702bf4c8d8b3bd" providerId="Windows Live" clId="Web-{9FC06ADC-5269-4F4A-8453-0D2F039C86CE}" dt="2020-11-04T06:42:07.034" v="398"/>
          <ac:picMkLst>
            <pc:docMk/>
            <pc:sldMk cId="3563086105" sldId="350"/>
            <ac:picMk id="5" creationId="{3EC2EC95-1F24-4D08-BA55-1DC2197CD6DB}"/>
          </ac:picMkLst>
        </pc:picChg>
        <pc:picChg chg="add del mod">
          <ac:chgData name="이 상운" userId="44702bf4c8d8b3bd" providerId="Windows Live" clId="Web-{9FC06ADC-5269-4F4A-8453-0D2F039C86CE}" dt="2020-11-04T06:42:37.894" v="406"/>
          <ac:picMkLst>
            <pc:docMk/>
            <pc:sldMk cId="3563086105" sldId="350"/>
            <ac:picMk id="7" creationId="{D11BBB58-4429-4D50-B606-BED43D70BA13}"/>
          </ac:picMkLst>
        </pc:picChg>
      </pc:sldChg>
      <pc:sldChg chg="addSp delSp modSp add replId">
        <pc:chgData name="이 상운" userId="44702bf4c8d8b3bd" providerId="Windows Live" clId="Web-{9FC06ADC-5269-4F4A-8453-0D2F039C86CE}" dt="2020-11-04T06:52:37.069" v="802"/>
        <pc:sldMkLst>
          <pc:docMk/>
          <pc:sldMk cId="2766034813" sldId="352"/>
        </pc:sldMkLst>
        <pc:spChg chg="mod">
          <ac:chgData name="이 상운" userId="44702bf4c8d8b3bd" providerId="Windows Live" clId="Web-{9FC06ADC-5269-4F4A-8453-0D2F039C86CE}" dt="2020-11-04T06:51:47.069" v="800" actId="1076"/>
          <ac:spMkLst>
            <pc:docMk/>
            <pc:sldMk cId="2766034813" sldId="352"/>
            <ac:spMk id="8" creationId="{A2542413-1990-4BB6-9088-BCF7C3921D76}"/>
          </ac:spMkLst>
        </pc:spChg>
        <pc:spChg chg="del">
          <ac:chgData name="이 상운" userId="44702bf4c8d8b3bd" providerId="Windows Live" clId="Web-{9FC06ADC-5269-4F4A-8453-0D2F039C86CE}" dt="2020-11-04T06:51:34.928" v="798"/>
          <ac:spMkLst>
            <pc:docMk/>
            <pc:sldMk cId="2766034813" sldId="352"/>
            <ac:spMk id="9" creationId="{86AF2078-7455-4E9A-9A9C-BD3EC39A40E3}"/>
          </ac:spMkLst>
        </pc:spChg>
        <pc:picChg chg="del">
          <ac:chgData name="이 상운" userId="44702bf4c8d8b3bd" providerId="Windows Live" clId="Web-{9FC06ADC-5269-4F4A-8453-0D2F039C86CE}" dt="2020-11-04T06:50:40.756" v="730"/>
          <ac:picMkLst>
            <pc:docMk/>
            <pc:sldMk cId="2766034813" sldId="352"/>
            <ac:picMk id="4" creationId="{9F09B6C3-113A-4C9E-B531-956EE035760F}"/>
          </ac:picMkLst>
        </pc:picChg>
        <pc:picChg chg="add mod">
          <ac:chgData name="이 상운" userId="44702bf4c8d8b3bd" providerId="Windows Live" clId="Web-{9FC06ADC-5269-4F4A-8453-0D2F039C86CE}" dt="2020-11-04T06:51:18.631" v="738" actId="1076"/>
          <ac:picMkLst>
            <pc:docMk/>
            <pc:sldMk cId="2766034813" sldId="352"/>
            <ac:picMk id="5" creationId="{4E946612-8F7C-4567-AA97-A63610F843EF}"/>
          </ac:picMkLst>
        </pc:picChg>
        <pc:picChg chg="add del mod">
          <ac:chgData name="이 상운" userId="44702bf4c8d8b3bd" providerId="Windows Live" clId="Web-{9FC06ADC-5269-4F4A-8453-0D2F039C86CE}" dt="2020-11-04T06:52:37.069" v="802"/>
          <ac:picMkLst>
            <pc:docMk/>
            <pc:sldMk cId="2766034813" sldId="352"/>
            <ac:picMk id="6" creationId="{AD0E60A4-DC0A-482E-BE07-98C741F26B3C}"/>
          </ac:picMkLst>
        </pc:picChg>
      </pc:sldChg>
    </pc:docChg>
  </pc:docChgLst>
  <pc:docChgLst>
    <pc:chgData name="이 상운" userId="44702bf4c8d8b3bd" providerId="LiveId" clId="{0B944DC2-7760-4B3F-BF0C-89F44B59FA77}"/>
    <pc:docChg chg="undo custSel addSld delSld modSld sldOrd">
      <pc:chgData name="이 상운" userId="44702bf4c8d8b3bd" providerId="LiveId" clId="{0B944DC2-7760-4B3F-BF0C-89F44B59FA77}" dt="2021-06-03T06:36:52.979" v="353"/>
      <pc:docMkLst>
        <pc:docMk/>
      </pc:docMkLst>
      <pc:sldChg chg="modSp mod">
        <pc:chgData name="이 상운" userId="44702bf4c8d8b3bd" providerId="LiveId" clId="{0B944DC2-7760-4B3F-BF0C-89F44B59FA77}" dt="2021-06-02T14:10:30.162" v="312" actId="20577"/>
        <pc:sldMkLst>
          <pc:docMk/>
          <pc:sldMk cId="1896678881" sldId="286"/>
        </pc:sldMkLst>
        <pc:spChg chg="mod">
          <ac:chgData name="이 상운" userId="44702bf4c8d8b3bd" providerId="LiveId" clId="{0B944DC2-7760-4B3F-BF0C-89F44B59FA77}" dt="2021-06-02T14:10:30.162" v="312" actId="20577"/>
          <ac:spMkLst>
            <pc:docMk/>
            <pc:sldMk cId="1896678881" sldId="286"/>
            <ac:spMk id="4" creationId="{EC50351C-AAC9-488F-8552-27A261808232}"/>
          </ac:spMkLst>
        </pc:spChg>
      </pc:sldChg>
      <pc:sldChg chg="add">
        <pc:chgData name="이 상운" userId="44702bf4c8d8b3bd" providerId="LiveId" clId="{0B944DC2-7760-4B3F-BF0C-89F44B59FA77}" dt="2021-06-02T13:03:46.779" v="0"/>
        <pc:sldMkLst>
          <pc:docMk/>
          <pc:sldMk cId="830461672" sldId="352"/>
        </pc:sldMkLst>
      </pc:sldChg>
      <pc:sldChg chg="add">
        <pc:chgData name="이 상운" userId="44702bf4c8d8b3bd" providerId="LiveId" clId="{0B944DC2-7760-4B3F-BF0C-89F44B59FA77}" dt="2021-06-02T13:35:35.846" v="6"/>
        <pc:sldMkLst>
          <pc:docMk/>
          <pc:sldMk cId="453778294" sldId="356"/>
        </pc:sldMkLst>
      </pc:sldChg>
      <pc:sldChg chg="addSp delSp modSp add del mod">
        <pc:chgData name="이 상운" userId="44702bf4c8d8b3bd" providerId="LiveId" clId="{0B944DC2-7760-4B3F-BF0C-89F44B59FA77}" dt="2021-06-02T13:38:35.186" v="11" actId="47"/>
        <pc:sldMkLst>
          <pc:docMk/>
          <pc:sldMk cId="1601061273" sldId="357"/>
        </pc:sldMkLst>
        <pc:spChg chg="add mod">
          <ac:chgData name="이 상운" userId="44702bf4c8d8b3bd" providerId="LiveId" clId="{0B944DC2-7760-4B3F-BF0C-89F44B59FA77}" dt="2021-06-02T13:38:27.936" v="9" actId="478"/>
          <ac:spMkLst>
            <pc:docMk/>
            <pc:sldMk cId="1601061273" sldId="357"/>
            <ac:spMk id="4" creationId="{719F88B6-48CB-4998-A70A-56D8AA97913E}"/>
          </ac:spMkLst>
        </pc:spChg>
        <pc:picChg chg="del">
          <ac:chgData name="이 상운" userId="44702bf4c8d8b3bd" providerId="LiveId" clId="{0B944DC2-7760-4B3F-BF0C-89F44B59FA77}" dt="2021-06-02T13:38:27.936" v="9" actId="478"/>
          <ac:picMkLst>
            <pc:docMk/>
            <pc:sldMk cId="1601061273" sldId="357"/>
            <ac:picMk id="6" creationId="{1E62CEC9-8198-4B7E-99EA-471D755CA81D}"/>
          </ac:picMkLst>
        </pc:picChg>
        <pc:picChg chg="del">
          <ac:chgData name="이 상운" userId="44702bf4c8d8b3bd" providerId="LiveId" clId="{0B944DC2-7760-4B3F-BF0C-89F44B59FA77}" dt="2021-06-02T13:38:30.993" v="10" actId="478"/>
          <ac:picMkLst>
            <pc:docMk/>
            <pc:sldMk cId="1601061273" sldId="357"/>
            <ac:picMk id="7" creationId="{883F7035-2AF9-4FFB-99FC-690437839974}"/>
          </ac:picMkLst>
        </pc:picChg>
      </pc:sldChg>
      <pc:sldChg chg="modSp add mod">
        <pc:chgData name="이 상운" userId="44702bf4c8d8b3bd" providerId="LiveId" clId="{0B944DC2-7760-4B3F-BF0C-89F44B59FA77}" dt="2021-06-02T14:10:49.798" v="322"/>
        <pc:sldMkLst>
          <pc:docMk/>
          <pc:sldMk cId="667396576" sldId="358"/>
        </pc:sldMkLst>
        <pc:spChg chg="mod">
          <ac:chgData name="이 상운" userId="44702bf4c8d8b3bd" providerId="LiveId" clId="{0B944DC2-7760-4B3F-BF0C-89F44B59FA77}" dt="2021-06-02T14:10:49.798" v="322"/>
          <ac:spMkLst>
            <pc:docMk/>
            <pc:sldMk cId="667396576" sldId="358"/>
            <ac:spMk id="2" creationId="{B67DD126-324F-48EB-9998-891008B90637}"/>
          </ac:spMkLst>
        </pc:spChg>
      </pc:sldChg>
      <pc:sldChg chg="add">
        <pc:chgData name="이 상운" userId="44702bf4c8d8b3bd" providerId="LiveId" clId="{0B944DC2-7760-4B3F-BF0C-89F44B59FA77}" dt="2021-06-02T13:03:49.802" v="1"/>
        <pc:sldMkLst>
          <pc:docMk/>
          <pc:sldMk cId="2075147185" sldId="359"/>
        </pc:sldMkLst>
      </pc:sldChg>
      <pc:sldChg chg="modSp add mod ord">
        <pc:chgData name="이 상운" userId="44702bf4c8d8b3bd" providerId="LiveId" clId="{0B944DC2-7760-4B3F-BF0C-89F44B59FA77}" dt="2021-06-02T14:12:42.830" v="324"/>
        <pc:sldMkLst>
          <pc:docMk/>
          <pc:sldMk cId="2109290089" sldId="363"/>
        </pc:sldMkLst>
        <pc:spChg chg="mod">
          <ac:chgData name="이 상운" userId="44702bf4c8d8b3bd" providerId="LiveId" clId="{0B944DC2-7760-4B3F-BF0C-89F44B59FA77}" dt="2021-06-02T13:39:38.560" v="14" actId="1076"/>
          <ac:spMkLst>
            <pc:docMk/>
            <pc:sldMk cId="2109290089" sldId="363"/>
            <ac:spMk id="4" creationId="{F5829053-D5B6-4A8D-A35A-900A564ECEA6}"/>
          </ac:spMkLst>
        </pc:spChg>
      </pc:sldChg>
      <pc:sldChg chg="addSp delSp modSp add del mod">
        <pc:chgData name="이 상운" userId="44702bf4c8d8b3bd" providerId="LiveId" clId="{0B944DC2-7760-4B3F-BF0C-89F44B59FA77}" dt="2021-06-02T13:53:12.949" v="252"/>
        <pc:sldMkLst>
          <pc:docMk/>
          <pc:sldMk cId="2199447315" sldId="364"/>
        </pc:sldMkLst>
        <pc:spChg chg="mod">
          <ac:chgData name="이 상운" userId="44702bf4c8d8b3bd" providerId="LiveId" clId="{0B944DC2-7760-4B3F-BF0C-89F44B59FA77}" dt="2021-06-02T13:46:17.906" v="115" actId="1076"/>
          <ac:spMkLst>
            <pc:docMk/>
            <pc:sldMk cId="2199447315" sldId="364"/>
            <ac:spMk id="3" creationId="{208882AF-4F6B-4F6D-A29F-A6E126E71DEB}"/>
          </ac:spMkLst>
        </pc:spChg>
        <pc:spChg chg="mod">
          <ac:chgData name="이 상운" userId="44702bf4c8d8b3bd" providerId="LiveId" clId="{0B944DC2-7760-4B3F-BF0C-89F44B59FA77}" dt="2021-06-02T13:53:12.949" v="252"/>
          <ac:spMkLst>
            <pc:docMk/>
            <pc:sldMk cId="2199447315" sldId="364"/>
            <ac:spMk id="4" creationId="{F5829053-D5B6-4A8D-A35A-900A564ECEA6}"/>
          </ac:spMkLst>
        </pc:spChg>
        <pc:spChg chg="add del mod">
          <ac:chgData name="이 상운" userId="44702bf4c8d8b3bd" providerId="LiveId" clId="{0B944DC2-7760-4B3F-BF0C-89F44B59FA77}" dt="2021-06-02T13:42:42.503" v="43"/>
          <ac:spMkLst>
            <pc:docMk/>
            <pc:sldMk cId="2199447315" sldId="364"/>
            <ac:spMk id="10" creationId="{8D4DFE55-4F76-4B39-BFC1-4A2CE2848C1E}"/>
          </ac:spMkLst>
        </pc:spChg>
        <pc:spChg chg="add mod">
          <ac:chgData name="이 상운" userId="44702bf4c8d8b3bd" providerId="LiveId" clId="{0B944DC2-7760-4B3F-BF0C-89F44B59FA77}" dt="2021-06-02T13:45:32.725" v="105" actId="1076"/>
          <ac:spMkLst>
            <pc:docMk/>
            <pc:sldMk cId="2199447315" sldId="364"/>
            <ac:spMk id="13" creationId="{6FD29534-584E-42A8-9928-8E9F97F5236B}"/>
          </ac:spMkLst>
        </pc:spChg>
        <pc:spChg chg="add mod">
          <ac:chgData name="이 상운" userId="44702bf4c8d8b3bd" providerId="LiveId" clId="{0B944DC2-7760-4B3F-BF0C-89F44B59FA77}" dt="2021-06-02T13:46:29.773" v="118" actId="1076"/>
          <ac:spMkLst>
            <pc:docMk/>
            <pc:sldMk cId="2199447315" sldId="364"/>
            <ac:spMk id="15" creationId="{D33B533C-020D-4560-BE9A-9BA474BCAFFC}"/>
          </ac:spMkLst>
        </pc:spChg>
        <pc:spChg chg="add mod">
          <ac:chgData name="이 상운" userId="44702bf4c8d8b3bd" providerId="LiveId" clId="{0B944DC2-7760-4B3F-BF0C-89F44B59FA77}" dt="2021-06-02T13:46:29.773" v="118" actId="1076"/>
          <ac:spMkLst>
            <pc:docMk/>
            <pc:sldMk cId="2199447315" sldId="364"/>
            <ac:spMk id="17" creationId="{9027D9BA-0B91-4131-8988-FC7952C6B6FD}"/>
          </ac:spMkLst>
        </pc:spChg>
        <pc:picChg chg="del">
          <ac:chgData name="이 상운" userId="44702bf4c8d8b3bd" providerId="LiveId" clId="{0B944DC2-7760-4B3F-BF0C-89F44B59FA77}" dt="2021-06-02T13:42:24.343" v="34" actId="478"/>
          <ac:picMkLst>
            <pc:docMk/>
            <pc:sldMk cId="2199447315" sldId="364"/>
            <ac:picMk id="5" creationId="{E9768ACB-C71E-4A37-B56E-9047DD626324}"/>
          </ac:picMkLst>
        </pc:picChg>
        <pc:picChg chg="add del mod">
          <ac:chgData name="이 상운" userId="44702bf4c8d8b3bd" providerId="LiveId" clId="{0B944DC2-7760-4B3F-BF0C-89F44B59FA77}" dt="2021-06-02T13:42:42.503" v="43"/>
          <ac:picMkLst>
            <pc:docMk/>
            <pc:sldMk cId="2199447315" sldId="364"/>
            <ac:picMk id="8" creationId="{B3CA18FF-C683-4E16-80A6-3A4370615103}"/>
          </ac:picMkLst>
        </pc:picChg>
        <pc:picChg chg="add del mod">
          <ac:chgData name="이 상운" userId="44702bf4c8d8b3bd" providerId="LiveId" clId="{0B944DC2-7760-4B3F-BF0C-89F44B59FA77}" dt="2021-06-02T13:42:42.503" v="43"/>
          <ac:picMkLst>
            <pc:docMk/>
            <pc:sldMk cId="2199447315" sldId="364"/>
            <ac:picMk id="9" creationId="{3452CC03-C0C6-428D-9F24-39EA96C3C32D}"/>
          </ac:picMkLst>
        </pc:picChg>
        <pc:picChg chg="mod">
          <ac:chgData name="이 상운" userId="44702bf4c8d8b3bd" providerId="LiveId" clId="{0B944DC2-7760-4B3F-BF0C-89F44B59FA77}" dt="2021-06-02T13:46:25.131" v="117" actId="1076"/>
          <ac:picMkLst>
            <pc:docMk/>
            <pc:sldMk cId="2199447315" sldId="364"/>
            <ac:picMk id="11" creationId="{3D0B6676-6D3C-49FF-A4B4-3BB3B560BBB2}"/>
          </ac:picMkLst>
        </pc:picChg>
        <pc:picChg chg="mod">
          <ac:chgData name="이 상운" userId="44702bf4c8d8b3bd" providerId="LiveId" clId="{0B944DC2-7760-4B3F-BF0C-89F44B59FA77}" dt="2021-06-02T13:45:32.725" v="105" actId="1076"/>
          <ac:picMkLst>
            <pc:docMk/>
            <pc:sldMk cId="2199447315" sldId="364"/>
            <ac:picMk id="12" creationId="{944DB2F8-4A25-460A-9348-24ACB145ADCE}"/>
          </ac:picMkLst>
        </pc:picChg>
        <pc:picChg chg="add mod">
          <ac:chgData name="이 상운" userId="44702bf4c8d8b3bd" providerId="LiveId" clId="{0B944DC2-7760-4B3F-BF0C-89F44B59FA77}" dt="2021-06-02T13:46:29.773" v="118" actId="1076"/>
          <ac:picMkLst>
            <pc:docMk/>
            <pc:sldMk cId="2199447315" sldId="364"/>
            <ac:picMk id="14" creationId="{691FF59C-666D-464B-8F41-F3D09B2FF89A}"/>
          </ac:picMkLst>
        </pc:picChg>
        <pc:picChg chg="add mod">
          <ac:chgData name="이 상운" userId="44702bf4c8d8b3bd" providerId="LiveId" clId="{0B944DC2-7760-4B3F-BF0C-89F44B59FA77}" dt="2021-06-02T13:46:29.773" v="118" actId="1076"/>
          <ac:picMkLst>
            <pc:docMk/>
            <pc:sldMk cId="2199447315" sldId="364"/>
            <ac:picMk id="16" creationId="{F888304E-04CB-4B69-8C26-BB646379A497}"/>
          </ac:picMkLst>
        </pc:picChg>
      </pc:sldChg>
      <pc:sldChg chg="addSp delSp modSp add del mod">
        <pc:chgData name="이 상운" userId="44702bf4c8d8b3bd" providerId="LiveId" clId="{0B944DC2-7760-4B3F-BF0C-89F44B59FA77}" dt="2021-06-02T13:46:34.099" v="120" actId="47"/>
        <pc:sldMkLst>
          <pc:docMk/>
          <pc:sldMk cId="1206565499" sldId="367"/>
        </pc:sldMkLst>
        <pc:spChg chg="del">
          <ac:chgData name="이 상운" userId="44702bf4c8d8b3bd" providerId="LiveId" clId="{0B944DC2-7760-4B3F-BF0C-89F44B59FA77}" dt="2021-06-02T13:42:37.929" v="37" actId="21"/>
          <ac:spMkLst>
            <pc:docMk/>
            <pc:sldMk cId="1206565499" sldId="367"/>
            <ac:spMk id="3" creationId="{208882AF-4F6B-4F6D-A29F-A6E126E71DEB}"/>
          </ac:spMkLst>
        </pc:spChg>
        <pc:spChg chg="add mod">
          <ac:chgData name="이 상운" userId="44702bf4c8d8b3bd" providerId="LiveId" clId="{0B944DC2-7760-4B3F-BF0C-89F44B59FA77}" dt="2021-06-02T13:42:37.929" v="37" actId="21"/>
          <ac:spMkLst>
            <pc:docMk/>
            <pc:sldMk cId="1206565499" sldId="367"/>
            <ac:spMk id="8" creationId="{F391CCD0-ED41-40DE-9C3E-C10AA2022DCA}"/>
          </ac:spMkLst>
        </pc:spChg>
        <pc:picChg chg="del">
          <ac:chgData name="이 상운" userId="44702bf4c8d8b3bd" providerId="LiveId" clId="{0B944DC2-7760-4B3F-BF0C-89F44B59FA77}" dt="2021-06-02T13:42:37.929" v="37" actId="21"/>
          <ac:picMkLst>
            <pc:docMk/>
            <pc:sldMk cId="1206565499" sldId="367"/>
            <ac:picMk id="5" creationId="{1F81D798-CFF2-49FB-A7E7-BA5FBE68493A}"/>
          </ac:picMkLst>
        </pc:picChg>
        <pc:picChg chg="del">
          <ac:chgData name="이 상운" userId="44702bf4c8d8b3bd" providerId="LiveId" clId="{0B944DC2-7760-4B3F-BF0C-89F44B59FA77}" dt="2021-06-02T13:42:37.929" v="37" actId="21"/>
          <ac:picMkLst>
            <pc:docMk/>
            <pc:sldMk cId="1206565499" sldId="367"/>
            <ac:picMk id="7" creationId="{4F9BB313-72A7-4C02-9607-203677853034}"/>
          </ac:picMkLst>
        </pc:picChg>
      </pc:sldChg>
      <pc:sldChg chg="addSp delSp modSp add mod">
        <pc:chgData name="이 상운" userId="44702bf4c8d8b3bd" providerId="LiveId" clId="{0B944DC2-7760-4B3F-BF0C-89F44B59FA77}" dt="2021-06-02T13:48:26.937" v="142" actId="1076"/>
        <pc:sldMkLst>
          <pc:docMk/>
          <pc:sldMk cId="2504772638" sldId="369"/>
        </pc:sldMkLst>
        <pc:spChg chg="del mod">
          <ac:chgData name="이 상운" userId="44702bf4c8d8b3bd" providerId="LiveId" clId="{0B944DC2-7760-4B3F-BF0C-89F44B59FA77}" dt="2021-06-02T13:47:53.875" v="132" actId="478"/>
          <ac:spMkLst>
            <pc:docMk/>
            <pc:sldMk cId="2504772638" sldId="369"/>
            <ac:spMk id="3" creationId="{208882AF-4F6B-4F6D-A29F-A6E126E71DEB}"/>
          </ac:spMkLst>
        </pc:spChg>
        <pc:spChg chg="del mod">
          <ac:chgData name="이 상운" userId="44702bf4c8d8b3bd" providerId="LiveId" clId="{0B944DC2-7760-4B3F-BF0C-89F44B59FA77}" dt="2021-06-02T13:48:09.526" v="138" actId="478"/>
          <ac:spMkLst>
            <pc:docMk/>
            <pc:sldMk cId="2504772638" sldId="369"/>
            <ac:spMk id="8" creationId="{FDEDFBFE-6E13-4E5C-84CC-925F959273E4}"/>
          </ac:spMkLst>
        </pc:spChg>
        <pc:spChg chg="add del mod">
          <ac:chgData name="이 상운" userId="44702bf4c8d8b3bd" providerId="LiveId" clId="{0B944DC2-7760-4B3F-BF0C-89F44B59FA77}" dt="2021-06-02T13:48:08.029" v="137" actId="478"/>
          <ac:spMkLst>
            <pc:docMk/>
            <pc:sldMk cId="2504772638" sldId="369"/>
            <ac:spMk id="10" creationId="{2AE80A94-20B2-4CC0-A53C-0438C1459BCB}"/>
          </ac:spMkLst>
        </pc:spChg>
        <pc:spChg chg="del">
          <ac:chgData name="이 상운" userId="44702bf4c8d8b3bd" providerId="LiveId" clId="{0B944DC2-7760-4B3F-BF0C-89F44B59FA77}" dt="2021-06-02T13:47:12.238" v="122" actId="478"/>
          <ac:spMkLst>
            <pc:docMk/>
            <pc:sldMk cId="2504772638" sldId="369"/>
            <ac:spMk id="15" creationId="{E63EC719-8B29-4EDE-AF05-440B86240036}"/>
          </ac:spMkLst>
        </pc:spChg>
        <pc:spChg chg="add mod">
          <ac:chgData name="이 상운" userId="44702bf4c8d8b3bd" providerId="LiveId" clId="{0B944DC2-7760-4B3F-BF0C-89F44B59FA77}" dt="2021-06-02T13:47:58.531" v="134" actId="1076"/>
          <ac:spMkLst>
            <pc:docMk/>
            <pc:sldMk cId="2504772638" sldId="369"/>
            <ac:spMk id="17" creationId="{3967E1E3-4073-462C-9468-1F7DC0AFD328}"/>
          </ac:spMkLst>
        </pc:spChg>
        <pc:spChg chg="add mod">
          <ac:chgData name="이 상운" userId="44702bf4c8d8b3bd" providerId="LiveId" clId="{0B944DC2-7760-4B3F-BF0C-89F44B59FA77}" dt="2021-06-02T13:48:04.664" v="136" actId="1076"/>
          <ac:spMkLst>
            <pc:docMk/>
            <pc:sldMk cId="2504772638" sldId="369"/>
            <ac:spMk id="18" creationId="{8112B39B-B3EB-4837-B183-E3F9282FEB37}"/>
          </ac:spMkLst>
        </pc:spChg>
        <pc:spChg chg="add mod">
          <ac:chgData name="이 상운" userId="44702bf4c8d8b3bd" providerId="LiveId" clId="{0B944DC2-7760-4B3F-BF0C-89F44B59FA77}" dt="2021-06-02T13:48:17.636" v="140" actId="1076"/>
          <ac:spMkLst>
            <pc:docMk/>
            <pc:sldMk cId="2504772638" sldId="369"/>
            <ac:spMk id="19" creationId="{32C4E0CC-1BFB-42AA-90D2-3E0E8550833E}"/>
          </ac:spMkLst>
        </pc:spChg>
        <pc:spChg chg="add mod">
          <ac:chgData name="이 상운" userId="44702bf4c8d8b3bd" providerId="LiveId" clId="{0B944DC2-7760-4B3F-BF0C-89F44B59FA77}" dt="2021-06-02T13:48:26.937" v="142" actId="1076"/>
          <ac:spMkLst>
            <pc:docMk/>
            <pc:sldMk cId="2504772638" sldId="369"/>
            <ac:spMk id="20" creationId="{A122F4ED-DE5B-4815-993C-8ED7CA3A11D2}"/>
          </ac:spMkLst>
        </pc:spChg>
        <pc:picChg chg="del mod">
          <ac:chgData name="이 상운" userId="44702bf4c8d8b3bd" providerId="LiveId" clId="{0B944DC2-7760-4B3F-BF0C-89F44B59FA77}" dt="2021-06-02T13:47:29.749" v="126" actId="478"/>
          <ac:picMkLst>
            <pc:docMk/>
            <pc:sldMk cId="2504772638" sldId="369"/>
            <ac:picMk id="5" creationId="{A9082CF2-7B22-4D2A-BCFC-A08858E70351}"/>
          </ac:picMkLst>
        </pc:picChg>
        <pc:picChg chg="mod">
          <ac:chgData name="이 상운" userId="44702bf4c8d8b3bd" providerId="LiveId" clId="{0B944DC2-7760-4B3F-BF0C-89F44B59FA77}" dt="2021-06-02T13:47:40.236" v="129" actId="1076"/>
          <ac:picMkLst>
            <pc:docMk/>
            <pc:sldMk cId="2504772638" sldId="369"/>
            <ac:picMk id="6" creationId="{F15B7A91-85A5-46F2-94D8-6E8507F90C86}"/>
          </ac:picMkLst>
        </pc:picChg>
        <pc:picChg chg="mod">
          <ac:chgData name="이 상운" userId="44702bf4c8d8b3bd" providerId="LiveId" clId="{0B944DC2-7760-4B3F-BF0C-89F44B59FA77}" dt="2021-06-02T13:47:42.027" v="130" actId="1076"/>
          <ac:picMkLst>
            <pc:docMk/>
            <pc:sldMk cId="2504772638" sldId="369"/>
            <ac:picMk id="7" creationId="{87C7A35D-C4EF-40F5-9562-B9851FCED138}"/>
          </ac:picMkLst>
        </pc:picChg>
        <pc:picChg chg="mod">
          <ac:chgData name="이 상운" userId="44702bf4c8d8b3bd" providerId="LiveId" clId="{0B944DC2-7760-4B3F-BF0C-89F44B59FA77}" dt="2021-06-02T13:47:23.778" v="125" actId="1076"/>
          <ac:picMkLst>
            <pc:docMk/>
            <pc:sldMk cId="2504772638" sldId="369"/>
            <ac:picMk id="14" creationId="{B28FF0F8-70B1-444F-A3C3-D8372C50092D}"/>
          </ac:picMkLst>
        </pc:picChg>
        <pc:picChg chg="mod">
          <ac:chgData name="이 상운" userId="44702bf4c8d8b3bd" providerId="LiveId" clId="{0B944DC2-7760-4B3F-BF0C-89F44B59FA77}" dt="2021-06-02T13:47:23.778" v="125" actId="1076"/>
          <ac:picMkLst>
            <pc:docMk/>
            <pc:sldMk cId="2504772638" sldId="369"/>
            <ac:picMk id="16" creationId="{FD079829-9775-4D86-B48D-790A8BDD7DB3}"/>
          </ac:picMkLst>
        </pc:picChg>
      </pc:sldChg>
      <pc:sldChg chg="modSp add del mod">
        <pc:chgData name="이 상운" userId="44702bf4c8d8b3bd" providerId="LiveId" clId="{0B944DC2-7760-4B3F-BF0C-89F44B59FA77}" dt="2021-06-02T13:40:43.653" v="25"/>
        <pc:sldMkLst>
          <pc:docMk/>
          <pc:sldMk cId="4293834485" sldId="373"/>
        </pc:sldMkLst>
        <pc:spChg chg="mod">
          <ac:chgData name="이 상운" userId="44702bf4c8d8b3bd" providerId="LiveId" clId="{0B944DC2-7760-4B3F-BF0C-89F44B59FA77}" dt="2021-06-02T13:40:43.653" v="25"/>
          <ac:spMkLst>
            <pc:docMk/>
            <pc:sldMk cId="4293834485" sldId="373"/>
            <ac:spMk id="4" creationId="{F5829053-D5B6-4A8D-A35A-900A564ECEA6}"/>
          </ac:spMkLst>
        </pc:spChg>
      </pc:sldChg>
      <pc:sldChg chg="addSp delSp modSp add mod">
        <pc:chgData name="이 상운" userId="44702bf4c8d8b3bd" providerId="LiveId" clId="{0B944DC2-7760-4B3F-BF0C-89F44B59FA77}" dt="2021-06-03T03:28:37.133" v="350" actId="1076"/>
        <pc:sldMkLst>
          <pc:docMk/>
          <pc:sldMk cId="3330402977" sldId="374"/>
        </pc:sldMkLst>
        <pc:picChg chg="del">
          <ac:chgData name="이 상운" userId="44702bf4c8d8b3bd" providerId="LiveId" clId="{0B944DC2-7760-4B3F-BF0C-89F44B59FA77}" dt="2021-06-03T03:27:33.725" v="334" actId="478"/>
          <ac:picMkLst>
            <pc:docMk/>
            <pc:sldMk cId="3330402977" sldId="374"/>
            <ac:picMk id="5" creationId="{BC21118A-4EBE-4801-94AA-C4214165CD43}"/>
          </ac:picMkLst>
        </pc:picChg>
        <pc:picChg chg="add del mod">
          <ac:chgData name="이 상운" userId="44702bf4c8d8b3bd" providerId="LiveId" clId="{0B944DC2-7760-4B3F-BF0C-89F44B59FA77}" dt="2021-06-03T03:28:24.798" v="342" actId="478"/>
          <ac:picMkLst>
            <pc:docMk/>
            <pc:sldMk cId="3330402977" sldId="374"/>
            <ac:picMk id="6" creationId="{4784AF46-AEED-471C-AED8-295BA1FE8D33}"/>
          </ac:picMkLst>
        </pc:picChg>
        <pc:picChg chg="add mod">
          <ac:chgData name="이 상운" userId="44702bf4c8d8b3bd" providerId="LiveId" clId="{0B944DC2-7760-4B3F-BF0C-89F44B59FA77}" dt="2021-06-03T03:28:37.133" v="350" actId="1076"/>
          <ac:picMkLst>
            <pc:docMk/>
            <pc:sldMk cId="3330402977" sldId="374"/>
            <ac:picMk id="8" creationId="{FC1B7E09-40AF-440C-97B3-D0DD08FB4DD3}"/>
          </ac:picMkLst>
        </pc:picChg>
      </pc:sldChg>
      <pc:sldChg chg="addSp modSp mod ord">
        <pc:chgData name="이 상운" userId="44702bf4c8d8b3bd" providerId="LiveId" clId="{0B944DC2-7760-4B3F-BF0C-89F44B59FA77}" dt="2021-06-02T14:04:49.813" v="286"/>
        <pc:sldMkLst>
          <pc:docMk/>
          <pc:sldMk cId="1139573435" sldId="375"/>
        </pc:sldMkLst>
        <pc:spChg chg="mod">
          <ac:chgData name="이 상운" userId="44702bf4c8d8b3bd" providerId="LiveId" clId="{0B944DC2-7760-4B3F-BF0C-89F44B59FA77}" dt="2021-06-02T14:02:13.395" v="254" actId="20577"/>
          <ac:spMkLst>
            <pc:docMk/>
            <pc:sldMk cId="1139573435" sldId="375"/>
            <ac:spMk id="7" creationId="{BA0C0A73-BF06-4EB6-B24A-D5AAAAFE2C91}"/>
          </ac:spMkLst>
        </pc:spChg>
        <pc:spChg chg="add mod">
          <ac:chgData name="이 상운" userId="44702bf4c8d8b3bd" providerId="LiveId" clId="{0B944DC2-7760-4B3F-BF0C-89F44B59FA77}" dt="2021-06-02T14:04:28.778" v="284" actId="1076"/>
          <ac:spMkLst>
            <pc:docMk/>
            <pc:sldMk cId="1139573435" sldId="375"/>
            <ac:spMk id="9" creationId="{A7DBEE26-BD29-4242-8C1C-48388FB5E3AA}"/>
          </ac:spMkLst>
        </pc:spChg>
        <pc:spChg chg="mod">
          <ac:chgData name="이 상운" userId="44702bf4c8d8b3bd" providerId="LiveId" clId="{0B944DC2-7760-4B3F-BF0C-89F44B59FA77}" dt="2021-06-02T14:04:25.625" v="283" actId="1076"/>
          <ac:spMkLst>
            <pc:docMk/>
            <pc:sldMk cId="1139573435" sldId="375"/>
            <ac:spMk id="10" creationId="{894224F2-7486-406D-AFE8-367F18A520AD}"/>
          </ac:spMkLst>
        </pc:spChg>
        <pc:spChg chg="mod">
          <ac:chgData name="이 상운" userId="44702bf4c8d8b3bd" providerId="LiveId" clId="{0B944DC2-7760-4B3F-BF0C-89F44B59FA77}" dt="2021-06-02T14:03:52.970" v="273" actId="1076"/>
          <ac:spMkLst>
            <pc:docMk/>
            <pc:sldMk cId="1139573435" sldId="375"/>
            <ac:spMk id="13" creationId="{ADE377DD-7C6B-450D-B267-49E309B896F9}"/>
          </ac:spMkLst>
        </pc:spChg>
        <pc:picChg chg="mod">
          <ac:chgData name="이 상운" userId="44702bf4c8d8b3bd" providerId="LiveId" clId="{0B944DC2-7760-4B3F-BF0C-89F44B59FA77}" dt="2021-06-02T14:03:49.730" v="272" actId="1076"/>
          <ac:picMkLst>
            <pc:docMk/>
            <pc:sldMk cId="1139573435" sldId="375"/>
            <ac:picMk id="3" creationId="{957DE8F5-78C2-43B0-A0C5-BDA590DDF66C}"/>
          </ac:picMkLst>
        </pc:picChg>
        <pc:picChg chg="mod modCrop">
          <ac:chgData name="이 상운" userId="44702bf4c8d8b3bd" providerId="LiveId" clId="{0B944DC2-7760-4B3F-BF0C-89F44B59FA77}" dt="2021-06-02T14:04:20.154" v="282" actId="1076"/>
          <ac:picMkLst>
            <pc:docMk/>
            <pc:sldMk cId="1139573435" sldId="375"/>
            <ac:picMk id="4" creationId="{8F47031B-4123-47B7-9F9F-B72AF8079D63}"/>
          </ac:picMkLst>
        </pc:picChg>
        <pc:picChg chg="add mod">
          <ac:chgData name="이 상운" userId="44702bf4c8d8b3bd" providerId="LiveId" clId="{0B944DC2-7760-4B3F-BF0C-89F44B59FA77}" dt="2021-06-02T14:04:02.305" v="276" actId="1076"/>
          <ac:picMkLst>
            <pc:docMk/>
            <pc:sldMk cId="1139573435" sldId="375"/>
            <ac:picMk id="8" creationId="{CADB7308-276D-4356-9BB6-608CD482AA8B}"/>
          </ac:picMkLst>
        </pc:picChg>
      </pc:sldChg>
      <pc:sldChg chg="del">
        <pc:chgData name="이 상운" userId="44702bf4c8d8b3bd" providerId="LiveId" clId="{0B944DC2-7760-4B3F-BF0C-89F44B59FA77}" dt="2021-06-02T14:10:01.555" v="311" actId="47"/>
        <pc:sldMkLst>
          <pc:docMk/>
          <pc:sldMk cId="546778132" sldId="378"/>
        </pc:sldMkLst>
      </pc:sldChg>
      <pc:sldChg chg="del">
        <pc:chgData name="이 상운" userId="44702bf4c8d8b3bd" providerId="LiveId" clId="{0B944DC2-7760-4B3F-BF0C-89F44B59FA77}" dt="2021-06-02T14:02:22.523" v="255" actId="47"/>
        <pc:sldMkLst>
          <pc:docMk/>
          <pc:sldMk cId="747414994" sldId="384"/>
        </pc:sldMkLst>
      </pc:sldChg>
      <pc:sldChg chg="ord">
        <pc:chgData name="이 상운" userId="44702bf4c8d8b3bd" providerId="LiveId" clId="{0B944DC2-7760-4B3F-BF0C-89F44B59FA77}" dt="2021-06-02T14:08:42.301" v="309"/>
        <pc:sldMkLst>
          <pc:docMk/>
          <pc:sldMk cId="763831493" sldId="385"/>
        </pc:sldMkLst>
      </pc:sldChg>
      <pc:sldChg chg="modSp mod">
        <pc:chgData name="이 상운" userId="44702bf4c8d8b3bd" providerId="LiveId" clId="{0B944DC2-7760-4B3F-BF0C-89F44B59FA77}" dt="2021-06-02T13:49:12.115" v="144" actId="20577"/>
        <pc:sldMkLst>
          <pc:docMk/>
          <pc:sldMk cId="2754369665" sldId="386"/>
        </pc:sldMkLst>
        <pc:spChg chg="mod">
          <ac:chgData name="이 상운" userId="44702bf4c8d8b3bd" providerId="LiveId" clId="{0B944DC2-7760-4B3F-BF0C-89F44B59FA77}" dt="2021-06-02T13:49:12.115" v="144" actId="20577"/>
          <ac:spMkLst>
            <pc:docMk/>
            <pc:sldMk cId="2754369665" sldId="386"/>
            <ac:spMk id="15" creationId="{C5C45061-71AE-41C4-AF70-1CC4DDCD5629}"/>
          </ac:spMkLst>
        </pc:spChg>
      </pc:sldChg>
      <pc:sldChg chg="modSp mod">
        <pc:chgData name="이 상운" userId="44702bf4c8d8b3bd" providerId="LiveId" clId="{0B944DC2-7760-4B3F-BF0C-89F44B59FA77}" dt="2021-06-03T06:36:46.901" v="352" actId="1076"/>
        <pc:sldMkLst>
          <pc:docMk/>
          <pc:sldMk cId="955712906" sldId="387"/>
        </pc:sldMkLst>
        <pc:spChg chg="mod">
          <ac:chgData name="이 상운" userId="44702bf4c8d8b3bd" providerId="LiveId" clId="{0B944DC2-7760-4B3F-BF0C-89F44B59FA77}" dt="2021-06-03T06:36:46.901" v="352" actId="1076"/>
          <ac:spMkLst>
            <pc:docMk/>
            <pc:sldMk cId="955712906" sldId="387"/>
            <ac:spMk id="6" creationId="{BBFA2CBC-EE20-4AF1-95E3-A3260B529898}"/>
          </ac:spMkLst>
        </pc:spChg>
      </pc:sldChg>
      <pc:sldChg chg="add ord">
        <pc:chgData name="이 상운" userId="44702bf4c8d8b3bd" providerId="LiveId" clId="{0B944DC2-7760-4B3F-BF0C-89F44B59FA77}" dt="2021-06-02T13:41:53.168" v="29"/>
        <pc:sldMkLst>
          <pc:docMk/>
          <pc:sldMk cId="1040561373" sldId="388"/>
        </pc:sldMkLst>
      </pc:sldChg>
      <pc:sldChg chg="add del">
        <pc:chgData name="이 상운" userId="44702bf4c8d8b3bd" providerId="LiveId" clId="{0B944DC2-7760-4B3F-BF0C-89F44B59FA77}" dt="2021-06-02T13:39:52.824" v="18"/>
        <pc:sldMkLst>
          <pc:docMk/>
          <pc:sldMk cId="3151933871" sldId="388"/>
        </pc:sldMkLst>
      </pc:sldChg>
      <pc:sldChg chg="add del">
        <pc:chgData name="이 상운" userId="44702bf4c8d8b3bd" providerId="LiveId" clId="{0B944DC2-7760-4B3F-BF0C-89F44B59FA77}" dt="2021-06-02T13:48:29.206" v="143" actId="47"/>
        <pc:sldMkLst>
          <pc:docMk/>
          <pc:sldMk cId="550484713" sldId="389"/>
        </pc:sldMkLst>
      </pc:sldChg>
      <pc:sldChg chg="modSp add mod">
        <pc:chgData name="이 상운" userId="44702bf4c8d8b3bd" providerId="LiveId" clId="{0B944DC2-7760-4B3F-BF0C-89F44B59FA77}" dt="2021-06-02T13:52:34.439" v="251"/>
        <pc:sldMkLst>
          <pc:docMk/>
          <pc:sldMk cId="1457377339" sldId="389"/>
        </pc:sldMkLst>
        <pc:spChg chg="mod">
          <ac:chgData name="이 상운" userId="44702bf4c8d8b3bd" providerId="LiveId" clId="{0B944DC2-7760-4B3F-BF0C-89F44B59FA77}" dt="2021-06-02T13:52:34.439" v="251"/>
          <ac:spMkLst>
            <pc:docMk/>
            <pc:sldMk cId="1457377339" sldId="389"/>
            <ac:spMk id="3" creationId="{208882AF-4F6B-4F6D-A29F-A6E126E71DEB}"/>
          </ac:spMkLst>
        </pc:spChg>
        <pc:spChg chg="mod">
          <ac:chgData name="이 상운" userId="44702bf4c8d8b3bd" providerId="LiveId" clId="{0B944DC2-7760-4B3F-BF0C-89F44B59FA77}" dt="2021-06-02T13:52:03.564" v="164"/>
          <ac:spMkLst>
            <pc:docMk/>
            <pc:sldMk cId="1457377339" sldId="389"/>
            <ac:spMk id="4" creationId="{F5829053-D5B6-4A8D-A35A-900A564ECEA6}"/>
          </ac:spMkLst>
        </pc:spChg>
      </pc:sldChg>
      <pc:sldChg chg="delSp modSp add del mod">
        <pc:chgData name="이 상운" userId="44702bf4c8d8b3bd" providerId="LiveId" clId="{0B944DC2-7760-4B3F-BF0C-89F44B59FA77}" dt="2021-06-02T13:46:32.165" v="119" actId="47"/>
        <pc:sldMkLst>
          <pc:docMk/>
          <pc:sldMk cId="2127442395" sldId="389"/>
        </pc:sldMkLst>
        <pc:spChg chg="mod">
          <ac:chgData name="이 상운" userId="44702bf4c8d8b3bd" providerId="LiveId" clId="{0B944DC2-7760-4B3F-BF0C-89F44B59FA77}" dt="2021-06-02T13:44:32.576" v="83" actId="1076"/>
          <ac:spMkLst>
            <pc:docMk/>
            <pc:sldMk cId="2127442395" sldId="389"/>
            <ac:spMk id="3" creationId="{208882AF-4F6B-4F6D-A29F-A6E126E71DEB}"/>
          </ac:spMkLst>
        </pc:spChg>
        <pc:picChg chg="del">
          <ac:chgData name="이 상운" userId="44702bf4c8d8b3bd" providerId="LiveId" clId="{0B944DC2-7760-4B3F-BF0C-89F44B59FA77}" dt="2021-06-02T13:45:05.262" v="92" actId="21"/>
          <ac:picMkLst>
            <pc:docMk/>
            <pc:sldMk cId="2127442395" sldId="389"/>
            <ac:picMk id="7" creationId="{4F9BB313-72A7-4C02-9607-203677853034}"/>
          </ac:picMkLst>
        </pc:picChg>
      </pc:sldChg>
      <pc:sldChg chg="addSp delSp modSp add mod">
        <pc:chgData name="이 상운" userId="44702bf4c8d8b3bd" providerId="LiveId" clId="{0B944DC2-7760-4B3F-BF0C-89F44B59FA77}" dt="2021-06-03T06:36:52.979" v="353"/>
        <pc:sldMkLst>
          <pc:docMk/>
          <pc:sldMk cId="2369864578" sldId="390"/>
        </pc:sldMkLst>
        <pc:spChg chg="mod">
          <ac:chgData name="이 상운" userId="44702bf4c8d8b3bd" providerId="LiveId" clId="{0B944DC2-7760-4B3F-BF0C-89F44B59FA77}" dt="2021-06-03T06:36:52.979" v="353"/>
          <ac:spMkLst>
            <pc:docMk/>
            <pc:sldMk cId="2369864578" sldId="390"/>
            <ac:spMk id="6" creationId="{BBFA2CBC-EE20-4AF1-95E3-A3260B529898}"/>
          </ac:spMkLst>
        </pc:spChg>
        <pc:spChg chg="mod">
          <ac:chgData name="이 상운" userId="44702bf4c8d8b3bd" providerId="LiveId" clId="{0B944DC2-7760-4B3F-BF0C-89F44B59FA77}" dt="2021-06-02T14:17:04.546" v="332" actId="20577"/>
          <ac:spMkLst>
            <pc:docMk/>
            <pc:sldMk cId="2369864578" sldId="390"/>
            <ac:spMk id="12" creationId="{8884C14A-8867-4446-BC09-C20934B713B6}"/>
          </ac:spMkLst>
        </pc:spChg>
        <pc:spChg chg="mod">
          <ac:chgData name="이 상운" userId="44702bf4c8d8b3bd" providerId="LiveId" clId="{0B944DC2-7760-4B3F-BF0C-89F44B59FA77}" dt="2021-06-02T14:05:52.151" v="295" actId="1076"/>
          <ac:spMkLst>
            <pc:docMk/>
            <pc:sldMk cId="2369864578" sldId="390"/>
            <ac:spMk id="13" creationId="{6E73A0E1-64E3-4999-9689-90A9B83D6B98}"/>
          </ac:spMkLst>
        </pc:spChg>
        <pc:spChg chg="mod">
          <ac:chgData name="이 상운" userId="44702bf4c8d8b3bd" providerId="LiveId" clId="{0B944DC2-7760-4B3F-BF0C-89F44B59FA77}" dt="2021-06-02T14:05:55.429" v="296" actId="1076"/>
          <ac:spMkLst>
            <pc:docMk/>
            <pc:sldMk cId="2369864578" sldId="390"/>
            <ac:spMk id="14" creationId="{FE3BF13C-C568-4D6E-AF17-00282CB75829}"/>
          </ac:spMkLst>
        </pc:spChg>
        <pc:picChg chg="add mod">
          <ac:chgData name="이 상운" userId="44702bf4c8d8b3bd" providerId="LiveId" clId="{0B944DC2-7760-4B3F-BF0C-89F44B59FA77}" dt="2021-06-02T14:17:57.251" v="333" actId="1076"/>
          <ac:picMkLst>
            <pc:docMk/>
            <pc:sldMk cId="2369864578" sldId="390"/>
            <ac:picMk id="4" creationId="{644A2F80-465C-4E8D-9A97-023B7011532D}"/>
          </ac:picMkLst>
        </pc:picChg>
        <pc:picChg chg="del">
          <ac:chgData name="이 상운" userId="44702bf4c8d8b3bd" providerId="LiveId" clId="{0B944DC2-7760-4B3F-BF0C-89F44B59FA77}" dt="2021-06-02T14:05:09.073" v="287" actId="478"/>
          <ac:picMkLst>
            <pc:docMk/>
            <pc:sldMk cId="2369864578" sldId="390"/>
            <ac:picMk id="5" creationId="{0FF038FC-78DC-47EA-B8CA-861FE8E72DC4}"/>
          </ac:picMkLst>
        </pc:picChg>
        <pc:picChg chg="add mod">
          <ac:chgData name="이 상운" userId="44702bf4c8d8b3bd" providerId="LiveId" clId="{0B944DC2-7760-4B3F-BF0C-89F44B59FA77}" dt="2021-06-02T14:15:59.648" v="327" actId="1076"/>
          <ac:picMkLst>
            <pc:docMk/>
            <pc:sldMk cId="2369864578" sldId="390"/>
            <ac:picMk id="8" creationId="{BDD5E5C9-E42F-409A-9AEF-D6FB43C9C4F3}"/>
          </ac:picMkLst>
        </pc:picChg>
        <pc:picChg chg="del">
          <ac:chgData name="이 상운" userId="44702bf4c8d8b3bd" providerId="LiveId" clId="{0B944DC2-7760-4B3F-BF0C-89F44B59FA77}" dt="2021-06-02T14:05:56.821" v="298" actId="478"/>
          <ac:picMkLst>
            <pc:docMk/>
            <pc:sldMk cId="2369864578" sldId="390"/>
            <ac:picMk id="9" creationId="{8AE565CC-34FD-45F0-8C6F-0B00AB7D78FB}"/>
          </ac:picMkLst>
        </pc:picChg>
        <pc:picChg chg="del">
          <ac:chgData name="이 상운" userId="44702bf4c8d8b3bd" providerId="LiveId" clId="{0B944DC2-7760-4B3F-BF0C-89F44B59FA77}" dt="2021-06-02T14:05:56.407" v="297" actId="478"/>
          <ac:picMkLst>
            <pc:docMk/>
            <pc:sldMk cId="2369864578" sldId="390"/>
            <ac:picMk id="11" creationId="{21F2C638-E13E-456D-A211-9030A735CF67}"/>
          </ac:picMkLst>
        </pc:picChg>
        <pc:picChg chg="add mod">
          <ac:chgData name="이 상운" userId="44702bf4c8d8b3bd" providerId="LiveId" clId="{0B944DC2-7760-4B3F-BF0C-89F44B59FA77}" dt="2021-06-02T14:15:55.103" v="326" actId="1076"/>
          <ac:picMkLst>
            <pc:docMk/>
            <pc:sldMk cId="2369864578" sldId="390"/>
            <ac:picMk id="15" creationId="{F96FF8A2-4992-4AB4-964C-09EF4B6AD0EC}"/>
          </ac:picMkLst>
        </pc:picChg>
      </pc:sldChg>
    </pc:docChg>
  </pc:docChgLst>
  <pc:docChgLst>
    <pc:chgData name="이 상운" userId="44702bf4c8d8b3bd" providerId="Windows Live" clId="Web-{051A402A-FAE2-4B73-817C-CF254D9C599B}"/>
    <pc:docChg chg="addSld delSld modSld">
      <pc:chgData name="이 상운" userId="44702bf4c8d8b3bd" providerId="Windows Live" clId="Web-{051A402A-FAE2-4B73-817C-CF254D9C599B}" dt="2021-04-28T12:46:08.400" v="734" actId="14100"/>
      <pc:docMkLst>
        <pc:docMk/>
      </pc:docMkLst>
      <pc:sldChg chg="addSp delSp modSp">
        <pc:chgData name="이 상운" userId="44702bf4c8d8b3bd" providerId="Windows Live" clId="Web-{051A402A-FAE2-4B73-817C-CF254D9C599B}" dt="2021-04-28T11:56:50.530" v="80" actId="20577"/>
        <pc:sldMkLst>
          <pc:docMk/>
          <pc:sldMk cId="1896678881" sldId="286"/>
        </pc:sldMkLst>
        <pc:spChg chg="mod">
          <ac:chgData name="이 상운" userId="44702bf4c8d8b3bd" providerId="Windows Live" clId="Web-{051A402A-FAE2-4B73-817C-CF254D9C599B}" dt="2021-04-28T11:56:50.530" v="80" actId="20577"/>
          <ac:spMkLst>
            <pc:docMk/>
            <pc:sldMk cId="1896678881" sldId="286"/>
            <ac:spMk id="4" creationId="{EC50351C-AAC9-488F-8552-27A261808232}"/>
          </ac:spMkLst>
        </pc:spChg>
        <pc:spChg chg="add del">
          <ac:chgData name="이 상운" userId="44702bf4c8d8b3bd" providerId="Windows Live" clId="Web-{051A402A-FAE2-4B73-817C-CF254D9C599B}" dt="2021-04-28T11:56:49.358" v="46"/>
          <ac:spMkLst>
            <pc:docMk/>
            <pc:sldMk cId="1896678881" sldId="286"/>
            <ac:spMk id="242" creationId="{41A45902-364C-4EB8-B057-8F830D4EA407}"/>
          </ac:spMkLst>
        </pc:spChg>
        <pc:picChg chg="add del mod">
          <ac:chgData name="이 상운" userId="44702bf4c8d8b3bd" providerId="Windows Live" clId="Web-{051A402A-FAE2-4B73-817C-CF254D9C599B}" dt="2021-04-28T11:49:21.539" v="5"/>
          <ac:picMkLst>
            <pc:docMk/>
            <pc:sldMk cId="1896678881" sldId="286"/>
            <ac:picMk id="2" creationId="{AED8E521-498B-416C-8310-932B50CB9BF9}"/>
          </ac:picMkLst>
        </pc:picChg>
        <pc:picChg chg="add del mod">
          <ac:chgData name="이 상운" userId="44702bf4c8d8b3bd" providerId="Windows Live" clId="Web-{051A402A-FAE2-4B73-817C-CF254D9C599B}" dt="2021-04-28T11:53:02.558" v="10"/>
          <ac:picMkLst>
            <pc:docMk/>
            <pc:sldMk cId="1896678881" sldId="286"/>
            <ac:picMk id="3" creationId="{8CACE2D9-C974-427C-A817-F9B11531B08C}"/>
          </ac:picMkLst>
        </pc:picChg>
      </pc:sldChg>
      <pc:sldChg chg="modSp">
        <pc:chgData name="이 상운" userId="44702bf4c8d8b3bd" providerId="Windows Live" clId="Web-{051A402A-FAE2-4B73-817C-CF254D9C599B}" dt="2021-04-28T12:15:26.106" v="265" actId="20577"/>
        <pc:sldMkLst>
          <pc:docMk/>
          <pc:sldMk cId="2109290089" sldId="363"/>
        </pc:sldMkLst>
        <pc:spChg chg="mod">
          <ac:chgData name="이 상운" userId="44702bf4c8d8b3bd" providerId="Windows Live" clId="Web-{051A402A-FAE2-4B73-817C-CF254D9C599B}" dt="2021-04-28T12:15:26.106" v="265" actId="20577"/>
          <ac:spMkLst>
            <pc:docMk/>
            <pc:sldMk cId="2109290089" sldId="363"/>
            <ac:spMk id="3" creationId="{208882AF-4F6B-4F6D-A29F-A6E126E71DEB}"/>
          </ac:spMkLst>
        </pc:spChg>
      </pc:sldChg>
      <pc:sldChg chg="modSp add replId">
        <pc:chgData name="이 상운" userId="44702bf4c8d8b3bd" providerId="Windows Live" clId="Web-{051A402A-FAE2-4B73-817C-CF254D9C599B}" dt="2021-04-28T12:45:47.337" v="733" actId="20577"/>
        <pc:sldMkLst>
          <pc:docMk/>
          <pc:sldMk cId="3193768546" sldId="371"/>
        </pc:sldMkLst>
        <pc:spChg chg="mod">
          <ac:chgData name="이 상운" userId="44702bf4c8d8b3bd" providerId="Windows Live" clId="Web-{051A402A-FAE2-4B73-817C-CF254D9C599B}" dt="2021-04-28T12:45:47.337" v="733" actId="20577"/>
          <ac:spMkLst>
            <pc:docMk/>
            <pc:sldMk cId="3193768546" sldId="371"/>
            <ac:spMk id="3" creationId="{208882AF-4F6B-4F6D-A29F-A6E126E71DEB}"/>
          </ac:spMkLst>
        </pc:spChg>
      </pc:sldChg>
      <pc:sldChg chg="add replId">
        <pc:chgData name="이 상운" userId="44702bf4c8d8b3bd" providerId="Windows Live" clId="Web-{051A402A-FAE2-4B73-817C-CF254D9C599B}" dt="2021-04-28T12:17:26.640" v="385"/>
        <pc:sldMkLst>
          <pc:docMk/>
          <pc:sldMk cId="3309788721" sldId="372"/>
        </pc:sldMkLst>
      </pc:sldChg>
      <pc:sldChg chg="addSp delSp modSp add replId">
        <pc:chgData name="이 상운" userId="44702bf4c8d8b3bd" providerId="Windows Live" clId="Web-{051A402A-FAE2-4B73-817C-CF254D9C599B}" dt="2021-04-28T12:46:08.400" v="734" actId="14100"/>
        <pc:sldMkLst>
          <pc:docMk/>
          <pc:sldMk cId="4293834485" sldId="373"/>
        </pc:sldMkLst>
        <pc:spChg chg="del">
          <ac:chgData name="이 상운" userId="44702bf4c8d8b3bd" providerId="Windows Live" clId="Web-{051A402A-FAE2-4B73-817C-CF254D9C599B}" dt="2021-04-28T12:24:12.084" v="387"/>
          <ac:spMkLst>
            <pc:docMk/>
            <pc:sldMk cId="4293834485" sldId="373"/>
            <ac:spMk id="3" creationId="{208882AF-4F6B-4F6D-A29F-A6E126E71DEB}"/>
          </ac:spMkLst>
        </pc:spChg>
        <pc:spChg chg="add del mod">
          <ac:chgData name="이 상운" userId="44702bf4c8d8b3bd" providerId="Windows Live" clId="Web-{051A402A-FAE2-4B73-817C-CF254D9C599B}" dt="2021-04-28T12:24:17.850" v="390"/>
          <ac:spMkLst>
            <pc:docMk/>
            <pc:sldMk cId="4293834485" sldId="373"/>
            <ac:spMk id="6" creationId="{B5086B9E-4560-4157-88BD-F6C0CDF726E1}"/>
          </ac:spMkLst>
        </pc:spChg>
        <pc:spChg chg="add del mod ord">
          <ac:chgData name="이 상운" userId="44702bf4c8d8b3bd" providerId="Windows Live" clId="Web-{051A402A-FAE2-4B73-817C-CF254D9C599B}" dt="2021-04-28T12:36:51.406" v="654" actId="1076"/>
          <ac:spMkLst>
            <pc:docMk/>
            <pc:sldMk cId="4293834485" sldId="373"/>
            <ac:spMk id="9" creationId="{76720C3C-551C-4972-9466-A7140C78EF11}"/>
          </ac:spMkLst>
        </pc:spChg>
        <pc:grpChg chg="add del mod">
          <ac:chgData name="이 상운" userId="44702bf4c8d8b3bd" providerId="Windows Live" clId="Web-{051A402A-FAE2-4B73-817C-CF254D9C599B}" dt="2021-04-28T12:41:33.145" v="700"/>
          <ac:grpSpMkLst>
            <pc:docMk/>
            <pc:sldMk cId="4293834485" sldId="373"/>
            <ac:grpSpMk id="7" creationId="{3D15C9D0-8DE1-4BBA-AAD1-1E2145C554B8}"/>
          </ac:grpSpMkLst>
        </pc:grpChg>
        <pc:grpChg chg="add del">
          <ac:chgData name="이 상운" userId="44702bf4c8d8b3bd" providerId="Windows Live" clId="Web-{051A402A-FAE2-4B73-817C-CF254D9C599B}" dt="2021-04-28T12:40:24.113" v="685"/>
          <ac:grpSpMkLst>
            <pc:docMk/>
            <pc:sldMk cId="4293834485" sldId="373"/>
            <ac:grpSpMk id="7" creationId="{7A12D9C0-406B-4C7A-828C-991B55D7C610}"/>
          </ac:grpSpMkLst>
        </pc:grpChg>
        <pc:grpChg chg="mod">
          <ac:chgData name="이 상운" userId="44702bf4c8d8b3bd" providerId="Windows Live" clId="Web-{051A402A-FAE2-4B73-817C-CF254D9C599B}" dt="2021-04-28T12:46:08.400" v="734" actId="14100"/>
          <ac:grpSpMkLst>
            <pc:docMk/>
            <pc:sldMk cId="4293834485" sldId="373"/>
            <ac:grpSpMk id="30" creationId="{CDF33EAA-DF35-4C28-A5DD-9830F646CAFE}"/>
          </ac:grpSpMkLst>
        </pc:grpChg>
        <pc:picChg chg="add mod modCrop">
          <ac:chgData name="이 상운" userId="44702bf4c8d8b3bd" providerId="Windows Live" clId="Web-{051A402A-FAE2-4B73-817C-CF254D9C599B}" dt="2021-04-28T12:36:51.344" v="651" actId="1076"/>
          <ac:picMkLst>
            <pc:docMk/>
            <pc:sldMk cId="4293834485" sldId="373"/>
            <ac:picMk id="3" creationId="{4F06AA0D-B871-4D7C-9C8A-13FB3C980058}"/>
          </ac:picMkLst>
        </pc:picChg>
        <pc:picChg chg="add mod modCrop">
          <ac:chgData name="이 상운" userId="44702bf4c8d8b3bd" providerId="Windows Live" clId="Web-{051A402A-FAE2-4B73-817C-CF254D9C599B}" dt="2021-04-28T12:36:51.406" v="653" actId="1076"/>
          <ac:picMkLst>
            <pc:docMk/>
            <pc:sldMk cId="4293834485" sldId="373"/>
            <ac:picMk id="5" creationId="{5C0485CA-B349-4D79-B63C-5E0543ECD69F}"/>
          </ac:picMkLst>
        </pc:picChg>
        <pc:picChg chg="add mod topLvl">
          <ac:chgData name="이 상운" userId="44702bf4c8d8b3bd" providerId="Windows Live" clId="Web-{051A402A-FAE2-4B73-817C-CF254D9C599B}" dt="2021-04-28T12:40:59.317" v="694"/>
          <ac:picMkLst>
            <pc:docMk/>
            <pc:sldMk cId="4293834485" sldId="373"/>
            <ac:picMk id="6" creationId="{149050F1-A527-40AC-9B79-03BA6829B2A7}"/>
          </ac:picMkLst>
        </pc:picChg>
        <pc:picChg chg="add del mod ord">
          <ac:chgData name="이 상운" userId="44702bf4c8d8b3bd" providerId="Windows Live" clId="Web-{051A402A-FAE2-4B73-817C-CF254D9C599B}" dt="2021-04-28T12:24:54.819" v="393"/>
          <ac:picMkLst>
            <pc:docMk/>
            <pc:sldMk cId="4293834485" sldId="373"/>
            <ac:picMk id="7" creationId="{FA5E0188-A585-48A9-A4BB-B60AC17A7C49}"/>
          </ac:picMkLst>
        </pc:picChg>
        <pc:picChg chg="add mod modCrop">
          <ac:chgData name="이 상운" userId="44702bf4c8d8b3bd" providerId="Windows Live" clId="Web-{051A402A-FAE2-4B73-817C-CF254D9C599B}" dt="2021-04-28T12:40:59.317" v="693"/>
          <ac:picMkLst>
            <pc:docMk/>
            <pc:sldMk cId="4293834485" sldId="373"/>
            <ac:picMk id="10" creationId="{61737031-A69F-4323-826A-34EC5F0909C0}"/>
          </ac:picMkLst>
        </pc:picChg>
        <pc:picChg chg="add del mod ord">
          <ac:chgData name="이 상운" userId="44702bf4c8d8b3bd" providerId="Windows Live" clId="Web-{051A402A-FAE2-4B73-817C-CF254D9C599B}" dt="2021-04-28T12:26:41.764" v="399"/>
          <ac:picMkLst>
            <pc:docMk/>
            <pc:sldMk cId="4293834485" sldId="373"/>
            <ac:picMk id="10" creationId="{C791BB92-36D9-4F99-93AD-02D7B4C60DB3}"/>
          </ac:picMkLst>
        </pc:picChg>
        <pc:picChg chg="add del mod topLvl modCrop">
          <ac:chgData name="이 상운" userId="44702bf4c8d8b3bd" providerId="Windows Live" clId="Web-{051A402A-FAE2-4B73-817C-CF254D9C599B}" dt="2021-04-28T12:40:26.379" v="686"/>
          <ac:picMkLst>
            <pc:docMk/>
            <pc:sldMk cId="4293834485" sldId="373"/>
            <ac:picMk id="11" creationId="{3D851174-21FB-4FBF-870E-8CBDA8081C96}"/>
          </ac:picMkLst>
        </pc:picChg>
        <pc:picChg chg="add mod ord modCrop">
          <ac:chgData name="이 상운" userId="44702bf4c8d8b3bd" providerId="Windows Live" clId="Web-{051A402A-FAE2-4B73-817C-CF254D9C599B}" dt="2021-04-28T12:36:51.297" v="649" actId="1076"/>
          <ac:picMkLst>
            <pc:docMk/>
            <pc:sldMk cId="4293834485" sldId="373"/>
            <ac:picMk id="12" creationId="{5A0D465E-ABB0-43E9-BEAA-4FA24BF61FC7}"/>
          </ac:picMkLst>
        </pc:picChg>
        <pc:picChg chg="add mod ord modCrop">
          <ac:chgData name="이 상운" userId="44702bf4c8d8b3bd" providerId="Windows Live" clId="Web-{051A402A-FAE2-4B73-817C-CF254D9C599B}" dt="2021-04-28T12:36:51.266" v="648" actId="1076"/>
          <ac:picMkLst>
            <pc:docMk/>
            <pc:sldMk cId="4293834485" sldId="373"/>
            <ac:picMk id="13" creationId="{505952E5-DC15-4FFD-BC2F-60D20039D0B7}"/>
          </ac:picMkLst>
        </pc:picChg>
        <pc:picChg chg="add mod ord modCrop">
          <ac:chgData name="이 상운" userId="44702bf4c8d8b3bd" providerId="Windows Live" clId="Web-{051A402A-FAE2-4B73-817C-CF254D9C599B}" dt="2021-04-28T12:36:51.375" v="652" actId="1076"/>
          <ac:picMkLst>
            <pc:docMk/>
            <pc:sldMk cId="4293834485" sldId="373"/>
            <ac:picMk id="14" creationId="{B20733BC-C319-4A67-AE58-C6C1E917D9F9}"/>
          </ac:picMkLst>
        </pc:picChg>
        <pc:picChg chg="add mod">
          <ac:chgData name="이 상운" userId="44702bf4c8d8b3bd" providerId="Windows Live" clId="Web-{051A402A-FAE2-4B73-817C-CF254D9C599B}" dt="2021-04-28T12:41:40.739" v="701" actId="1076"/>
          <ac:picMkLst>
            <pc:docMk/>
            <pc:sldMk cId="4293834485" sldId="373"/>
            <ac:picMk id="15" creationId="{3F02A8CA-623C-4233-B085-5D1E67B44F61}"/>
          </ac:picMkLst>
        </pc:picChg>
      </pc:sldChg>
      <pc:sldChg chg="add del replId">
        <pc:chgData name="이 상운" userId="44702bf4c8d8b3bd" providerId="Windows Live" clId="Web-{051A402A-FAE2-4B73-817C-CF254D9C599B}" dt="2021-04-28T12:24:15.319" v="389"/>
        <pc:sldMkLst>
          <pc:docMk/>
          <pc:sldMk cId="140385657" sldId="374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b356f9fdbff464b/Backup/&#45824;&#54617;&#44368;/&#54617;&#44284;/4&#54617;&#45380;/&#52897;&#49828;&#53668;/DataSet%20&#44288;&#47144;/test%20&#50500;&#50883;&#54411;/&#44256;&#52432;&#5148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b356f9fdbff464b/Backup/&#45824;&#54617;&#44368;/&#54617;&#44284;/4&#54617;&#45380;/&#52897;&#49828;&#53668;/DataSet%20&#44288;&#47144;/test%20&#50500;&#50883;&#54411;/&#44256;&#52432;&#5148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ULL\Desktop\&#44256;&#52432;&#51480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ULL\Desktop\&#53685;&#54633;%20&#47928;&#49436;11%20(version%20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ULL\Desktop\&#53685;&#54633;%20&#47928;&#49436;11%20(version%20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Sheet1!$B$16</c:f>
              <c:strCache>
                <c:ptCount val="1"/>
                <c:pt idx="0">
                  <c:v>파일 변화율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Sheet1!$A$17:$A$26</c:f>
              <c:strCache>
                <c:ptCount val="10"/>
                <c:pt idx="0">
                  <c:v>GRYPHON</c:v>
                </c:pt>
                <c:pt idx="1">
                  <c:v>LOCKY </c:v>
                </c:pt>
                <c:pt idx="2">
                  <c:v>GLOBEIMPOSTER </c:v>
                </c:pt>
                <c:pt idx="3">
                  <c:v>XORIST </c:v>
                </c:pt>
                <c:pt idx="4">
                  <c:v>HERMES </c:v>
                </c:pt>
                <c:pt idx="5">
                  <c:v>GANDCRAB</c:v>
                </c:pt>
                <c:pt idx="6">
                  <c:v>SHADE (TROLDESH)</c:v>
                </c:pt>
                <c:pt idx="7">
                  <c:v>GANDCRAB(2019)</c:v>
                </c:pt>
                <c:pt idx="8">
                  <c:v>ERIS(2019)</c:v>
                </c:pt>
                <c:pt idx="9">
                  <c:v>SHADE (TROLDESH) (2019)</c:v>
                </c:pt>
              </c:strCache>
            </c:strRef>
          </c:cat>
          <c:val>
            <c:numRef>
              <c:f>Sheet1!$B$17:$B$26</c:f>
              <c:numCache>
                <c:formatCode>0%</c:formatCode>
                <c:ptCount val="10"/>
                <c:pt idx="0">
                  <c:v>1</c:v>
                </c:pt>
                <c:pt idx="1">
                  <c:v>0.98</c:v>
                </c:pt>
                <c:pt idx="2">
                  <c:v>1</c:v>
                </c:pt>
                <c:pt idx="3">
                  <c:v>0.97</c:v>
                </c:pt>
                <c:pt idx="4">
                  <c:v>1</c:v>
                </c:pt>
                <c:pt idx="5">
                  <c:v>1</c:v>
                </c:pt>
                <c:pt idx="6">
                  <c:v>0.98</c:v>
                </c:pt>
                <c:pt idx="7">
                  <c:v>1</c:v>
                </c:pt>
                <c:pt idx="8">
                  <c:v>1</c:v>
                </c:pt>
                <c:pt idx="9">
                  <c:v>0.98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95-4B5C-B85D-2D9B1C2B43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1263499583"/>
        <c:axId val="656253455"/>
      </c:barChart>
      <c:catAx>
        <c:axId val="1263499583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6253455"/>
        <c:crosses val="autoZero"/>
        <c:auto val="1"/>
        <c:lblAlgn val="ctr"/>
        <c:lblOffset val="100"/>
        <c:noMultiLvlLbl val="0"/>
      </c:catAx>
      <c:valAx>
        <c:axId val="656253455"/>
        <c:scaling>
          <c:orientation val="minMax"/>
          <c:max val="1.01"/>
          <c:min val="0.9500000000000000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3499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비정상 확장자 백분율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[고쳐줘.xlsx]Sheet1!$F$15</c:f>
              <c:strCache>
                <c:ptCount val="1"/>
                <c:pt idx="0">
                  <c:v>변화율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[고쳐줘.xlsx]Sheet1!$E$16:$E$25</c:f>
              <c:strCache>
                <c:ptCount val="10"/>
                <c:pt idx="0">
                  <c:v>GRYPHON</c:v>
                </c:pt>
                <c:pt idx="1">
                  <c:v>LOCKY </c:v>
                </c:pt>
                <c:pt idx="2">
                  <c:v>GLOBEIMPOSTER </c:v>
                </c:pt>
                <c:pt idx="3">
                  <c:v>XORIST </c:v>
                </c:pt>
                <c:pt idx="4">
                  <c:v>HERMES </c:v>
                </c:pt>
                <c:pt idx="5">
                  <c:v>GANDCRAB</c:v>
                </c:pt>
                <c:pt idx="6">
                  <c:v>SHADE (TROLDESH)</c:v>
                </c:pt>
                <c:pt idx="7">
                  <c:v>GANDCRAB(2019)</c:v>
                </c:pt>
                <c:pt idx="8">
                  <c:v>ERIS(2019)</c:v>
                </c:pt>
                <c:pt idx="9">
                  <c:v>SHADE (TROLDESH) (2019)</c:v>
                </c:pt>
              </c:strCache>
            </c:strRef>
          </c:cat>
          <c:val>
            <c:numRef>
              <c:f>[고쳐줘.xlsx]Sheet1!$F$16:$F$25</c:f>
              <c:numCache>
                <c:formatCode>0%</c:formatCode>
                <c:ptCount val="10"/>
                <c:pt idx="0">
                  <c:v>1</c:v>
                </c:pt>
                <c:pt idx="1">
                  <c:v>0.98</c:v>
                </c:pt>
                <c:pt idx="2">
                  <c:v>0</c:v>
                </c:pt>
                <c:pt idx="3">
                  <c:v>0.97199999999999998</c:v>
                </c:pt>
                <c:pt idx="4">
                  <c:v>0</c:v>
                </c:pt>
                <c:pt idx="5">
                  <c:v>1</c:v>
                </c:pt>
                <c:pt idx="6">
                  <c:v>0.98</c:v>
                </c:pt>
                <c:pt idx="7">
                  <c:v>1</c:v>
                </c:pt>
                <c:pt idx="8">
                  <c:v>0.998</c:v>
                </c:pt>
                <c:pt idx="9">
                  <c:v>0.97199999999999998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DF-4DCB-95FC-C1FD2776F1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85583279"/>
        <c:axId val="1485577455"/>
      </c:barChart>
      <c:catAx>
        <c:axId val="1485583279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5577455"/>
        <c:crosses val="autoZero"/>
        <c:auto val="1"/>
        <c:lblAlgn val="ctr"/>
        <c:lblOffset val="100"/>
        <c:noMultiLvlLbl val="0"/>
      </c:catAx>
      <c:valAx>
        <c:axId val="1485577455"/>
        <c:scaling>
          <c:orientation val="minMax"/>
          <c:min val="0.9500000000000000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55832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Fuzzy</a:t>
            </a:r>
            <a:r>
              <a:rPr lang="en-US" altLang="ko-KR" baseline="0"/>
              <a:t> Hash </a:t>
            </a:r>
            <a:r>
              <a:rPr lang="ko-KR" altLang="en-US" baseline="0"/>
              <a:t>연산 결과가 </a:t>
            </a:r>
            <a:r>
              <a:rPr lang="en-US" altLang="ko-KR" baseline="0"/>
              <a:t>0</a:t>
            </a:r>
            <a:r>
              <a:rPr lang="ko-KR" altLang="en-US" baseline="0"/>
              <a:t>인 비율</a:t>
            </a:r>
            <a:endParaRPr lang="en-US" altLang="ko-KR" baseline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Sheet1!$B$16</c:f>
              <c:strCache>
                <c:ptCount val="1"/>
                <c:pt idx="0">
                  <c:v>파일 변화율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Sheet1!$A$17:$A$26</c:f>
              <c:strCache>
                <c:ptCount val="10"/>
                <c:pt idx="0">
                  <c:v>GRYPHON</c:v>
                </c:pt>
                <c:pt idx="1">
                  <c:v>LOCKY </c:v>
                </c:pt>
                <c:pt idx="2">
                  <c:v>GLOBEIMPOSTER </c:v>
                </c:pt>
                <c:pt idx="3">
                  <c:v>XORIST </c:v>
                </c:pt>
                <c:pt idx="4">
                  <c:v>HERMES </c:v>
                </c:pt>
                <c:pt idx="5">
                  <c:v>GANDCRAB</c:v>
                </c:pt>
                <c:pt idx="6">
                  <c:v>SHADE (TROLDESH)</c:v>
                </c:pt>
                <c:pt idx="7">
                  <c:v>GANDCRAB(2019)</c:v>
                </c:pt>
                <c:pt idx="8">
                  <c:v>ERIS(2019)</c:v>
                </c:pt>
                <c:pt idx="9">
                  <c:v>SHADE (TROLDESH) (2019)</c:v>
                </c:pt>
              </c:strCache>
            </c:strRef>
          </c:cat>
          <c:val>
            <c:numRef>
              <c:f>Sheet1!$B$17:$B$26</c:f>
              <c:numCache>
                <c:formatCode>0%</c:formatCode>
                <c:ptCount val="10"/>
                <c:pt idx="0">
                  <c:v>0.59</c:v>
                </c:pt>
                <c:pt idx="1">
                  <c:v>0.98</c:v>
                </c:pt>
                <c:pt idx="2">
                  <c:v>0.63</c:v>
                </c:pt>
                <c:pt idx="3">
                  <c:v>0.88</c:v>
                </c:pt>
                <c:pt idx="4">
                  <c:v>0.96</c:v>
                </c:pt>
                <c:pt idx="5">
                  <c:v>0.96</c:v>
                </c:pt>
                <c:pt idx="6">
                  <c:v>0.98</c:v>
                </c:pt>
                <c:pt idx="7">
                  <c:v>0.95</c:v>
                </c:pt>
                <c:pt idx="8">
                  <c:v>0.99</c:v>
                </c:pt>
                <c:pt idx="9">
                  <c:v>0.97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67-4E8F-AFD8-AE6DCA8124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1263499583"/>
        <c:axId val="656253455"/>
      </c:barChart>
      <c:catAx>
        <c:axId val="1263499583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6253455"/>
        <c:crosses val="autoZero"/>
        <c:auto val="1"/>
        <c:lblAlgn val="ctr"/>
        <c:lblOffset val="100"/>
        <c:noMultiLvlLbl val="0"/>
      </c:catAx>
      <c:valAx>
        <c:axId val="656253455"/>
        <c:scaling>
          <c:orientation val="minMax"/>
          <c:min val="0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3499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800" b="0" i="0" baseline="0">
                <a:effectLst/>
              </a:rPr>
              <a:t>정상파일 </a:t>
            </a:r>
            <a:r>
              <a:rPr lang="en-US" altLang="ko-KR" sz="1800" b="0" i="0" baseline="0">
                <a:effectLst/>
              </a:rPr>
              <a:t>Shannon </a:t>
            </a:r>
            <a:r>
              <a:rPr lang="ko-KR" altLang="ko-KR" sz="1800" b="0" i="0" baseline="0">
                <a:effectLst/>
              </a:rPr>
              <a:t>엔트로피 분포</a:t>
            </a:r>
            <a:endParaRPr lang="ko-KR" altLang="ko-KR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250개 원본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Sheet1!$A$2:$A$83</c:f>
              <c:numCache>
                <c:formatCode>General</c:formatCode>
                <c:ptCount val="82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  <c:pt idx="51">
                  <c:v>5.0999999999999996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</c:v>
                </c:pt>
              </c:numCache>
            </c:numRef>
          </c:xVal>
          <c:yVal>
            <c:numRef>
              <c:f>Sheet1!$B$2:$B$83</c:f>
              <c:numCache>
                <c:formatCode>General</c:formatCode>
                <c:ptCount val="82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76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0</c:v>
                </c:pt>
                <c:pt idx="28">
                  <c:v>2</c:v>
                </c:pt>
                <c:pt idx="29">
                  <c:v>1</c:v>
                </c:pt>
                <c:pt idx="30">
                  <c:v>12</c:v>
                </c:pt>
                <c:pt idx="31">
                  <c:v>7</c:v>
                </c:pt>
                <c:pt idx="32">
                  <c:v>5</c:v>
                </c:pt>
                <c:pt idx="33">
                  <c:v>8</c:v>
                </c:pt>
                <c:pt idx="34">
                  <c:v>10</c:v>
                </c:pt>
                <c:pt idx="35">
                  <c:v>11</c:v>
                </c:pt>
                <c:pt idx="36">
                  <c:v>7</c:v>
                </c:pt>
                <c:pt idx="37">
                  <c:v>9</c:v>
                </c:pt>
                <c:pt idx="38">
                  <c:v>8</c:v>
                </c:pt>
                <c:pt idx="39">
                  <c:v>28</c:v>
                </c:pt>
                <c:pt idx="40">
                  <c:v>30</c:v>
                </c:pt>
                <c:pt idx="41">
                  <c:v>26</c:v>
                </c:pt>
                <c:pt idx="42">
                  <c:v>2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924-4C4A-B0BE-9D19BFCC14B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500개 원본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Sheet1!$A$2:$A$83</c:f>
              <c:numCache>
                <c:formatCode>General</c:formatCode>
                <c:ptCount val="82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  <c:pt idx="51">
                  <c:v>5.0999999999999996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</c:v>
                </c:pt>
              </c:numCache>
            </c:numRef>
          </c:xVal>
          <c:yVal>
            <c:numRef>
              <c:f>Sheet1!$C$2:$C$83</c:f>
              <c:numCache>
                <c:formatCode>General</c:formatCode>
                <c:ptCount val="82"/>
                <c:pt idx="0">
                  <c:v>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3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3</c:v>
                </c:pt>
                <c:pt idx="15">
                  <c:v>0</c:v>
                </c:pt>
                <c:pt idx="16">
                  <c:v>5</c:v>
                </c:pt>
                <c:pt idx="17">
                  <c:v>0</c:v>
                </c:pt>
                <c:pt idx="18">
                  <c:v>0</c:v>
                </c:pt>
                <c:pt idx="19">
                  <c:v>2</c:v>
                </c:pt>
                <c:pt idx="20">
                  <c:v>1</c:v>
                </c:pt>
                <c:pt idx="21">
                  <c:v>0</c:v>
                </c:pt>
                <c:pt idx="22">
                  <c:v>163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1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15</c:v>
                </c:pt>
                <c:pt idx="32">
                  <c:v>17</c:v>
                </c:pt>
                <c:pt idx="33">
                  <c:v>6</c:v>
                </c:pt>
                <c:pt idx="34">
                  <c:v>15</c:v>
                </c:pt>
                <c:pt idx="35">
                  <c:v>17</c:v>
                </c:pt>
                <c:pt idx="36">
                  <c:v>20</c:v>
                </c:pt>
                <c:pt idx="37">
                  <c:v>12</c:v>
                </c:pt>
                <c:pt idx="38">
                  <c:v>31</c:v>
                </c:pt>
                <c:pt idx="39">
                  <c:v>16</c:v>
                </c:pt>
                <c:pt idx="40">
                  <c:v>54</c:v>
                </c:pt>
                <c:pt idx="41">
                  <c:v>61</c:v>
                </c:pt>
                <c:pt idx="42">
                  <c:v>46</c:v>
                </c:pt>
                <c:pt idx="43">
                  <c:v>2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924-4C4A-B0BE-9D19BFCC14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6225135"/>
        <c:axId val="1256227215"/>
        <c:extLst>
          <c:ext xmlns:c15="http://schemas.microsoft.com/office/drawing/2012/chart" uri="{02D57815-91ED-43cb-92C2-25804820EDAC}">
            <c15:filteredScatte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GRYPHON 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Sheet1!$A$2:$A$83</c15:sqref>
                        </c15:formulaRef>
                      </c:ext>
                    </c:extLst>
                    <c:numCache>
                      <c:formatCode>General</c:formatCode>
                      <c:ptCount val="82"/>
                      <c:pt idx="0">
                        <c:v>0</c:v>
                      </c:pt>
                      <c:pt idx="1">
                        <c:v>0.1</c:v>
                      </c:pt>
                      <c:pt idx="2">
                        <c:v>0.2</c:v>
                      </c:pt>
                      <c:pt idx="3">
                        <c:v>0.3</c:v>
                      </c:pt>
                      <c:pt idx="4">
                        <c:v>0.4</c:v>
                      </c:pt>
                      <c:pt idx="5">
                        <c:v>0.5</c:v>
                      </c:pt>
                      <c:pt idx="6">
                        <c:v>0.6</c:v>
                      </c:pt>
                      <c:pt idx="7">
                        <c:v>0.7</c:v>
                      </c:pt>
                      <c:pt idx="8">
                        <c:v>0.8</c:v>
                      </c:pt>
                      <c:pt idx="9">
                        <c:v>0.9</c:v>
                      </c:pt>
                      <c:pt idx="10">
                        <c:v>1</c:v>
                      </c:pt>
                      <c:pt idx="11">
                        <c:v>1.1000000000000001</c:v>
                      </c:pt>
                      <c:pt idx="12">
                        <c:v>1.2</c:v>
                      </c:pt>
                      <c:pt idx="13">
                        <c:v>1.3</c:v>
                      </c:pt>
                      <c:pt idx="14">
                        <c:v>1.4</c:v>
                      </c:pt>
                      <c:pt idx="15">
                        <c:v>1.5</c:v>
                      </c:pt>
                      <c:pt idx="16">
                        <c:v>1.6</c:v>
                      </c:pt>
                      <c:pt idx="17">
                        <c:v>1.7</c:v>
                      </c:pt>
                      <c:pt idx="18">
                        <c:v>1.8</c:v>
                      </c:pt>
                      <c:pt idx="19">
                        <c:v>1.9</c:v>
                      </c:pt>
                      <c:pt idx="20">
                        <c:v>2</c:v>
                      </c:pt>
                      <c:pt idx="21">
                        <c:v>2.1</c:v>
                      </c:pt>
                      <c:pt idx="22">
                        <c:v>2.2000000000000002</c:v>
                      </c:pt>
                      <c:pt idx="23">
                        <c:v>2.2999999999999998</c:v>
                      </c:pt>
                      <c:pt idx="24">
                        <c:v>2.4</c:v>
                      </c:pt>
                      <c:pt idx="25">
                        <c:v>2.5</c:v>
                      </c:pt>
                      <c:pt idx="26">
                        <c:v>2.6</c:v>
                      </c:pt>
                      <c:pt idx="27">
                        <c:v>2.7</c:v>
                      </c:pt>
                      <c:pt idx="28">
                        <c:v>2.8</c:v>
                      </c:pt>
                      <c:pt idx="29">
                        <c:v>2.9</c:v>
                      </c:pt>
                      <c:pt idx="30">
                        <c:v>3</c:v>
                      </c:pt>
                      <c:pt idx="31">
                        <c:v>3.1</c:v>
                      </c:pt>
                      <c:pt idx="32">
                        <c:v>3.2</c:v>
                      </c:pt>
                      <c:pt idx="33">
                        <c:v>3.3</c:v>
                      </c:pt>
                      <c:pt idx="34">
                        <c:v>3.4</c:v>
                      </c:pt>
                      <c:pt idx="35">
                        <c:v>3.5</c:v>
                      </c:pt>
                      <c:pt idx="36">
                        <c:v>3.6</c:v>
                      </c:pt>
                      <c:pt idx="37">
                        <c:v>3.7</c:v>
                      </c:pt>
                      <c:pt idx="38">
                        <c:v>3.8</c:v>
                      </c:pt>
                      <c:pt idx="39">
                        <c:v>3.9</c:v>
                      </c:pt>
                      <c:pt idx="40">
                        <c:v>4</c:v>
                      </c:pt>
                      <c:pt idx="41">
                        <c:v>4.0999999999999996</c:v>
                      </c:pt>
                      <c:pt idx="42">
                        <c:v>4.2</c:v>
                      </c:pt>
                      <c:pt idx="43">
                        <c:v>4.3</c:v>
                      </c:pt>
                      <c:pt idx="44">
                        <c:v>4.4000000000000004</c:v>
                      </c:pt>
                      <c:pt idx="45">
                        <c:v>4.5</c:v>
                      </c:pt>
                      <c:pt idx="46">
                        <c:v>4.5999999999999996</c:v>
                      </c:pt>
                      <c:pt idx="47">
                        <c:v>4.7</c:v>
                      </c:pt>
                      <c:pt idx="48">
                        <c:v>4.8</c:v>
                      </c:pt>
                      <c:pt idx="49">
                        <c:v>4.9000000000000004</c:v>
                      </c:pt>
                      <c:pt idx="50">
                        <c:v>5</c:v>
                      </c:pt>
                      <c:pt idx="51">
                        <c:v>5.0999999999999996</c:v>
                      </c:pt>
                      <c:pt idx="52">
                        <c:v>5.2</c:v>
                      </c:pt>
                      <c:pt idx="53">
                        <c:v>5.3</c:v>
                      </c:pt>
                      <c:pt idx="54">
                        <c:v>5.4</c:v>
                      </c:pt>
                      <c:pt idx="55">
                        <c:v>5.5</c:v>
                      </c:pt>
                      <c:pt idx="56">
                        <c:v>5.6</c:v>
                      </c:pt>
                      <c:pt idx="57">
                        <c:v>5.7</c:v>
                      </c:pt>
                      <c:pt idx="58">
                        <c:v>5.8</c:v>
                      </c:pt>
                      <c:pt idx="59">
                        <c:v>5.9</c:v>
                      </c:pt>
                      <c:pt idx="60">
                        <c:v>6</c:v>
                      </c:pt>
                      <c:pt idx="61">
                        <c:v>6.1</c:v>
                      </c:pt>
                      <c:pt idx="62">
                        <c:v>6.2</c:v>
                      </c:pt>
                      <c:pt idx="63">
                        <c:v>6.3</c:v>
                      </c:pt>
                      <c:pt idx="64">
                        <c:v>6.4</c:v>
                      </c:pt>
                      <c:pt idx="65">
                        <c:v>6.5</c:v>
                      </c:pt>
                      <c:pt idx="66">
                        <c:v>6.6</c:v>
                      </c:pt>
                      <c:pt idx="67">
                        <c:v>6.7</c:v>
                      </c:pt>
                      <c:pt idx="68">
                        <c:v>6.8</c:v>
                      </c:pt>
                      <c:pt idx="69">
                        <c:v>6.9</c:v>
                      </c:pt>
                      <c:pt idx="70">
                        <c:v>7</c:v>
                      </c:pt>
                      <c:pt idx="71">
                        <c:v>7.1</c:v>
                      </c:pt>
                      <c:pt idx="72">
                        <c:v>7.2</c:v>
                      </c:pt>
                      <c:pt idx="73">
                        <c:v>7.3</c:v>
                      </c:pt>
                      <c:pt idx="74">
                        <c:v>7.4</c:v>
                      </c:pt>
                      <c:pt idx="75">
                        <c:v>7.5</c:v>
                      </c:pt>
                      <c:pt idx="76">
                        <c:v>7.6</c:v>
                      </c:pt>
                      <c:pt idx="77">
                        <c:v>7.7</c:v>
                      </c:pt>
                      <c:pt idx="78">
                        <c:v>7.8</c:v>
                      </c:pt>
                      <c:pt idx="79">
                        <c:v>7.9</c:v>
                      </c:pt>
                      <c:pt idx="80">
                        <c:v>8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Sheet1!$D$2:$D$83</c15:sqref>
                        </c15:formulaRef>
                      </c:ext>
                    </c:extLst>
                    <c:numCache>
                      <c:formatCode>General</c:formatCode>
                      <c:ptCount val="82"/>
                      <c:pt idx="0">
                        <c:v>14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5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1</c:v>
                      </c:pt>
                      <c:pt idx="41">
                        <c:v>2</c:v>
                      </c:pt>
                      <c:pt idx="42">
                        <c:v>92</c:v>
                      </c:pt>
                      <c:pt idx="43">
                        <c:v>51</c:v>
                      </c:pt>
                      <c:pt idx="44">
                        <c:v>86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2-C924-4C4A-B0BE-9D19BFCC14B1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LOCKY 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Sheet1!$A$2:$A$83</c15:sqref>
                        </c15:formulaRef>
                      </c:ext>
                    </c:extLst>
                    <c:numCache>
                      <c:formatCode>General</c:formatCode>
                      <c:ptCount val="82"/>
                      <c:pt idx="0">
                        <c:v>0</c:v>
                      </c:pt>
                      <c:pt idx="1">
                        <c:v>0.1</c:v>
                      </c:pt>
                      <c:pt idx="2">
                        <c:v>0.2</c:v>
                      </c:pt>
                      <c:pt idx="3">
                        <c:v>0.3</c:v>
                      </c:pt>
                      <c:pt idx="4">
                        <c:v>0.4</c:v>
                      </c:pt>
                      <c:pt idx="5">
                        <c:v>0.5</c:v>
                      </c:pt>
                      <c:pt idx="6">
                        <c:v>0.6</c:v>
                      </c:pt>
                      <c:pt idx="7">
                        <c:v>0.7</c:v>
                      </c:pt>
                      <c:pt idx="8">
                        <c:v>0.8</c:v>
                      </c:pt>
                      <c:pt idx="9">
                        <c:v>0.9</c:v>
                      </c:pt>
                      <c:pt idx="10">
                        <c:v>1</c:v>
                      </c:pt>
                      <c:pt idx="11">
                        <c:v>1.1000000000000001</c:v>
                      </c:pt>
                      <c:pt idx="12">
                        <c:v>1.2</c:v>
                      </c:pt>
                      <c:pt idx="13">
                        <c:v>1.3</c:v>
                      </c:pt>
                      <c:pt idx="14">
                        <c:v>1.4</c:v>
                      </c:pt>
                      <c:pt idx="15">
                        <c:v>1.5</c:v>
                      </c:pt>
                      <c:pt idx="16">
                        <c:v>1.6</c:v>
                      </c:pt>
                      <c:pt idx="17">
                        <c:v>1.7</c:v>
                      </c:pt>
                      <c:pt idx="18">
                        <c:v>1.8</c:v>
                      </c:pt>
                      <c:pt idx="19">
                        <c:v>1.9</c:v>
                      </c:pt>
                      <c:pt idx="20">
                        <c:v>2</c:v>
                      </c:pt>
                      <c:pt idx="21">
                        <c:v>2.1</c:v>
                      </c:pt>
                      <c:pt idx="22">
                        <c:v>2.2000000000000002</c:v>
                      </c:pt>
                      <c:pt idx="23">
                        <c:v>2.2999999999999998</c:v>
                      </c:pt>
                      <c:pt idx="24">
                        <c:v>2.4</c:v>
                      </c:pt>
                      <c:pt idx="25">
                        <c:v>2.5</c:v>
                      </c:pt>
                      <c:pt idx="26">
                        <c:v>2.6</c:v>
                      </c:pt>
                      <c:pt idx="27">
                        <c:v>2.7</c:v>
                      </c:pt>
                      <c:pt idx="28">
                        <c:v>2.8</c:v>
                      </c:pt>
                      <c:pt idx="29">
                        <c:v>2.9</c:v>
                      </c:pt>
                      <c:pt idx="30">
                        <c:v>3</c:v>
                      </c:pt>
                      <c:pt idx="31">
                        <c:v>3.1</c:v>
                      </c:pt>
                      <c:pt idx="32">
                        <c:v>3.2</c:v>
                      </c:pt>
                      <c:pt idx="33">
                        <c:v>3.3</c:v>
                      </c:pt>
                      <c:pt idx="34">
                        <c:v>3.4</c:v>
                      </c:pt>
                      <c:pt idx="35">
                        <c:v>3.5</c:v>
                      </c:pt>
                      <c:pt idx="36">
                        <c:v>3.6</c:v>
                      </c:pt>
                      <c:pt idx="37">
                        <c:v>3.7</c:v>
                      </c:pt>
                      <c:pt idx="38">
                        <c:v>3.8</c:v>
                      </c:pt>
                      <c:pt idx="39">
                        <c:v>3.9</c:v>
                      </c:pt>
                      <c:pt idx="40">
                        <c:v>4</c:v>
                      </c:pt>
                      <c:pt idx="41">
                        <c:v>4.0999999999999996</c:v>
                      </c:pt>
                      <c:pt idx="42">
                        <c:v>4.2</c:v>
                      </c:pt>
                      <c:pt idx="43">
                        <c:v>4.3</c:v>
                      </c:pt>
                      <c:pt idx="44">
                        <c:v>4.4000000000000004</c:v>
                      </c:pt>
                      <c:pt idx="45">
                        <c:v>4.5</c:v>
                      </c:pt>
                      <c:pt idx="46">
                        <c:v>4.5999999999999996</c:v>
                      </c:pt>
                      <c:pt idx="47">
                        <c:v>4.7</c:v>
                      </c:pt>
                      <c:pt idx="48">
                        <c:v>4.8</c:v>
                      </c:pt>
                      <c:pt idx="49">
                        <c:v>4.9000000000000004</c:v>
                      </c:pt>
                      <c:pt idx="50">
                        <c:v>5</c:v>
                      </c:pt>
                      <c:pt idx="51">
                        <c:v>5.0999999999999996</c:v>
                      </c:pt>
                      <c:pt idx="52">
                        <c:v>5.2</c:v>
                      </c:pt>
                      <c:pt idx="53">
                        <c:v>5.3</c:v>
                      </c:pt>
                      <c:pt idx="54">
                        <c:v>5.4</c:v>
                      </c:pt>
                      <c:pt idx="55">
                        <c:v>5.5</c:v>
                      </c:pt>
                      <c:pt idx="56">
                        <c:v>5.6</c:v>
                      </c:pt>
                      <c:pt idx="57">
                        <c:v>5.7</c:v>
                      </c:pt>
                      <c:pt idx="58">
                        <c:v>5.8</c:v>
                      </c:pt>
                      <c:pt idx="59">
                        <c:v>5.9</c:v>
                      </c:pt>
                      <c:pt idx="60">
                        <c:v>6</c:v>
                      </c:pt>
                      <c:pt idx="61">
                        <c:v>6.1</c:v>
                      </c:pt>
                      <c:pt idx="62">
                        <c:v>6.2</c:v>
                      </c:pt>
                      <c:pt idx="63">
                        <c:v>6.3</c:v>
                      </c:pt>
                      <c:pt idx="64">
                        <c:v>6.4</c:v>
                      </c:pt>
                      <c:pt idx="65">
                        <c:v>6.5</c:v>
                      </c:pt>
                      <c:pt idx="66">
                        <c:v>6.6</c:v>
                      </c:pt>
                      <c:pt idx="67">
                        <c:v>6.7</c:v>
                      </c:pt>
                      <c:pt idx="68">
                        <c:v>6.8</c:v>
                      </c:pt>
                      <c:pt idx="69">
                        <c:v>6.9</c:v>
                      </c:pt>
                      <c:pt idx="70">
                        <c:v>7</c:v>
                      </c:pt>
                      <c:pt idx="71">
                        <c:v>7.1</c:v>
                      </c:pt>
                      <c:pt idx="72">
                        <c:v>7.2</c:v>
                      </c:pt>
                      <c:pt idx="73">
                        <c:v>7.3</c:v>
                      </c:pt>
                      <c:pt idx="74">
                        <c:v>7.4</c:v>
                      </c:pt>
                      <c:pt idx="75">
                        <c:v>7.5</c:v>
                      </c:pt>
                      <c:pt idx="76">
                        <c:v>7.6</c:v>
                      </c:pt>
                      <c:pt idx="77">
                        <c:v>7.7</c:v>
                      </c:pt>
                      <c:pt idx="78">
                        <c:v>7.8</c:v>
                      </c:pt>
                      <c:pt idx="79">
                        <c:v>7.9</c:v>
                      </c:pt>
                      <c:pt idx="80">
                        <c:v>8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Sheet1!$E$2:$E$83</c15:sqref>
                        </c15:formulaRef>
                      </c:ext>
                    </c:extLst>
                    <c:numCache>
                      <c:formatCode>General</c:formatCode>
                      <c:ptCount val="8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1</c:v>
                      </c:pt>
                      <c:pt idx="41">
                        <c:v>6</c:v>
                      </c:pt>
                      <c:pt idx="42">
                        <c:v>25</c:v>
                      </c:pt>
                      <c:pt idx="43">
                        <c:v>82</c:v>
                      </c:pt>
                      <c:pt idx="44">
                        <c:v>132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C924-4C4A-B0BE-9D19BFCC14B1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GLOBEIMPOSTER 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Sheet1!$A$2:$A$83</c15:sqref>
                        </c15:formulaRef>
                      </c:ext>
                    </c:extLst>
                    <c:numCache>
                      <c:formatCode>General</c:formatCode>
                      <c:ptCount val="82"/>
                      <c:pt idx="0">
                        <c:v>0</c:v>
                      </c:pt>
                      <c:pt idx="1">
                        <c:v>0.1</c:v>
                      </c:pt>
                      <c:pt idx="2">
                        <c:v>0.2</c:v>
                      </c:pt>
                      <c:pt idx="3">
                        <c:v>0.3</c:v>
                      </c:pt>
                      <c:pt idx="4">
                        <c:v>0.4</c:v>
                      </c:pt>
                      <c:pt idx="5">
                        <c:v>0.5</c:v>
                      </c:pt>
                      <c:pt idx="6">
                        <c:v>0.6</c:v>
                      </c:pt>
                      <c:pt idx="7">
                        <c:v>0.7</c:v>
                      </c:pt>
                      <c:pt idx="8">
                        <c:v>0.8</c:v>
                      </c:pt>
                      <c:pt idx="9">
                        <c:v>0.9</c:v>
                      </c:pt>
                      <c:pt idx="10">
                        <c:v>1</c:v>
                      </c:pt>
                      <c:pt idx="11">
                        <c:v>1.1000000000000001</c:v>
                      </c:pt>
                      <c:pt idx="12">
                        <c:v>1.2</c:v>
                      </c:pt>
                      <c:pt idx="13">
                        <c:v>1.3</c:v>
                      </c:pt>
                      <c:pt idx="14">
                        <c:v>1.4</c:v>
                      </c:pt>
                      <c:pt idx="15">
                        <c:v>1.5</c:v>
                      </c:pt>
                      <c:pt idx="16">
                        <c:v>1.6</c:v>
                      </c:pt>
                      <c:pt idx="17">
                        <c:v>1.7</c:v>
                      </c:pt>
                      <c:pt idx="18">
                        <c:v>1.8</c:v>
                      </c:pt>
                      <c:pt idx="19">
                        <c:v>1.9</c:v>
                      </c:pt>
                      <c:pt idx="20">
                        <c:v>2</c:v>
                      </c:pt>
                      <c:pt idx="21">
                        <c:v>2.1</c:v>
                      </c:pt>
                      <c:pt idx="22">
                        <c:v>2.2000000000000002</c:v>
                      </c:pt>
                      <c:pt idx="23">
                        <c:v>2.2999999999999998</c:v>
                      </c:pt>
                      <c:pt idx="24">
                        <c:v>2.4</c:v>
                      </c:pt>
                      <c:pt idx="25">
                        <c:v>2.5</c:v>
                      </c:pt>
                      <c:pt idx="26">
                        <c:v>2.6</c:v>
                      </c:pt>
                      <c:pt idx="27">
                        <c:v>2.7</c:v>
                      </c:pt>
                      <c:pt idx="28">
                        <c:v>2.8</c:v>
                      </c:pt>
                      <c:pt idx="29">
                        <c:v>2.9</c:v>
                      </c:pt>
                      <c:pt idx="30">
                        <c:v>3</c:v>
                      </c:pt>
                      <c:pt idx="31">
                        <c:v>3.1</c:v>
                      </c:pt>
                      <c:pt idx="32">
                        <c:v>3.2</c:v>
                      </c:pt>
                      <c:pt idx="33">
                        <c:v>3.3</c:v>
                      </c:pt>
                      <c:pt idx="34">
                        <c:v>3.4</c:v>
                      </c:pt>
                      <c:pt idx="35">
                        <c:v>3.5</c:v>
                      </c:pt>
                      <c:pt idx="36">
                        <c:v>3.6</c:v>
                      </c:pt>
                      <c:pt idx="37">
                        <c:v>3.7</c:v>
                      </c:pt>
                      <c:pt idx="38">
                        <c:v>3.8</c:v>
                      </c:pt>
                      <c:pt idx="39">
                        <c:v>3.9</c:v>
                      </c:pt>
                      <c:pt idx="40">
                        <c:v>4</c:v>
                      </c:pt>
                      <c:pt idx="41">
                        <c:v>4.0999999999999996</c:v>
                      </c:pt>
                      <c:pt idx="42">
                        <c:v>4.2</c:v>
                      </c:pt>
                      <c:pt idx="43">
                        <c:v>4.3</c:v>
                      </c:pt>
                      <c:pt idx="44">
                        <c:v>4.4000000000000004</c:v>
                      </c:pt>
                      <c:pt idx="45">
                        <c:v>4.5</c:v>
                      </c:pt>
                      <c:pt idx="46">
                        <c:v>4.5999999999999996</c:v>
                      </c:pt>
                      <c:pt idx="47">
                        <c:v>4.7</c:v>
                      </c:pt>
                      <c:pt idx="48">
                        <c:v>4.8</c:v>
                      </c:pt>
                      <c:pt idx="49">
                        <c:v>4.9000000000000004</c:v>
                      </c:pt>
                      <c:pt idx="50">
                        <c:v>5</c:v>
                      </c:pt>
                      <c:pt idx="51">
                        <c:v>5.0999999999999996</c:v>
                      </c:pt>
                      <c:pt idx="52">
                        <c:v>5.2</c:v>
                      </c:pt>
                      <c:pt idx="53">
                        <c:v>5.3</c:v>
                      </c:pt>
                      <c:pt idx="54">
                        <c:v>5.4</c:v>
                      </c:pt>
                      <c:pt idx="55">
                        <c:v>5.5</c:v>
                      </c:pt>
                      <c:pt idx="56">
                        <c:v>5.6</c:v>
                      </c:pt>
                      <c:pt idx="57">
                        <c:v>5.7</c:v>
                      </c:pt>
                      <c:pt idx="58">
                        <c:v>5.8</c:v>
                      </c:pt>
                      <c:pt idx="59">
                        <c:v>5.9</c:v>
                      </c:pt>
                      <c:pt idx="60">
                        <c:v>6</c:v>
                      </c:pt>
                      <c:pt idx="61">
                        <c:v>6.1</c:v>
                      </c:pt>
                      <c:pt idx="62">
                        <c:v>6.2</c:v>
                      </c:pt>
                      <c:pt idx="63">
                        <c:v>6.3</c:v>
                      </c:pt>
                      <c:pt idx="64">
                        <c:v>6.4</c:v>
                      </c:pt>
                      <c:pt idx="65">
                        <c:v>6.5</c:v>
                      </c:pt>
                      <c:pt idx="66">
                        <c:v>6.6</c:v>
                      </c:pt>
                      <c:pt idx="67">
                        <c:v>6.7</c:v>
                      </c:pt>
                      <c:pt idx="68">
                        <c:v>6.8</c:v>
                      </c:pt>
                      <c:pt idx="69">
                        <c:v>6.9</c:v>
                      </c:pt>
                      <c:pt idx="70">
                        <c:v>7</c:v>
                      </c:pt>
                      <c:pt idx="71">
                        <c:v>7.1</c:v>
                      </c:pt>
                      <c:pt idx="72">
                        <c:v>7.2</c:v>
                      </c:pt>
                      <c:pt idx="73">
                        <c:v>7.3</c:v>
                      </c:pt>
                      <c:pt idx="74">
                        <c:v>7.4</c:v>
                      </c:pt>
                      <c:pt idx="75">
                        <c:v>7.5</c:v>
                      </c:pt>
                      <c:pt idx="76">
                        <c:v>7.6</c:v>
                      </c:pt>
                      <c:pt idx="77">
                        <c:v>7.7</c:v>
                      </c:pt>
                      <c:pt idx="78">
                        <c:v>7.8</c:v>
                      </c:pt>
                      <c:pt idx="79">
                        <c:v>7.9</c:v>
                      </c:pt>
                      <c:pt idx="80">
                        <c:v>8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Sheet1!$F$2:$F$83</c15:sqref>
                        </c15:formulaRef>
                      </c:ext>
                    </c:extLst>
                    <c:numCache>
                      <c:formatCode>General</c:formatCode>
                      <c:ptCount val="8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4</c:v>
                      </c:pt>
                      <c:pt idx="41">
                        <c:v>18</c:v>
                      </c:pt>
                      <c:pt idx="42">
                        <c:v>55</c:v>
                      </c:pt>
                      <c:pt idx="43">
                        <c:v>201</c:v>
                      </c:pt>
                      <c:pt idx="44">
                        <c:v>223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C924-4C4A-B0BE-9D19BFCC14B1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Sheet1!$G$1</c15:sqref>
                        </c15:formulaRef>
                      </c:ext>
                    </c:extLst>
                    <c:strCache>
                      <c:ptCount val="1"/>
                      <c:pt idx="0">
                        <c:v>XORIST 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Sheet1!$A$2:$A$83</c15:sqref>
                        </c15:formulaRef>
                      </c:ext>
                    </c:extLst>
                    <c:numCache>
                      <c:formatCode>General</c:formatCode>
                      <c:ptCount val="82"/>
                      <c:pt idx="0">
                        <c:v>0</c:v>
                      </c:pt>
                      <c:pt idx="1">
                        <c:v>0.1</c:v>
                      </c:pt>
                      <c:pt idx="2">
                        <c:v>0.2</c:v>
                      </c:pt>
                      <c:pt idx="3">
                        <c:v>0.3</c:v>
                      </c:pt>
                      <c:pt idx="4">
                        <c:v>0.4</c:v>
                      </c:pt>
                      <c:pt idx="5">
                        <c:v>0.5</c:v>
                      </c:pt>
                      <c:pt idx="6">
                        <c:v>0.6</c:v>
                      </c:pt>
                      <c:pt idx="7">
                        <c:v>0.7</c:v>
                      </c:pt>
                      <c:pt idx="8">
                        <c:v>0.8</c:v>
                      </c:pt>
                      <c:pt idx="9">
                        <c:v>0.9</c:v>
                      </c:pt>
                      <c:pt idx="10">
                        <c:v>1</c:v>
                      </c:pt>
                      <c:pt idx="11">
                        <c:v>1.1000000000000001</c:v>
                      </c:pt>
                      <c:pt idx="12">
                        <c:v>1.2</c:v>
                      </c:pt>
                      <c:pt idx="13">
                        <c:v>1.3</c:v>
                      </c:pt>
                      <c:pt idx="14">
                        <c:v>1.4</c:v>
                      </c:pt>
                      <c:pt idx="15">
                        <c:v>1.5</c:v>
                      </c:pt>
                      <c:pt idx="16">
                        <c:v>1.6</c:v>
                      </c:pt>
                      <c:pt idx="17">
                        <c:v>1.7</c:v>
                      </c:pt>
                      <c:pt idx="18">
                        <c:v>1.8</c:v>
                      </c:pt>
                      <c:pt idx="19">
                        <c:v>1.9</c:v>
                      </c:pt>
                      <c:pt idx="20">
                        <c:v>2</c:v>
                      </c:pt>
                      <c:pt idx="21">
                        <c:v>2.1</c:v>
                      </c:pt>
                      <c:pt idx="22">
                        <c:v>2.2000000000000002</c:v>
                      </c:pt>
                      <c:pt idx="23">
                        <c:v>2.2999999999999998</c:v>
                      </c:pt>
                      <c:pt idx="24">
                        <c:v>2.4</c:v>
                      </c:pt>
                      <c:pt idx="25">
                        <c:v>2.5</c:v>
                      </c:pt>
                      <c:pt idx="26">
                        <c:v>2.6</c:v>
                      </c:pt>
                      <c:pt idx="27">
                        <c:v>2.7</c:v>
                      </c:pt>
                      <c:pt idx="28">
                        <c:v>2.8</c:v>
                      </c:pt>
                      <c:pt idx="29">
                        <c:v>2.9</c:v>
                      </c:pt>
                      <c:pt idx="30">
                        <c:v>3</c:v>
                      </c:pt>
                      <c:pt idx="31">
                        <c:v>3.1</c:v>
                      </c:pt>
                      <c:pt idx="32">
                        <c:v>3.2</c:v>
                      </c:pt>
                      <c:pt idx="33">
                        <c:v>3.3</c:v>
                      </c:pt>
                      <c:pt idx="34">
                        <c:v>3.4</c:v>
                      </c:pt>
                      <c:pt idx="35">
                        <c:v>3.5</c:v>
                      </c:pt>
                      <c:pt idx="36">
                        <c:v>3.6</c:v>
                      </c:pt>
                      <c:pt idx="37">
                        <c:v>3.7</c:v>
                      </c:pt>
                      <c:pt idx="38">
                        <c:v>3.8</c:v>
                      </c:pt>
                      <c:pt idx="39">
                        <c:v>3.9</c:v>
                      </c:pt>
                      <c:pt idx="40">
                        <c:v>4</c:v>
                      </c:pt>
                      <c:pt idx="41">
                        <c:v>4.0999999999999996</c:v>
                      </c:pt>
                      <c:pt idx="42">
                        <c:v>4.2</c:v>
                      </c:pt>
                      <c:pt idx="43">
                        <c:v>4.3</c:v>
                      </c:pt>
                      <c:pt idx="44">
                        <c:v>4.4000000000000004</c:v>
                      </c:pt>
                      <c:pt idx="45">
                        <c:v>4.5</c:v>
                      </c:pt>
                      <c:pt idx="46">
                        <c:v>4.5999999999999996</c:v>
                      </c:pt>
                      <c:pt idx="47">
                        <c:v>4.7</c:v>
                      </c:pt>
                      <c:pt idx="48">
                        <c:v>4.8</c:v>
                      </c:pt>
                      <c:pt idx="49">
                        <c:v>4.9000000000000004</c:v>
                      </c:pt>
                      <c:pt idx="50">
                        <c:v>5</c:v>
                      </c:pt>
                      <c:pt idx="51">
                        <c:v>5.0999999999999996</c:v>
                      </c:pt>
                      <c:pt idx="52">
                        <c:v>5.2</c:v>
                      </c:pt>
                      <c:pt idx="53">
                        <c:v>5.3</c:v>
                      </c:pt>
                      <c:pt idx="54">
                        <c:v>5.4</c:v>
                      </c:pt>
                      <c:pt idx="55">
                        <c:v>5.5</c:v>
                      </c:pt>
                      <c:pt idx="56">
                        <c:v>5.6</c:v>
                      </c:pt>
                      <c:pt idx="57">
                        <c:v>5.7</c:v>
                      </c:pt>
                      <c:pt idx="58">
                        <c:v>5.8</c:v>
                      </c:pt>
                      <c:pt idx="59">
                        <c:v>5.9</c:v>
                      </c:pt>
                      <c:pt idx="60">
                        <c:v>6</c:v>
                      </c:pt>
                      <c:pt idx="61">
                        <c:v>6.1</c:v>
                      </c:pt>
                      <c:pt idx="62">
                        <c:v>6.2</c:v>
                      </c:pt>
                      <c:pt idx="63">
                        <c:v>6.3</c:v>
                      </c:pt>
                      <c:pt idx="64">
                        <c:v>6.4</c:v>
                      </c:pt>
                      <c:pt idx="65">
                        <c:v>6.5</c:v>
                      </c:pt>
                      <c:pt idx="66">
                        <c:v>6.6</c:v>
                      </c:pt>
                      <c:pt idx="67">
                        <c:v>6.7</c:v>
                      </c:pt>
                      <c:pt idx="68">
                        <c:v>6.8</c:v>
                      </c:pt>
                      <c:pt idx="69">
                        <c:v>6.9</c:v>
                      </c:pt>
                      <c:pt idx="70">
                        <c:v>7</c:v>
                      </c:pt>
                      <c:pt idx="71">
                        <c:v>7.1</c:v>
                      </c:pt>
                      <c:pt idx="72">
                        <c:v>7.2</c:v>
                      </c:pt>
                      <c:pt idx="73">
                        <c:v>7.3</c:v>
                      </c:pt>
                      <c:pt idx="74">
                        <c:v>7.4</c:v>
                      </c:pt>
                      <c:pt idx="75">
                        <c:v>7.5</c:v>
                      </c:pt>
                      <c:pt idx="76">
                        <c:v>7.6</c:v>
                      </c:pt>
                      <c:pt idx="77">
                        <c:v>7.7</c:v>
                      </c:pt>
                      <c:pt idx="78">
                        <c:v>7.8</c:v>
                      </c:pt>
                      <c:pt idx="79">
                        <c:v>7.9</c:v>
                      </c:pt>
                      <c:pt idx="80">
                        <c:v>8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Sheet1!$G$2:$G$83</c15:sqref>
                        </c15:formulaRef>
                      </c:ext>
                    </c:extLst>
                    <c:numCache>
                      <c:formatCode>General</c:formatCode>
                      <c:ptCount val="82"/>
                      <c:pt idx="0">
                        <c:v>1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2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1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76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1</c:v>
                      </c:pt>
                      <c:pt idx="28">
                        <c:v>0</c:v>
                      </c:pt>
                      <c:pt idx="29">
                        <c:v>2</c:v>
                      </c:pt>
                      <c:pt idx="30">
                        <c:v>0</c:v>
                      </c:pt>
                      <c:pt idx="31">
                        <c:v>11</c:v>
                      </c:pt>
                      <c:pt idx="32">
                        <c:v>7</c:v>
                      </c:pt>
                      <c:pt idx="33">
                        <c:v>5</c:v>
                      </c:pt>
                      <c:pt idx="34">
                        <c:v>8</c:v>
                      </c:pt>
                      <c:pt idx="35">
                        <c:v>10</c:v>
                      </c:pt>
                      <c:pt idx="36">
                        <c:v>12</c:v>
                      </c:pt>
                      <c:pt idx="37">
                        <c:v>8</c:v>
                      </c:pt>
                      <c:pt idx="38">
                        <c:v>9</c:v>
                      </c:pt>
                      <c:pt idx="39">
                        <c:v>5</c:v>
                      </c:pt>
                      <c:pt idx="40">
                        <c:v>28</c:v>
                      </c:pt>
                      <c:pt idx="41">
                        <c:v>28</c:v>
                      </c:pt>
                      <c:pt idx="42">
                        <c:v>26</c:v>
                      </c:pt>
                      <c:pt idx="43">
                        <c:v>2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C924-4C4A-B0BE-9D19BFCC14B1}"/>
                  </c:ext>
                </c:extLst>
              </c15:ser>
            </c15:filteredScatterSeries>
            <c15:filteredScatte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Sheet1!$H$1</c15:sqref>
                        </c15:formulaRef>
                      </c:ext>
                    </c:extLst>
                    <c:strCache>
                      <c:ptCount val="1"/>
                      <c:pt idx="0">
                        <c:v>HERMES 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Sheet1!$A$2:$A$83</c15:sqref>
                        </c15:formulaRef>
                      </c:ext>
                    </c:extLst>
                    <c:numCache>
                      <c:formatCode>General</c:formatCode>
                      <c:ptCount val="82"/>
                      <c:pt idx="0">
                        <c:v>0</c:v>
                      </c:pt>
                      <c:pt idx="1">
                        <c:v>0.1</c:v>
                      </c:pt>
                      <c:pt idx="2">
                        <c:v>0.2</c:v>
                      </c:pt>
                      <c:pt idx="3">
                        <c:v>0.3</c:v>
                      </c:pt>
                      <c:pt idx="4">
                        <c:v>0.4</c:v>
                      </c:pt>
                      <c:pt idx="5">
                        <c:v>0.5</c:v>
                      </c:pt>
                      <c:pt idx="6">
                        <c:v>0.6</c:v>
                      </c:pt>
                      <c:pt idx="7">
                        <c:v>0.7</c:v>
                      </c:pt>
                      <c:pt idx="8">
                        <c:v>0.8</c:v>
                      </c:pt>
                      <c:pt idx="9">
                        <c:v>0.9</c:v>
                      </c:pt>
                      <c:pt idx="10">
                        <c:v>1</c:v>
                      </c:pt>
                      <c:pt idx="11">
                        <c:v>1.1000000000000001</c:v>
                      </c:pt>
                      <c:pt idx="12">
                        <c:v>1.2</c:v>
                      </c:pt>
                      <c:pt idx="13">
                        <c:v>1.3</c:v>
                      </c:pt>
                      <c:pt idx="14">
                        <c:v>1.4</c:v>
                      </c:pt>
                      <c:pt idx="15">
                        <c:v>1.5</c:v>
                      </c:pt>
                      <c:pt idx="16">
                        <c:v>1.6</c:v>
                      </c:pt>
                      <c:pt idx="17">
                        <c:v>1.7</c:v>
                      </c:pt>
                      <c:pt idx="18">
                        <c:v>1.8</c:v>
                      </c:pt>
                      <c:pt idx="19">
                        <c:v>1.9</c:v>
                      </c:pt>
                      <c:pt idx="20">
                        <c:v>2</c:v>
                      </c:pt>
                      <c:pt idx="21">
                        <c:v>2.1</c:v>
                      </c:pt>
                      <c:pt idx="22">
                        <c:v>2.2000000000000002</c:v>
                      </c:pt>
                      <c:pt idx="23">
                        <c:v>2.2999999999999998</c:v>
                      </c:pt>
                      <c:pt idx="24">
                        <c:v>2.4</c:v>
                      </c:pt>
                      <c:pt idx="25">
                        <c:v>2.5</c:v>
                      </c:pt>
                      <c:pt idx="26">
                        <c:v>2.6</c:v>
                      </c:pt>
                      <c:pt idx="27">
                        <c:v>2.7</c:v>
                      </c:pt>
                      <c:pt idx="28">
                        <c:v>2.8</c:v>
                      </c:pt>
                      <c:pt idx="29">
                        <c:v>2.9</c:v>
                      </c:pt>
                      <c:pt idx="30">
                        <c:v>3</c:v>
                      </c:pt>
                      <c:pt idx="31">
                        <c:v>3.1</c:v>
                      </c:pt>
                      <c:pt idx="32">
                        <c:v>3.2</c:v>
                      </c:pt>
                      <c:pt idx="33">
                        <c:v>3.3</c:v>
                      </c:pt>
                      <c:pt idx="34">
                        <c:v>3.4</c:v>
                      </c:pt>
                      <c:pt idx="35">
                        <c:v>3.5</c:v>
                      </c:pt>
                      <c:pt idx="36">
                        <c:v>3.6</c:v>
                      </c:pt>
                      <c:pt idx="37">
                        <c:v>3.7</c:v>
                      </c:pt>
                      <c:pt idx="38">
                        <c:v>3.8</c:v>
                      </c:pt>
                      <c:pt idx="39">
                        <c:v>3.9</c:v>
                      </c:pt>
                      <c:pt idx="40">
                        <c:v>4</c:v>
                      </c:pt>
                      <c:pt idx="41">
                        <c:v>4.0999999999999996</c:v>
                      </c:pt>
                      <c:pt idx="42">
                        <c:v>4.2</c:v>
                      </c:pt>
                      <c:pt idx="43">
                        <c:v>4.3</c:v>
                      </c:pt>
                      <c:pt idx="44">
                        <c:v>4.4000000000000004</c:v>
                      </c:pt>
                      <c:pt idx="45">
                        <c:v>4.5</c:v>
                      </c:pt>
                      <c:pt idx="46">
                        <c:v>4.5999999999999996</c:v>
                      </c:pt>
                      <c:pt idx="47">
                        <c:v>4.7</c:v>
                      </c:pt>
                      <c:pt idx="48">
                        <c:v>4.8</c:v>
                      </c:pt>
                      <c:pt idx="49">
                        <c:v>4.9000000000000004</c:v>
                      </c:pt>
                      <c:pt idx="50">
                        <c:v>5</c:v>
                      </c:pt>
                      <c:pt idx="51">
                        <c:v>5.0999999999999996</c:v>
                      </c:pt>
                      <c:pt idx="52">
                        <c:v>5.2</c:v>
                      </c:pt>
                      <c:pt idx="53">
                        <c:v>5.3</c:v>
                      </c:pt>
                      <c:pt idx="54">
                        <c:v>5.4</c:v>
                      </c:pt>
                      <c:pt idx="55">
                        <c:v>5.5</c:v>
                      </c:pt>
                      <c:pt idx="56">
                        <c:v>5.6</c:v>
                      </c:pt>
                      <c:pt idx="57">
                        <c:v>5.7</c:v>
                      </c:pt>
                      <c:pt idx="58">
                        <c:v>5.8</c:v>
                      </c:pt>
                      <c:pt idx="59">
                        <c:v>5.9</c:v>
                      </c:pt>
                      <c:pt idx="60">
                        <c:v>6</c:v>
                      </c:pt>
                      <c:pt idx="61">
                        <c:v>6.1</c:v>
                      </c:pt>
                      <c:pt idx="62">
                        <c:v>6.2</c:v>
                      </c:pt>
                      <c:pt idx="63">
                        <c:v>6.3</c:v>
                      </c:pt>
                      <c:pt idx="64">
                        <c:v>6.4</c:v>
                      </c:pt>
                      <c:pt idx="65">
                        <c:v>6.5</c:v>
                      </c:pt>
                      <c:pt idx="66">
                        <c:v>6.6</c:v>
                      </c:pt>
                      <c:pt idx="67">
                        <c:v>6.7</c:v>
                      </c:pt>
                      <c:pt idx="68">
                        <c:v>6.8</c:v>
                      </c:pt>
                      <c:pt idx="69">
                        <c:v>6.9</c:v>
                      </c:pt>
                      <c:pt idx="70">
                        <c:v>7</c:v>
                      </c:pt>
                      <c:pt idx="71">
                        <c:v>7.1</c:v>
                      </c:pt>
                      <c:pt idx="72">
                        <c:v>7.2</c:v>
                      </c:pt>
                      <c:pt idx="73">
                        <c:v>7.3</c:v>
                      </c:pt>
                      <c:pt idx="74">
                        <c:v>7.4</c:v>
                      </c:pt>
                      <c:pt idx="75">
                        <c:v>7.5</c:v>
                      </c:pt>
                      <c:pt idx="76">
                        <c:v>7.6</c:v>
                      </c:pt>
                      <c:pt idx="77">
                        <c:v>7.7</c:v>
                      </c:pt>
                      <c:pt idx="78">
                        <c:v>7.8</c:v>
                      </c:pt>
                      <c:pt idx="79">
                        <c:v>7.9</c:v>
                      </c:pt>
                      <c:pt idx="80">
                        <c:v>8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Sheet1!$H$2:$H$83</c15:sqref>
                        </c15:formulaRef>
                      </c:ext>
                    </c:extLst>
                    <c:numCache>
                      <c:formatCode>General</c:formatCode>
                      <c:ptCount val="8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7</c:v>
                      </c:pt>
                      <c:pt idx="41">
                        <c:v>13</c:v>
                      </c:pt>
                      <c:pt idx="42">
                        <c:v>50</c:v>
                      </c:pt>
                      <c:pt idx="43">
                        <c:v>208</c:v>
                      </c:pt>
                      <c:pt idx="44">
                        <c:v>222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C924-4C4A-B0BE-9D19BFCC14B1}"/>
                  </c:ext>
                </c:extLst>
              </c15:ser>
            </c15:filteredScatterSeries>
            <c15:filteredScatte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Sheet1!$I$1</c15:sqref>
                        </c15:formulaRef>
                      </c:ext>
                    </c:extLst>
                    <c:strCache>
                      <c:ptCount val="1"/>
                      <c:pt idx="0">
                        <c:v>GANDCRAB 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Sheet1!$A$2:$A$83</c15:sqref>
                        </c15:formulaRef>
                      </c:ext>
                    </c:extLst>
                    <c:numCache>
                      <c:formatCode>General</c:formatCode>
                      <c:ptCount val="82"/>
                      <c:pt idx="0">
                        <c:v>0</c:v>
                      </c:pt>
                      <c:pt idx="1">
                        <c:v>0.1</c:v>
                      </c:pt>
                      <c:pt idx="2">
                        <c:v>0.2</c:v>
                      </c:pt>
                      <c:pt idx="3">
                        <c:v>0.3</c:v>
                      </c:pt>
                      <c:pt idx="4">
                        <c:v>0.4</c:v>
                      </c:pt>
                      <c:pt idx="5">
                        <c:v>0.5</c:v>
                      </c:pt>
                      <c:pt idx="6">
                        <c:v>0.6</c:v>
                      </c:pt>
                      <c:pt idx="7">
                        <c:v>0.7</c:v>
                      </c:pt>
                      <c:pt idx="8">
                        <c:v>0.8</c:v>
                      </c:pt>
                      <c:pt idx="9">
                        <c:v>0.9</c:v>
                      </c:pt>
                      <c:pt idx="10">
                        <c:v>1</c:v>
                      </c:pt>
                      <c:pt idx="11">
                        <c:v>1.1000000000000001</c:v>
                      </c:pt>
                      <c:pt idx="12">
                        <c:v>1.2</c:v>
                      </c:pt>
                      <c:pt idx="13">
                        <c:v>1.3</c:v>
                      </c:pt>
                      <c:pt idx="14">
                        <c:v>1.4</c:v>
                      </c:pt>
                      <c:pt idx="15">
                        <c:v>1.5</c:v>
                      </c:pt>
                      <c:pt idx="16">
                        <c:v>1.6</c:v>
                      </c:pt>
                      <c:pt idx="17">
                        <c:v>1.7</c:v>
                      </c:pt>
                      <c:pt idx="18">
                        <c:v>1.8</c:v>
                      </c:pt>
                      <c:pt idx="19">
                        <c:v>1.9</c:v>
                      </c:pt>
                      <c:pt idx="20">
                        <c:v>2</c:v>
                      </c:pt>
                      <c:pt idx="21">
                        <c:v>2.1</c:v>
                      </c:pt>
                      <c:pt idx="22">
                        <c:v>2.2000000000000002</c:v>
                      </c:pt>
                      <c:pt idx="23">
                        <c:v>2.2999999999999998</c:v>
                      </c:pt>
                      <c:pt idx="24">
                        <c:v>2.4</c:v>
                      </c:pt>
                      <c:pt idx="25">
                        <c:v>2.5</c:v>
                      </c:pt>
                      <c:pt idx="26">
                        <c:v>2.6</c:v>
                      </c:pt>
                      <c:pt idx="27">
                        <c:v>2.7</c:v>
                      </c:pt>
                      <c:pt idx="28">
                        <c:v>2.8</c:v>
                      </c:pt>
                      <c:pt idx="29">
                        <c:v>2.9</c:v>
                      </c:pt>
                      <c:pt idx="30">
                        <c:v>3</c:v>
                      </c:pt>
                      <c:pt idx="31">
                        <c:v>3.1</c:v>
                      </c:pt>
                      <c:pt idx="32">
                        <c:v>3.2</c:v>
                      </c:pt>
                      <c:pt idx="33">
                        <c:v>3.3</c:v>
                      </c:pt>
                      <c:pt idx="34">
                        <c:v>3.4</c:v>
                      </c:pt>
                      <c:pt idx="35">
                        <c:v>3.5</c:v>
                      </c:pt>
                      <c:pt idx="36">
                        <c:v>3.6</c:v>
                      </c:pt>
                      <c:pt idx="37">
                        <c:v>3.7</c:v>
                      </c:pt>
                      <c:pt idx="38">
                        <c:v>3.8</c:v>
                      </c:pt>
                      <c:pt idx="39">
                        <c:v>3.9</c:v>
                      </c:pt>
                      <c:pt idx="40">
                        <c:v>4</c:v>
                      </c:pt>
                      <c:pt idx="41">
                        <c:v>4.0999999999999996</c:v>
                      </c:pt>
                      <c:pt idx="42">
                        <c:v>4.2</c:v>
                      </c:pt>
                      <c:pt idx="43">
                        <c:v>4.3</c:v>
                      </c:pt>
                      <c:pt idx="44">
                        <c:v>4.4000000000000004</c:v>
                      </c:pt>
                      <c:pt idx="45">
                        <c:v>4.5</c:v>
                      </c:pt>
                      <c:pt idx="46">
                        <c:v>4.5999999999999996</c:v>
                      </c:pt>
                      <c:pt idx="47">
                        <c:v>4.7</c:v>
                      </c:pt>
                      <c:pt idx="48">
                        <c:v>4.8</c:v>
                      </c:pt>
                      <c:pt idx="49">
                        <c:v>4.9000000000000004</c:v>
                      </c:pt>
                      <c:pt idx="50">
                        <c:v>5</c:v>
                      </c:pt>
                      <c:pt idx="51">
                        <c:v>5.0999999999999996</c:v>
                      </c:pt>
                      <c:pt idx="52">
                        <c:v>5.2</c:v>
                      </c:pt>
                      <c:pt idx="53">
                        <c:v>5.3</c:v>
                      </c:pt>
                      <c:pt idx="54">
                        <c:v>5.4</c:v>
                      </c:pt>
                      <c:pt idx="55">
                        <c:v>5.5</c:v>
                      </c:pt>
                      <c:pt idx="56">
                        <c:v>5.6</c:v>
                      </c:pt>
                      <c:pt idx="57">
                        <c:v>5.7</c:v>
                      </c:pt>
                      <c:pt idx="58">
                        <c:v>5.8</c:v>
                      </c:pt>
                      <c:pt idx="59">
                        <c:v>5.9</c:v>
                      </c:pt>
                      <c:pt idx="60">
                        <c:v>6</c:v>
                      </c:pt>
                      <c:pt idx="61">
                        <c:v>6.1</c:v>
                      </c:pt>
                      <c:pt idx="62">
                        <c:v>6.2</c:v>
                      </c:pt>
                      <c:pt idx="63">
                        <c:v>6.3</c:v>
                      </c:pt>
                      <c:pt idx="64">
                        <c:v>6.4</c:v>
                      </c:pt>
                      <c:pt idx="65">
                        <c:v>6.5</c:v>
                      </c:pt>
                      <c:pt idx="66">
                        <c:v>6.6</c:v>
                      </c:pt>
                      <c:pt idx="67">
                        <c:v>6.7</c:v>
                      </c:pt>
                      <c:pt idx="68">
                        <c:v>6.8</c:v>
                      </c:pt>
                      <c:pt idx="69">
                        <c:v>6.9</c:v>
                      </c:pt>
                      <c:pt idx="70">
                        <c:v>7</c:v>
                      </c:pt>
                      <c:pt idx="71">
                        <c:v>7.1</c:v>
                      </c:pt>
                      <c:pt idx="72">
                        <c:v>7.2</c:v>
                      </c:pt>
                      <c:pt idx="73">
                        <c:v>7.3</c:v>
                      </c:pt>
                      <c:pt idx="74">
                        <c:v>7.4</c:v>
                      </c:pt>
                      <c:pt idx="75">
                        <c:v>7.5</c:v>
                      </c:pt>
                      <c:pt idx="76">
                        <c:v>7.6</c:v>
                      </c:pt>
                      <c:pt idx="77">
                        <c:v>7.7</c:v>
                      </c:pt>
                      <c:pt idx="78">
                        <c:v>7.8</c:v>
                      </c:pt>
                      <c:pt idx="79">
                        <c:v>7.9</c:v>
                      </c:pt>
                      <c:pt idx="80">
                        <c:v>8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Sheet1!$I$2:$I$83</c15:sqref>
                        </c15:formulaRef>
                      </c:ext>
                    </c:extLst>
                    <c:numCache>
                      <c:formatCode>General</c:formatCode>
                      <c:ptCount val="8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1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5</c:v>
                      </c:pt>
                      <c:pt idx="41">
                        <c:v>13</c:v>
                      </c:pt>
                      <c:pt idx="42">
                        <c:v>70</c:v>
                      </c:pt>
                      <c:pt idx="43">
                        <c:v>185</c:v>
                      </c:pt>
                      <c:pt idx="44">
                        <c:v>227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C924-4C4A-B0BE-9D19BFCC14B1}"/>
                  </c:ext>
                </c:extLst>
              </c15:ser>
            </c15:filteredScatterSeries>
            <c15:filteredScatter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</c15:sqref>
                        </c15:formulaRef>
                      </c:ext>
                    </c:extLst>
                    <c:strCache>
                      <c:ptCount val="1"/>
                      <c:pt idx="0">
                        <c:v>SHADE (TROLDESH) -2018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Sheet1!$A$2:$A$83</c15:sqref>
                        </c15:formulaRef>
                      </c:ext>
                    </c:extLst>
                    <c:numCache>
                      <c:formatCode>General</c:formatCode>
                      <c:ptCount val="82"/>
                      <c:pt idx="0">
                        <c:v>0</c:v>
                      </c:pt>
                      <c:pt idx="1">
                        <c:v>0.1</c:v>
                      </c:pt>
                      <c:pt idx="2">
                        <c:v>0.2</c:v>
                      </c:pt>
                      <c:pt idx="3">
                        <c:v>0.3</c:v>
                      </c:pt>
                      <c:pt idx="4">
                        <c:v>0.4</c:v>
                      </c:pt>
                      <c:pt idx="5">
                        <c:v>0.5</c:v>
                      </c:pt>
                      <c:pt idx="6">
                        <c:v>0.6</c:v>
                      </c:pt>
                      <c:pt idx="7">
                        <c:v>0.7</c:v>
                      </c:pt>
                      <c:pt idx="8">
                        <c:v>0.8</c:v>
                      </c:pt>
                      <c:pt idx="9">
                        <c:v>0.9</c:v>
                      </c:pt>
                      <c:pt idx="10">
                        <c:v>1</c:v>
                      </c:pt>
                      <c:pt idx="11">
                        <c:v>1.1000000000000001</c:v>
                      </c:pt>
                      <c:pt idx="12">
                        <c:v>1.2</c:v>
                      </c:pt>
                      <c:pt idx="13">
                        <c:v>1.3</c:v>
                      </c:pt>
                      <c:pt idx="14">
                        <c:v>1.4</c:v>
                      </c:pt>
                      <c:pt idx="15">
                        <c:v>1.5</c:v>
                      </c:pt>
                      <c:pt idx="16">
                        <c:v>1.6</c:v>
                      </c:pt>
                      <c:pt idx="17">
                        <c:v>1.7</c:v>
                      </c:pt>
                      <c:pt idx="18">
                        <c:v>1.8</c:v>
                      </c:pt>
                      <c:pt idx="19">
                        <c:v>1.9</c:v>
                      </c:pt>
                      <c:pt idx="20">
                        <c:v>2</c:v>
                      </c:pt>
                      <c:pt idx="21">
                        <c:v>2.1</c:v>
                      </c:pt>
                      <c:pt idx="22">
                        <c:v>2.2000000000000002</c:v>
                      </c:pt>
                      <c:pt idx="23">
                        <c:v>2.2999999999999998</c:v>
                      </c:pt>
                      <c:pt idx="24">
                        <c:v>2.4</c:v>
                      </c:pt>
                      <c:pt idx="25">
                        <c:v>2.5</c:v>
                      </c:pt>
                      <c:pt idx="26">
                        <c:v>2.6</c:v>
                      </c:pt>
                      <c:pt idx="27">
                        <c:v>2.7</c:v>
                      </c:pt>
                      <c:pt idx="28">
                        <c:v>2.8</c:v>
                      </c:pt>
                      <c:pt idx="29">
                        <c:v>2.9</c:v>
                      </c:pt>
                      <c:pt idx="30">
                        <c:v>3</c:v>
                      </c:pt>
                      <c:pt idx="31">
                        <c:v>3.1</c:v>
                      </c:pt>
                      <c:pt idx="32">
                        <c:v>3.2</c:v>
                      </c:pt>
                      <c:pt idx="33">
                        <c:v>3.3</c:v>
                      </c:pt>
                      <c:pt idx="34">
                        <c:v>3.4</c:v>
                      </c:pt>
                      <c:pt idx="35">
                        <c:v>3.5</c:v>
                      </c:pt>
                      <c:pt idx="36">
                        <c:v>3.6</c:v>
                      </c:pt>
                      <c:pt idx="37">
                        <c:v>3.7</c:v>
                      </c:pt>
                      <c:pt idx="38">
                        <c:v>3.8</c:v>
                      </c:pt>
                      <c:pt idx="39">
                        <c:v>3.9</c:v>
                      </c:pt>
                      <c:pt idx="40">
                        <c:v>4</c:v>
                      </c:pt>
                      <c:pt idx="41">
                        <c:v>4.0999999999999996</c:v>
                      </c:pt>
                      <c:pt idx="42">
                        <c:v>4.2</c:v>
                      </c:pt>
                      <c:pt idx="43">
                        <c:v>4.3</c:v>
                      </c:pt>
                      <c:pt idx="44">
                        <c:v>4.4000000000000004</c:v>
                      </c:pt>
                      <c:pt idx="45">
                        <c:v>4.5</c:v>
                      </c:pt>
                      <c:pt idx="46">
                        <c:v>4.5999999999999996</c:v>
                      </c:pt>
                      <c:pt idx="47">
                        <c:v>4.7</c:v>
                      </c:pt>
                      <c:pt idx="48">
                        <c:v>4.8</c:v>
                      </c:pt>
                      <c:pt idx="49">
                        <c:v>4.9000000000000004</c:v>
                      </c:pt>
                      <c:pt idx="50">
                        <c:v>5</c:v>
                      </c:pt>
                      <c:pt idx="51">
                        <c:v>5.0999999999999996</c:v>
                      </c:pt>
                      <c:pt idx="52">
                        <c:v>5.2</c:v>
                      </c:pt>
                      <c:pt idx="53">
                        <c:v>5.3</c:v>
                      </c:pt>
                      <c:pt idx="54">
                        <c:v>5.4</c:v>
                      </c:pt>
                      <c:pt idx="55">
                        <c:v>5.5</c:v>
                      </c:pt>
                      <c:pt idx="56">
                        <c:v>5.6</c:v>
                      </c:pt>
                      <c:pt idx="57">
                        <c:v>5.7</c:v>
                      </c:pt>
                      <c:pt idx="58">
                        <c:v>5.8</c:v>
                      </c:pt>
                      <c:pt idx="59">
                        <c:v>5.9</c:v>
                      </c:pt>
                      <c:pt idx="60">
                        <c:v>6</c:v>
                      </c:pt>
                      <c:pt idx="61">
                        <c:v>6.1</c:v>
                      </c:pt>
                      <c:pt idx="62">
                        <c:v>6.2</c:v>
                      </c:pt>
                      <c:pt idx="63">
                        <c:v>6.3</c:v>
                      </c:pt>
                      <c:pt idx="64">
                        <c:v>6.4</c:v>
                      </c:pt>
                      <c:pt idx="65">
                        <c:v>6.5</c:v>
                      </c:pt>
                      <c:pt idx="66">
                        <c:v>6.6</c:v>
                      </c:pt>
                      <c:pt idx="67">
                        <c:v>6.7</c:v>
                      </c:pt>
                      <c:pt idx="68">
                        <c:v>6.8</c:v>
                      </c:pt>
                      <c:pt idx="69">
                        <c:v>6.9</c:v>
                      </c:pt>
                      <c:pt idx="70">
                        <c:v>7</c:v>
                      </c:pt>
                      <c:pt idx="71">
                        <c:v>7.1</c:v>
                      </c:pt>
                      <c:pt idx="72">
                        <c:v>7.2</c:v>
                      </c:pt>
                      <c:pt idx="73">
                        <c:v>7.3</c:v>
                      </c:pt>
                      <c:pt idx="74">
                        <c:v>7.4</c:v>
                      </c:pt>
                      <c:pt idx="75">
                        <c:v>7.5</c:v>
                      </c:pt>
                      <c:pt idx="76">
                        <c:v>7.6</c:v>
                      </c:pt>
                      <c:pt idx="77">
                        <c:v>7.7</c:v>
                      </c:pt>
                      <c:pt idx="78">
                        <c:v>7.8</c:v>
                      </c:pt>
                      <c:pt idx="79">
                        <c:v>7.9</c:v>
                      </c:pt>
                      <c:pt idx="80">
                        <c:v>8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Sheet1!$J$2:$J$83</c15:sqref>
                        </c15:formulaRef>
                      </c:ext>
                    </c:extLst>
                    <c:numCache>
                      <c:formatCode>General</c:formatCode>
                      <c:ptCount val="8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8</c:v>
                      </c:pt>
                      <c:pt idx="42">
                        <c:v>24</c:v>
                      </c:pt>
                      <c:pt idx="43">
                        <c:v>79</c:v>
                      </c:pt>
                      <c:pt idx="44">
                        <c:v>132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C924-4C4A-B0BE-9D19BFCC14B1}"/>
                  </c:ext>
                </c:extLst>
              </c15:ser>
            </c15:filteredScatterSeries>
            <c15:filteredScatter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Sheet1!$K$1</c15:sqref>
                        </c15:formulaRef>
                      </c:ext>
                    </c:extLst>
                    <c:strCache>
                      <c:ptCount val="1"/>
                      <c:pt idx="0">
                        <c:v>GANDCRAB 2019 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Sheet1!$A$2:$A$83</c15:sqref>
                        </c15:formulaRef>
                      </c:ext>
                    </c:extLst>
                    <c:numCache>
                      <c:formatCode>General</c:formatCode>
                      <c:ptCount val="82"/>
                      <c:pt idx="0">
                        <c:v>0</c:v>
                      </c:pt>
                      <c:pt idx="1">
                        <c:v>0.1</c:v>
                      </c:pt>
                      <c:pt idx="2">
                        <c:v>0.2</c:v>
                      </c:pt>
                      <c:pt idx="3">
                        <c:v>0.3</c:v>
                      </c:pt>
                      <c:pt idx="4">
                        <c:v>0.4</c:v>
                      </c:pt>
                      <c:pt idx="5">
                        <c:v>0.5</c:v>
                      </c:pt>
                      <c:pt idx="6">
                        <c:v>0.6</c:v>
                      </c:pt>
                      <c:pt idx="7">
                        <c:v>0.7</c:v>
                      </c:pt>
                      <c:pt idx="8">
                        <c:v>0.8</c:v>
                      </c:pt>
                      <c:pt idx="9">
                        <c:v>0.9</c:v>
                      </c:pt>
                      <c:pt idx="10">
                        <c:v>1</c:v>
                      </c:pt>
                      <c:pt idx="11">
                        <c:v>1.1000000000000001</c:v>
                      </c:pt>
                      <c:pt idx="12">
                        <c:v>1.2</c:v>
                      </c:pt>
                      <c:pt idx="13">
                        <c:v>1.3</c:v>
                      </c:pt>
                      <c:pt idx="14">
                        <c:v>1.4</c:v>
                      </c:pt>
                      <c:pt idx="15">
                        <c:v>1.5</c:v>
                      </c:pt>
                      <c:pt idx="16">
                        <c:v>1.6</c:v>
                      </c:pt>
                      <c:pt idx="17">
                        <c:v>1.7</c:v>
                      </c:pt>
                      <c:pt idx="18">
                        <c:v>1.8</c:v>
                      </c:pt>
                      <c:pt idx="19">
                        <c:v>1.9</c:v>
                      </c:pt>
                      <c:pt idx="20">
                        <c:v>2</c:v>
                      </c:pt>
                      <c:pt idx="21">
                        <c:v>2.1</c:v>
                      </c:pt>
                      <c:pt idx="22">
                        <c:v>2.2000000000000002</c:v>
                      </c:pt>
                      <c:pt idx="23">
                        <c:v>2.2999999999999998</c:v>
                      </c:pt>
                      <c:pt idx="24">
                        <c:v>2.4</c:v>
                      </c:pt>
                      <c:pt idx="25">
                        <c:v>2.5</c:v>
                      </c:pt>
                      <c:pt idx="26">
                        <c:v>2.6</c:v>
                      </c:pt>
                      <c:pt idx="27">
                        <c:v>2.7</c:v>
                      </c:pt>
                      <c:pt idx="28">
                        <c:v>2.8</c:v>
                      </c:pt>
                      <c:pt idx="29">
                        <c:v>2.9</c:v>
                      </c:pt>
                      <c:pt idx="30">
                        <c:v>3</c:v>
                      </c:pt>
                      <c:pt idx="31">
                        <c:v>3.1</c:v>
                      </c:pt>
                      <c:pt idx="32">
                        <c:v>3.2</c:v>
                      </c:pt>
                      <c:pt idx="33">
                        <c:v>3.3</c:v>
                      </c:pt>
                      <c:pt idx="34">
                        <c:v>3.4</c:v>
                      </c:pt>
                      <c:pt idx="35">
                        <c:v>3.5</c:v>
                      </c:pt>
                      <c:pt idx="36">
                        <c:v>3.6</c:v>
                      </c:pt>
                      <c:pt idx="37">
                        <c:v>3.7</c:v>
                      </c:pt>
                      <c:pt idx="38">
                        <c:v>3.8</c:v>
                      </c:pt>
                      <c:pt idx="39">
                        <c:v>3.9</c:v>
                      </c:pt>
                      <c:pt idx="40">
                        <c:v>4</c:v>
                      </c:pt>
                      <c:pt idx="41">
                        <c:v>4.0999999999999996</c:v>
                      </c:pt>
                      <c:pt idx="42">
                        <c:v>4.2</c:v>
                      </c:pt>
                      <c:pt idx="43">
                        <c:v>4.3</c:v>
                      </c:pt>
                      <c:pt idx="44">
                        <c:v>4.4000000000000004</c:v>
                      </c:pt>
                      <c:pt idx="45">
                        <c:v>4.5</c:v>
                      </c:pt>
                      <c:pt idx="46">
                        <c:v>4.5999999999999996</c:v>
                      </c:pt>
                      <c:pt idx="47">
                        <c:v>4.7</c:v>
                      </c:pt>
                      <c:pt idx="48">
                        <c:v>4.8</c:v>
                      </c:pt>
                      <c:pt idx="49">
                        <c:v>4.9000000000000004</c:v>
                      </c:pt>
                      <c:pt idx="50">
                        <c:v>5</c:v>
                      </c:pt>
                      <c:pt idx="51">
                        <c:v>5.0999999999999996</c:v>
                      </c:pt>
                      <c:pt idx="52">
                        <c:v>5.2</c:v>
                      </c:pt>
                      <c:pt idx="53">
                        <c:v>5.3</c:v>
                      </c:pt>
                      <c:pt idx="54">
                        <c:v>5.4</c:v>
                      </c:pt>
                      <c:pt idx="55">
                        <c:v>5.5</c:v>
                      </c:pt>
                      <c:pt idx="56">
                        <c:v>5.6</c:v>
                      </c:pt>
                      <c:pt idx="57">
                        <c:v>5.7</c:v>
                      </c:pt>
                      <c:pt idx="58">
                        <c:v>5.8</c:v>
                      </c:pt>
                      <c:pt idx="59">
                        <c:v>5.9</c:v>
                      </c:pt>
                      <c:pt idx="60">
                        <c:v>6</c:v>
                      </c:pt>
                      <c:pt idx="61">
                        <c:v>6.1</c:v>
                      </c:pt>
                      <c:pt idx="62">
                        <c:v>6.2</c:v>
                      </c:pt>
                      <c:pt idx="63">
                        <c:v>6.3</c:v>
                      </c:pt>
                      <c:pt idx="64">
                        <c:v>6.4</c:v>
                      </c:pt>
                      <c:pt idx="65">
                        <c:v>6.5</c:v>
                      </c:pt>
                      <c:pt idx="66">
                        <c:v>6.6</c:v>
                      </c:pt>
                      <c:pt idx="67">
                        <c:v>6.7</c:v>
                      </c:pt>
                      <c:pt idx="68">
                        <c:v>6.8</c:v>
                      </c:pt>
                      <c:pt idx="69">
                        <c:v>6.9</c:v>
                      </c:pt>
                      <c:pt idx="70">
                        <c:v>7</c:v>
                      </c:pt>
                      <c:pt idx="71">
                        <c:v>7.1</c:v>
                      </c:pt>
                      <c:pt idx="72">
                        <c:v>7.2</c:v>
                      </c:pt>
                      <c:pt idx="73">
                        <c:v>7.3</c:v>
                      </c:pt>
                      <c:pt idx="74">
                        <c:v>7.4</c:v>
                      </c:pt>
                      <c:pt idx="75">
                        <c:v>7.5</c:v>
                      </c:pt>
                      <c:pt idx="76">
                        <c:v>7.6</c:v>
                      </c:pt>
                      <c:pt idx="77">
                        <c:v>7.7</c:v>
                      </c:pt>
                      <c:pt idx="78">
                        <c:v>7.8</c:v>
                      </c:pt>
                      <c:pt idx="79">
                        <c:v>7.9</c:v>
                      </c:pt>
                      <c:pt idx="80">
                        <c:v>8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Sheet1!$K$2:$K$83</c15:sqref>
                        </c15:formulaRef>
                      </c:ext>
                    </c:extLst>
                    <c:numCache>
                      <c:formatCode>General</c:formatCode>
                      <c:ptCount val="8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1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4</c:v>
                      </c:pt>
                      <c:pt idx="41">
                        <c:v>22</c:v>
                      </c:pt>
                      <c:pt idx="42">
                        <c:v>64</c:v>
                      </c:pt>
                      <c:pt idx="43">
                        <c:v>178</c:v>
                      </c:pt>
                      <c:pt idx="44">
                        <c:v>232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C924-4C4A-B0BE-9D19BFCC14B1}"/>
                  </c:ext>
                </c:extLst>
              </c15:ser>
            </c15:filteredScatterSeries>
            <c15:filteredScatter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Sheet1!$L$1</c15:sqref>
                        </c15:formulaRef>
                      </c:ext>
                    </c:extLst>
                    <c:strCache>
                      <c:ptCount val="1"/>
                      <c:pt idx="0">
                        <c:v>ERIS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Sheet1!$A$2:$A$83</c15:sqref>
                        </c15:formulaRef>
                      </c:ext>
                    </c:extLst>
                    <c:numCache>
                      <c:formatCode>General</c:formatCode>
                      <c:ptCount val="82"/>
                      <c:pt idx="0">
                        <c:v>0</c:v>
                      </c:pt>
                      <c:pt idx="1">
                        <c:v>0.1</c:v>
                      </c:pt>
                      <c:pt idx="2">
                        <c:v>0.2</c:v>
                      </c:pt>
                      <c:pt idx="3">
                        <c:v>0.3</c:v>
                      </c:pt>
                      <c:pt idx="4">
                        <c:v>0.4</c:v>
                      </c:pt>
                      <c:pt idx="5">
                        <c:v>0.5</c:v>
                      </c:pt>
                      <c:pt idx="6">
                        <c:v>0.6</c:v>
                      </c:pt>
                      <c:pt idx="7">
                        <c:v>0.7</c:v>
                      </c:pt>
                      <c:pt idx="8">
                        <c:v>0.8</c:v>
                      </c:pt>
                      <c:pt idx="9">
                        <c:v>0.9</c:v>
                      </c:pt>
                      <c:pt idx="10">
                        <c:v>1</c:v>
                      </c:pt>
                      <c:pt idx="11">
                        <c:v>1.1000000000000001</c:v>
                      </c:pt>
                      <c:pt idx="12">
                        <c:v>1.2</c:v>
                      </c:pt>
                      <c:pt idx="13">
                        <c:v>1.3</c:v>
                      </c:pt>
                      <c:pt idx="14">
                        <c:v>1.4</c:v>
                      </c:pt>
                      <c:pt idx="15">
                        <c:v>1.5</c:v>
                      </c:pt>
                      <c:pt idx="16">
                        <c:v>1.6</c:v>
                      </c:pt>
                      <c:pt idx="17">
                        <c:v>1.7</c:v>
                      </c:pt>
                      <c:pt idx="18">
                        <c:v>1.8</c:v>
                      </c:pt>
                      <c:pt idx="19">
                        <c:v>1.9</c:v>
                      </c:pt>
                      <c:pt idx="20">
                        <c:v>2</c:v>
                      </c:pt>
                      <c:pt idx="21">
                        <c:v>2.1</c:v>
                      </c:pt>
                      <c:pt idx="22">
                        <c:v>2.2000000000000002</c:v>
                      </c:pt>
                      <c:pt idx="23">
                        <c:v>2.2999999999999998</c:v>
                      </c:pt>
                      <c:pt idx="24">
                        <c:v>2.4</c:v>
                      </c:pt>
                      <c:pt idx="25">
                        <c:v>2.5</c:v>
                      </c:pt>
                      <c:pt idx="26">
                        <c:v>2.6</c:v>
                      </c:pt>
                      <c:pt idx="27">
                        <c:v>2.7</c:v>
                      </c:pt>
                      <c:pt idx="28">
                        <c:v>2.8</c:v>
                      </c:pt>
                      <c:pt idx="29">
                        <c:v>2.9</c:v>
                      </c:pt>
                      <c:pt idx="30">
                        <c:v>3</c:v>
                      </c:pt>
                      <c:pt idx="31">
                        <c:v>3.1</c:v>
                      </c:pt>
                      <c:pt idx="32">
                        <c:v>3.2</c:v>
                      </c:pt>
                      <c:pt idx="33">
                        <c:v>3.3</c:v>
                      </c:pt>
                      <c:pt idx="34">
                        <c:v>3.4</c:v>
                      </c:pt>
                      <c:pt idx="35">
                        <c:v>3.5</c:v>
                      </c:pt>
                      <c:pt idx="36">
                        <c:v>3.6</c:v>
                      </c:pt>
                      <c:pt idx="37">
                        <c:v>3.7</c:v>
                      </c:pt>
                      <c:pt idx="38">
                        <c:v>3.8</c:v>
                      </c:pt>
                      <c:pt idx="39">
                        <c:v>3.9</c:v>
                      </c:pt>
                      <c:pt idx="40">
                        <c:v>4</c:v>
                      </c:pt>
                      <c:pt idx="41">
                        <c:v>4.0999999999999996</c:v>
                      </c:pt>
                      <c:pt idx="42">
                        <c:v>4.2</c:v>
                      </c:pt>
                      <c:pt idx="43">
                        <c:v>4.3</c:v>
                      </c:pt>
                      <c:pt idx="44">
                        <c:v>4.4000000000000004</c:v>
                      </c:pt>
                      <c:pt idx="45">
                        <c:v>4.5</c:v>
                      </c:pt>
                      <c:pt idx="46">
                        <c:v>4.5999999999999996</c:v>
                      </c:pt>
                      <c:pt idx="47">
                        <c:v>4.7</c:v>
                      </c:pt>
                      <c:pt idx="48">
                        <c:v>4.8</c:v>
                      </c:pt>
                      <c:pt idx="49">
                        <c:v>4.9000000000000004</c:v>
                      </c:pt>
                      <c:pt idx="50">
                        <c:v>5</c:v>
                      </c:pt>
                      <c:pt idx="51">
                        <c:v>5.0999999999999996</c:v>
                      </c:pt>
                      <c:pt idx="52">
                        <c:v>5.2</c:v>
                      </c:pt>
                      <c:pt idx="53">
                        <c:v>5.3</c:v>
                      </c:pt>
                      <c:pt idx="54">
                        <c:v>5.4</c:v>
                      </c:pt>
                      <c:pt idx="55">
                        <c:v>5.5</c:v>
                      </c:pt>
                      <c:pt idx="56">
                        <c:v>5.6</c:v>
                      </c:pt>
                      <c:pt idx="57">
                        <c:v>5.7</c:v>
                      </c:pt>
                      <c:pt idx="58">
                        <c:v>5.8</c:v>
                      </c:pt>
                      <c:pt idx="59">
                        <c:v>5.9</c:v>
                      </c:pt>
                      <c:pt idx="60">
                        <c:v>6</c:v>
                      </c:pt>
                      <c:pt idx="61">
                        <c:v>6.1</c:v>
                      </c:pt>
                      <c:pt idx="62">
                        <c:v>6.2</c:v>
                      </c:pt>
                      <c:pt idx="63">
                        <c:v>6.3</c:v>
                      </c:pt>
                      <c:pt idx="64">
                        <c:v>6.4</c:v>
                      </c:pt>
                      <c:pt idx="65">
                        <c:v>6.5</c:v>
                      </c:pt>
                      <c:pt idx="66">
                        <c:v>6.6</c:v>
                      </c:pt>
                      <c:pt idx="67">
                        <c:v>6.7</c:v>
                      </c:pt>
                      <c:pt idx="68">
                        <c:v>6.8</c:v>
                      </c:pt>
                      <c:pt idx="69">
                        <c:v>6.9</c:v>
                      </c:pt>
                      <c:pt idx="70">
                        <c:v>7</c:v>
                      </c:pt>
                      <c:pt idx="71">
                        <c:v>7.1</c:v>
                      </c:pt>
                      <c:pt idx="72">
                        <c:v>7.2</c:v>
                      </c:pt>
                      <c:pt idx="73">
                        <c:v>7.3</c:v>
                      </c:pt>
                      <c:pt idx="74">
                        <c:v>7.4</c:v>
                      </c:pt>
                      <c:pt idx="75">
                        <c:v>7.5</c:v>
                      </c:pt>
                      <c:pt idx="76">
                        <c:v>7.6</c:v>
                      </c:pt>
                      <c:pt idx="77">
                        <c:v>7.7</c:v>
                      </c:pt>
                      <c:pt idx="78">
                        <c:v>7.8</c:v>
                      </c:pt>
                      <c:pt idx="79">
                        <c:v>7.9</c:v>
                      </c:pt>
                      <c:pt idx="80">
                        <c:v>8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Sheet1!$L$2:$L$83</c15:sqref>
                        </c15:formulaRef>
                      </c:ext>
                    </c:extLst>
                    <c:numCache>
                      <c:formatCode>General</c:formatCode>
                      <c:ptCount val="8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1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6</c:v>
                      </c:pt>
                      <c:pt idx="41">
                        <c:v>18</c:v>
                      </c:pt>
                      <c:pt idx="42">
                        <c:v>55</c:v>
                      </c:pt>
                      <c:pt idx="43">
                        <c:v>192</c:v>
                      </c:pt>
                      <c:pt idx="44">
                        <c:v>228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C924-4C4A-B0BE-9D19BFCC14B1}"/>
                  </c:ext>
                </c:extLst>
              </c15:ser>
            </c15:filteredScatterSeries>
            <c15:filteredScatter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Sheet1!$M$1</c15:sqref>
                        </c15:formulaRef>
                      </c:ext>
                    </c:extLst>
                    <c:strCache>
                      <c:ptCount val="1"/>
                      <c:pt idx="0">
                        <c:v>SHADE (TROLDESH) - 2019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Sheet1!$A$2:$A$83</c15:sqref>
                        </c15:formulaRef>
                      </c:ext>
                    </c:extLst>
                    <c:numCache>
                      <c:formatCode>General</c:formatCode>
                      <c:ptCount val="82"/>
                      <c:pt idx="0">
                        <c:v>0</c:v>
                      </c:pt>
                      <c:pt idx="1">
                        <c:v>0.1</c:v>
                      </c:pt>
                      <c:pt idx="2">
                        <c:v>0.2</c:v>
                      </c:pt>
                      <c:pt idx="3">
                        <c:v>0.3</c:v>
                      </c:pt>
                      <c:pt idx="4">
                        <c:v>0.4</c:v>
                      </c:pt>
                      <c:pt idx="5">
                        <c:v>0.5</c:v>
                      </c:pt>
                      <c:pt idx="6">
                        <c:v>0.6</c:v>
                      </c:pt>
                      <c:pt idx="7">
                        <c:v>0.7</c:v>
                      </c:pt>
                      <c:pt idx="8">
                        <c:v>0.8</c:v>
                      </c:pt>
                      <c:pt idx="9">
                        <c:v>0.9</c:v>
                      </c:pt>
                      <c:pt idx="10">
                        <c:v>1</c:v>
                      </c:pt>
                      <c:pt idx="11">
                        <c:v>1.1000000000000001</c:v>
                      </c:pt>
                      <c:pt idx="12">
                        <c:v>1.2</c:v>
                      </c:pt>
                      <c:pt idx="13">
                        <c:v>1.3</c:v>
                      </c:pt>
                      <c:pt idx="14">
                        <c:v>1.4</c:v>
                      </c:pt>
                      <c:pt idx="15">
                        <c:v>1.5</c:v>
                      </c:pt>
                      <c:pt idx="16">
                        <c:v>1.6</c:v>
                      </c:pt>
                      <c:pt idx="17">
                        <c:v>1.7</c:v>
                      </c:pt>
                      <c:pt idx="18">
                        <c:v>1.8</c:v>
                      </c:pt>
                      <c:pt idx="19">
                        <c:v>1.9</c:v>
                      </c:pt>
                      <c:pt idx="20">
                        <c:v>2</c:v>
                      </c:pt>
                      <c:pt idx="21">
                        <c:v>2.1</c:v>
                      </c:pt>
                      <c:pt idx="22">
                        <c:v>2.2000000000000002</c:v>
                      </c:pt>
                      <c:pt idx="23">
                        <c:v>2.2999999999999998</c:v>
                      </c:pt>
                      <c:pt idx="24">
                        <c:v>2.4</c:v>
                      </c:pt>
                      <c:pt idx="25">
                        <c:v>2.5</c:v>
                      </c:pt>
                      <c:pt idx="26">
                        <c:v>2.6</c:v>
                      </c:pt>
                      <c:pt idx="27">
                        <c:v>2.7</c:v>
                      </c:pt>
                      <c:pt idx="28">
                        <c:v>2.8</c:v>
                      </c:pt>
                      <c:pt idx="29">
                        <c:v>2.9</c:v>
                      </c:pt>
                      <c:pt idx="30">
                        <c:v>3</c:v>
                      </c:pt>
                      <c:pt idx="31">
                        <c:v>3.1</c:v>
                      </c:pt>
                      <c:pt idx="32">
                        <c:v>3.2</c:v>
                      </c:pt>
                      <c:pt idx="33">
                        <c:v>3.3</c:v>
                      </c:pt>
                      <c:pt idx="34">
                        <c:v>3.4</c:v>
                      </c:pt>
                      <c:pt idx="35">
                        <c:v>3.5</c:v>
                      </c:pt>
                      <c:pt idx="36">
                        <c:v>3.6</c:v>
                      </c:pt>
                      <c:pt idx="37">
                        <c:v>3.7</c:v>
                      </c:pt>
                      <c:pt idx="38">
                        <c:v>3.8</c:v>
                      </c:pt>
                      <c:pt idx="39">
                        <c:v>3.9</c:v>
                      </c:pt>
                      <c:pt idx="40">
                        <c:v>4</c:v>
                      </c:pt>
                      <c:pt idx="41">
                        <c:v>4.0999999999999996</c:v>
                      </c:pt>
                      <c:pt idx="42">
                        <c:v>4.2</c:v>
                      </c:pt>
                      <c:pt idx="43">
                        <c:v>4.3</c:v>
                      </c:pt>
                      <c:pt idx="44">
                        <c:v>4.4000000000000004</c:v>
                      </c:pt>
                      <c:pt idx="45">
                        <c:v>4.5</c:v>
                      </c:pt>
                      <c:pt idx="46">
                        <c:v>4.5999999999999996</c:v>
                      </c:pt>
                      <c:pt idx="47">
                        <c:v>4.7</c:v>
                      </c:pt>
                      <c:pt idx="48">
                        <c:v>4.8</c:v>
                      </c:pt>
                      <c:pt idx="49">
                        <c:v>4.9000000000000004</c:v>
                      </c:pt>
                      <c:pt idx="50">
                        <c:v>5</c:v>
                      </c:pt>
                      <c:pt idx="51">
                        <c:v>5.0999999999999996</c:v>
                      </c:pt>
                      <c:pt idx="52">
                        <c:v>5.2</c:v>
                      </c:pt>
                      <c:pt idx="53">
                        <c:v>5.3</c:v>
                      </c:pt>
                      <c:pt idx="54">
                        <c:v>5.4</c:v>
                      </c:pt>
                      <c:pt idx="55">
                        <c:v>5.5</c:v>
                      </c:pt>
                      <c:pt idx="56">
                        <c:v>5.6</c:v>
                      </c:pt>
                      <c:pt idx="57">
                        <c:v>5.7</c:v>
                      </c:pt>
                      <c:pt idx="58">
                        <c:v>5.8</c:v>
                      </c:pt>
                      <c:pt idx="59">
                        <c:v>5.9</c:v>
                      </c:pt>
                      <c:pt idx="60">
                        <c:v>6</c:v>
                      </c:pt>
                      <c:pt idx="61">
                        <c:v>6.1</c:v>
                      </c:pt>
                      <c:pt idx="62">
                        <c:v>6.2</c:v>
                      </c:pt>
                      <c:pt idx="63">
                        <c:v>6.3</c:v>
                      </c:pt>
                      <c:pt idx="64">
                        <c:v>6.4</c:v>
                      </c:pt>
                      <c:pt idx="65">
                        <c:v>6.5</c:v>
                      </c:pt>
                      <c:pt idx="66">
                        <c:v>6.6</c:v>
                      </c:pt>
                      <c:pt idx="67">
                        <c:v>6.7</c:v>
                      </c:pt>
                      <c:pt idx="68">
                        <c:v>6.8</c:v>
                      </c:pt>
                      <c:pt idx="69">
                        <c:v>6.9</c:v>
                      </c:pt>
                      <c:pt idx="70">
                        <c:v>7</c:v>
                      </c:pt>
                      <c:pt idx="71">
                        <c:v>7.1</c:v>
                      </c:pt>
                      <c:pt idx="72">
                        <c:v>7.2</c:v>
                      </c:pt>
                      <c:pt idx="73">
                        <c:v>7.3</c:v>
                      </c:pt>
                      <c:pt idx="74">
                        <c:v>7.4</c:v>
                      </c:pt>
                      <c:pt idx="75">
                        <c:v>7.5</c:v>
                      </c:pt>
                      <c:pt idx="76">
                        <c:v>7.6</c:v>
                      </c:pt>
                      <c:pt idx="77">
                        <c:v>7.7</c:v>
                      </c:pt>
                      <c:pt idx="78">
                        <c:v>7.8</c:v>
                      </c:pt>
                      <c:pt idx="79">
                        <c:v>7.9</c:v>
                      </c:pt>
                      <c:pt idx="80">
                        <c:v>8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Sheet1!$M$2:$M$83</c15:sqref>
                        </c15:formulaRef>
                      </c:ext>
                    </c:extLst>
                    <c:numCache>
                      <c:formatCode>General</c:formatCode>
                      <c:ptCount val="8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1</c:v>
                      </c:pt>
                      <c:pt idx="40">
                        <c:v>0</c:v>
                      </c:pt>
                      <c:pt idx="41">
                        <c:v>6</c:v>
                      </c:pt>
                      <c:pt idx="42">
                        <c:v>33</c:v>
                      </c:pt>
                      <c:pt idx="43">
                        <c:v>79</c:v>
                      </c:pt>
                      <c:pt idx="44">
                        <c:v>124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C924-4C4A-B0BE-9D19BFCC14B1}"/>
                  </c:ext>
                </c:extLst>
              </c15:ser>
            </c15:filteredScatterSeries>
          </c:ext>
        </c:extLst>
      </c:scatterChart>
      <c:valAx>
        <c:axId val="1256225135"/>
        <c:scaling>
          <c:orientation val="minMax"/>
          <c:max val="8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6227215"/>
        <c:crosses val="autoZero"/>
        <c:crossBetween val="midCat"/>
        <c:majorUnit val="0.2"/>
      </c:valAx>
      <c:valAx>
        <c:axId val="1256227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6225135"/>
        <c:crossesAt val="0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800" b="0" i="0" baseline="0" err="1">
                <a:effectLst/>
              </a:rPr>
              <a:t>랜섬웨어</a:t>
            </a:r>
            <a:r>
              <a:rPr lang="ko-KR" altLang="en-US" sz="1800" b="0" i="0" baseline="0">
                <a:effectLst/>
              </a:rPr>
              <a:t> 파일 </a:t>
            </a:r>
            <a:r>
              <a:rPr lang="en-US" altLang="ko-KR" sz="1800" b="0" i="0" baseline="0">
                <a:effectLst/>
              </a:rPr>
              <a:t>Shannon </a:t>
            </a:r>
            <a:r>
              <a:rPr lang="ko-KR" altLang="ko-KR" sz="1800" b="0" i="0" baseline="0">
                <a:effectLst/>
              </a:rPr>
              <a:t>엔트로피 분포</a:t>
            </a:r>
            <a:endParaRPr lang="ko-KR" altLang="ko-KR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GRYPHON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Sheet1!$A$2:$A$83</c:f>
              <c:numCache>
                <c:formatCode>General</c:formatCode>
                <c:ptCount val="82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  <c:pt idx="51">
                  <c:v>5.0999999999999996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</c:v>
                </c:pt>
              </c:numCache>
            </c:numRef>
          </c:xVal>
          <c:yVal>
            <c:numRef>
              <c:f>Sheet1!$D$2:$D$83</c:f>
              <c:numCache>
                <c:formatCode>General</c:formatCode>
                <c:ptCount val="82"/>
                <c:pt idx="0">
                  <c:v>14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5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1</c:v>
                </c:pt>
                <c:pt idx="41">
                  <c:v>2</c:v>
                </c:pt>
                <c:pt idx="42">
                  <c:v>92</c:v>
                </c:pt>
                <c:pt idx="43">
                  <c:v>51</c:v>
                </c:pt>
                <c:pt idx="44">
                  <c:v>86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A74-42CD-95BC-D48C6B0D444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LOCKY 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Sheet1!$A$2:$A$83</c:f>
              <c:numCache>
                <c:formatCode>General</c:formatCode>
                <c:ptCount val="82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  <c:pt idx="51">
                  <c:v>5.0999999999999996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</c:v>
                </c:pt>
              </c:numCache>
            </c:numRef>
          </c:xVal>
          <c:yVal>
            <c:numRef>
              <c:f>Sheet1!$E$2:$E$83</c:f>
              <c:numCache>
                <c:formatCode>General</c:formatCode>
                <c:ptCount val="8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1</c:v>
                </c:pt>
                <c:pt idx="41">
                  <c:v>6</c:v>
                </c:pt>
                <c:pt idx="42">
                  <c:v>25</c:v>
                </c:pt>
                <c:pt idx="43">
                  <c:v>82</c:v>
                </c:pt>
                <c:pt idx="44">
                  <c:v>132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A74-42CD-95BC-D48C6B0D444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GLOBEIMPOSTER 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Sheet1!$A$2:$A$83</c:f>
              <c:numCache>
                <c:formatCode>General</c:formatCode>
                <c:ptCount val="82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  <c:pt idx="51">
                  <c:v>5.0999999999999996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</c:v>
                </c:pt>
              </c:numCache>
            </c:numRef>
          </c:xVal>
          <c:yVal>
            <c:numRef>
              <c:f>Sheet1!$F$2:$F$83</c:f>
              <c:numCache>
                <c:formatCode>General</c:formatCode>
                <c:ptCount val="8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4</c:v>
                </c:pt>
                <c:pt idx="41">
                  <c:v>18</c:v>
                </c:pt>
                <c:pt idx="42">
                  <c:v>55</c:v>
                </c:pt>
                <c:pt idx="43">
                  <c:v>201</c:v>
                </c:pt>
                <c:pt idx="44">
                  <c:v>223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8A74-42CD-95BC-D48C6B0D444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XORIST 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Sheet1!$A$2:$A$83</c:f>
              <c:numCache>
                <c:formatCode>General</c:formatCode>
                <c:ptCount val="82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  <c:pt idx="51">
                  <c:v>5.0999999999999996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</c:v>
                </c:pt>
              </c:numCache>
            </c:numRef>
          </c:xVal>
          <c:yVal>
            <c:numRef>
              <c:f>Sheet1!$G$2:$G$83</c:f>
              <c:numCache>
                <c:formatCode>General</c:formatCode>
                <c:ptCount val="82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76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1</c:v>
                </c:pt>
                <c:pt idx="28">
                  <c:v>0</c:v>
                </c:pt>
                <c:pt idx="29">
                  <c:v>2</c:v>
                </c:pt>
                <c:pt idx="30">
                  <c:v>0</c:v>
                </c:pt>
                <c:pt idx="31">
                  <c:v>11</c:v>
                </c:pt>
                <c:pt idx="32">
                  <c:v>7</c:v>
                </c:pt>
                <c:pt idx="33">
                  <c:v>5</c:v>
                </c:pt>
                <c:pt idx="34">
                  <c:v>8</c:v>
                </c:pt>
                <c:pt idx="35">
                  <c:v>10</c:v>
                </c:pt>
                <c:pt idx="36">
                  <c:v>12</c:v>
                </c:pt>
                <c:pt idx="37">
                  <c:v>8</c:v>
                </c:pt>
                <c:pt idx="38">
                  <c:v>9</c:v>
                </c:pt>
                <c:pt idx="39">
                  <c:v>5</c:v>
                </c:pt>
                <c:pt idx="40">
                  <c:v>28</c:v>
                </c:pt>
                <c:pt idx="41">
                  <c:v>28</c:v>
                </c:pt>
                <c:pt idx="42">
                  <c:v>26</c:v>
                </c:pt>
                <c:pt idx="43">
                  <c:v>2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8A74-42CD-95BC-D48C6B0D4445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HERMES 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Sheet1!$A$2:$A$83</c:f>
              <c:numCache>
                <c:formatCode>General</c:formatCode>
                <c:ptCount val="82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  <c:pt idx="51">
                  <c:v>5.0999999999999996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</c:v>
                </c:pt>
              </c:numCache>
            </c:numRef>
          </c:xVal>
          <c:yVal>
            <c:numRef>
              <c:f>Sheet1!$H$2:$H$83</c:f>
              <c:numCache>
                <c:formatCode>General</c:formatCode>
                <c:ptCount val="8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7</c:v>
                </c:pt>
                <c:pt idx="41">
                  <c:v>13</c:v>
                </c:pt>
                <c:pt idx="42">
                  <c:v>50</c:v>
                </c:pt>
                <c:pt idx="43">
                  <c:v>208</c:v>
                </c:pt>
                <c:pt idx="44">
                  <c:v>222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8A74-42CD-95BC-D48C6B0D4445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GANDCRAB 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Sheet1!$A$2:$A$83</c:f>
              <c:numCache>
                <c:formatCode>General</c:formatCode>
                <c:ptCount val="82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  <c:pt idx="51">
                  <c:v>5.0999999999999996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</c:v>
                </c:pt>
              </c:numCache>
            </c:numRef>
          </c:xVal>
          <c:yVal>
            <c:numRef>
              <c:f>Sheet1!$I$2:$I$83</c:f>
              <c:numCache>
                <c:formatCode>General</c:formatCode>
                <c:ptCount val="8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1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5</c:v>
                </c:pt>
                <c:pt idx="41">
                  <c:v>13</c:v>
                </c:pt>
                <c:pt idx="42">
                  <c:v>70</c:v>
                </c:pt>
                <c:pt idx="43">
                  <c:v>185</c:v>
                </c:pt>
                <c:pt idx="44">
                  <c:v>227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8A74-42CD-95BC-D48C6B0D4445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SHADE (TROLDESH) -2018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Sheet1!$A$2:$A$83</c:f>
              <c:numCache>
                <c:formatCode>General</c:formatCode>
                <c:ptCount val="82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  <c:pt idx="51">
                  <c:v>5.0999999999999996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</c:v>
                </c:pt>
              </c:numCache>
            </c:numRef>
          </c:xVal>
          <c:yVal>
            <c:numRef>
              <c:f>Sheet1!$J$2:$J$83</c:f>
              <c:numCache>
                <c:formatCode>General</c:formatCode>
                <c:ptCount val="8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1</c:v>
                </c:pt>
                <c:pt idx="41">
                  <c:v>8</c:v>
                </c:pt>
                <c:pt idx="42">
                  <c:v>24</c:v>
                </c:pt>
                <c:pt idx="43">
                  <c:v>79</c:v>
                </c:pt>
                <c:pt idx="44">
                  <c:v>132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8A74-42CD-95BC-D48C6B0D4445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GANDCRAB 2019 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Sheet1!$A$2:$A$83</c:f>
              <c:numCache>
                <c:formatCode>General</c:formatCode>
                <c:ptCount val="82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  <c:pt idx="51">
                  <c:v>5.0999999999999996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</c:v>
                </c:pt>
              </c:numCache>
            </c:numRef>
          </c:xVal>
          <c:yVal>
            <c:numRef>
              <c:f>Sheet1!$K$2:$K$83</c:f>
              <c:numCache>
                <c:formatCode>General</c:formatCode>
                <c:ptCount val="8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1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4</c:v>
                </c:pt>
                <c:pt idx="41">
                  <c:v>22</c:v>
                </c:pt>
                <c:pt idx="42">
                  <c:v>64</c:v>
                </c:pt>
                <c:pt idx="43">
                  <c:v>178</c:v>
                </c:pt>
                <c:pt idx="44">
                  <c:v>232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8A74-42CD-95BC-D48C6B0D4445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ERIS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Sheet1!$A$2:$A$83</c:f>
              <c:numCache>
                <c:formatCode>General</c:formatCode>
                <c:ptCount val="82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  <c:pt idx="51">
                  <c:v>5.0999999999999996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</c:v>
                </c:pt>
              </c:numCache>
            </c:numRef>
          </c:xVal>
          <c:yVal>
            <c:numRef>
              <c:f>Sheet1!$L$2:$L$83</c:f>
              <c:numCache>
                <c:formatCode>General</c:formatCode>
                <c:ptCount val="8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6</c:v>
                </c:pt>
                <c:pt idx="41">
                  <c:v>18</c:v>
                </c:pt>
                <c:pt idx="42">
                  <c:v>55</c:v>
                </c:pt>
                <c:pt idx="43">
                  <c:v>192</c:v>
                </c:pt>
                <c:pt idx="44">
                  <c:v>228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8A74-42CD-95BC-D48C6B0D4445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SHADE (TROLDESH) - 2019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Sheet1!$A$2:$A$83</c:f>
              <c:numCache>
                <c:formatCode>General</c:formatCode>
                <c:ptCount val="82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  <c:pt idx="51">
                  <c:v>5.0999999999999996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</c:v>
                </c:pt>
              </c:numCache>
            </c:numRef>
          </c:xVal>
          <c:yVal>
            <c:numRef>
              <c:f>Sheet1!$M$2:$M$83</c:f>
              <c:numCache>
                <c:formatCode>General</c:formatCode>
                <c:ptCount val="8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0</c:v>
                </c:pt>
                <c:pt idx="41">
                  <c:v>6</c:v>
                </c:pt>
                <c:pt idx="42">
                  <c:v>33</c:v>
                </c:pt>
                <c:pt idx="43">
                  <c:v>79</c:v>
                </c:pt>
                <c:pt idx="44">
                  <c:v>124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8A74-42CD-95BC-D48C6B0D44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6225135"/>
        <c:axId val="1256227215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250개 원본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Sheet1!$A$2:$A$83</c15:sqref>
                        </c15:formulaRef>
                      </c:ext>
                    </c:extLst>
                    <c:numCache>
                      <c:formatCode>General</c:formatCode>
                      <c:ptCount val="82"/>
                      <c:pt idx="0">
                        <c:v>0</c:v>
                      </c:pt>
                      <c:pt idx="1">
                        <c:v>0.1</c:v>
                      </c:pt>
                      <c:pt idx="2">
                        <c:v>0.2</c:v>
                      </c:pt>
                      <c:pt idx="3">
                        <c:v>0.3</c:v>
                      </c:pt>
                      <c:pt idx="4">
                        <c:v>0.4</c:v>
                      </c:pt>
                      <c:pt idx="5">
                        <c:v>0.5</c:v>
                      </c:pt>
                      <c:pt idx="6">
                        <c:v>0.6</c:v>
                      </c:pt>
                      <c:pt idx="7">
                        <c:v>0.7</c:v>
                      </c:pt>
                      <c:pt idx="8">
                        <c:v>0.8</c:v>
                      </c:pt>
                      <c:pt idx="9">
                        <c:v>0.9</c:v>
                      </c:pt>
                      <c:pt idx="10">
                        <c:v>1</c:v>
                      </c:pt>
                      <c:pt idx="11">
                        <c:v>1.1000000000000001</c:v>
                      </c:pt>
                      <c:pt idx="12">
                        <c:v>1.2</c:v>
                      </c:pt>
                      <c:pt idx="13">
                        <c:v>1.3</c:v>
                      </c:pt>
                      <c:pt idx="14">
                        <c:v>1.4</c:v>
                      </c:pt>
                      <c:pt idx="15">
                        <c:v>1.5</c:v>
                      </c:pt>
                      <c:pt idx="16">
                        <c:v>1.6</c:v>
                      </c:pt>
                      <c:pt idx="17">
                        <c:v>1.7</c:v>
                      </c:pt>
                      <c:pt idx="18">
                        <c:v>1.8</c:v>
                      </c:pt>
                      <c:pt idx="19">
                        <c:v>1.9</c:v>
                      </c:pt>
                      <c:pt idx="20">
                        <c:v>2</c:v>
                      </c:pt>
                      <c:pt idx="21">
                        <c:v>2.1</c:v>
                      </c:pt>
                      <c:pt idx="22">
                        <c:v>2.2000000000000002</c:v>
                      </c:pt>
                      <c:pt idx="23">
                        <c:v>2.2999999999999998</c:v>
                      </c:pt>
                      <c:pt idx="24">
                        <c:v>2.4</c:v>
                      </c:pt>
                      <c:pt idx="25">
                        <c:v>2.5</c:v>
                      </c:pt>
                      <c:pt idx="26">
                        <c:v>2.6</c:v>
                      </c:pt>
                      <c:pt idx="27">
                        <c:v>2.7</c:v>
                      </c:pt>
                      <c:pt idx="28">
                        <c:v>2.8</c:v>
                      </c:pt>
                      <c:pt idx="29">
                        <c:v>2.9</c:v>
                      </c:pt>
                      <c:pt idx="30">
                        <c:v>3</c:v>
                      </c:pt>
                      <c:pt idx="31">
                        <c:v>3.1</c:v>
                      </c:pt>
                      <c:pt idx="32">
                        <c:v>3.2</c:v>
                      </c:pt>
                      <c:pt idx="33">
                        <c:v>3.3</c:v>
                      </c:pt>
                      <c:pt idx="34">
                        <c:v>3.4</c:v>
                      </c:pt>
                      <c:pt idx="35">
                        <c:v>3.5</c:v>
                      </c:pt>
                      <c:pt idx="36">
                        <c:v>3.6</c:v>
                      </c:pt>
                      <c:pt idx="37">
                        <c:v>3.7</c:v>
                      </c:pt>
                      <c:pt idx="38">
                        <c:v>3.8</c:v>
                      </c:pt>
                      <c:pt idx="39">
                        <c:v>3.9</c:v>
                      </c:pt>
                      <c:pt idx="40">
                        <c:v>4</c:v>
                      </c:pt>
                      <c:pt idx="41">
                        <c:v>4.0999999999999996</c:v>
                      </c:pt>
                      <c:pt idx="42">
                        <c:v>4.2</c:v>
                      </c:pt>
                      <c:pt idx="43">
                        <c:v>4.3</c:v>
                      </c:pt>
                      <c:pt idx="44">
                        <c:v>4.4000000000000004</c:v>
                      </c:pt>
                      <c:pt idx="45">
                        <c:v>4.5</c:v>
                      </c:pt>
                      <c:pt idx="46">
                        <c:v>4.5999999999999996</c:v>
                      </c:pt>
                      <c:pt idx="47">
                        <c:v>4.7</c:v>
                      </c:pt>
                      <c:pt idx="48">
                        <c:v>4.8</c:v>
                      </c:pt>
                      <c:pt idx="49">
                        <c:v>4.9000000000000004</c:v>
                      </c:pt>
                      <c:pt idx="50">
                        <c:v>5</c:v>
                      </c:pt>
                      <c:pt idx="51">
                        <c:v>5.0999999999999996</c:v>
                      </c:pt>
                      <c:pt idx="52">
                        <c:v>5.2</c:v>
                      </c:pt>
                      <c:pt idx="53">
                        <c:v>5.3</c:v>
                      </c:pt>
                      <c:pt idx="54">
                        <c:v>5.4</c:v>
                      </c:pt>
                      <c:pt idx="55">
                        <c:v>5.5</c:v>
                      </c:pt>
                      <c:pt idx="56">
                        <c:v>5.6</c:v>
                      </c:pt>
                      <c:pt idx="57">
                        <c:v>5.7</c:v>
                      </c:pt>
                      <c:pt idx="58">
                        <c:v>5.8</c:v>
                      </c:pt>
                      <c:pt idx="59">
                        <c:v>5.9</c:v>
                      </c:pt>
                      <c:pt idx="60">
                        <c:v>6</c:v>
                      </c:pt>
                      <c:pt idx="61">
                        <c:v>6.1</c:v>
                      </c:pt>
                      <c:pt idx="62">
                        <c:v>6.2</c:v>
                      </c:pt>
                      <c:pt idx="63">
                        <c:v>6.3</c:v>
                      </c:pt>
                      <c:pt idx="64">
                        <c:v>6.4</c:v>
                      </c:pt>
                      <c:pt idx="65">
                        <c:v>6.5</c:v>
                      </c:pt>
                      <c:pt idx="66">
                        <c:v>6.6</c:v>
                      </c:pt>
                      <c:pt idx="67">
                        <c:v>6.7</c:v>
                      </c:pt>
                      <c:pt idx="68">
                        <c:v>6.8</c:v>
                      </c:pt>
                      <c:pt idx="69">
                        <c:v>6.9</c:v>
                      </c:pt>
                      <c:pt idx="70">
                        <c:v>7</c:v>
                      </c:pt>
                      <c:pt idx="71">
                        <c:v>7.1</c:v>
                      </c:pt>
                      <c:pt idx="72">
                        <c:v>7.2</c:v>
                      </c:pt>
                      <c:pt idx="73">
                        <c:v>7.3</c:v>
                      </c:pt>
                      <c:pt idx="74">
                        <c:v>7.4</c:v>
                      </c:pt>
                      <c:pt idx="75">
                        <c:v>7.5</c:v>
                      </c:pt>
                      <c:pt idx="76">
                        <c:v>7.6</c:v>
                      </c:pt>
                      <c:pt idx="77">
                        <c:v>7.7</c:v>
                      </c:pt>
                      <c:pt idx="78">
                        <c:v>7.8</c:v>
                      </c:pt>
                      <c:pt idx="79">
                        <c:v>7.9</c:v>
                      </c:pt>
                      <c:pt idx="80">
                        <c:v>8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Sheet1!$B$2:$B$83</c15:sqref>
                        </c15:formulaRef>
                      </c:ext>
                    </c:extLst>
                    <c:numCache>
                      <c:formatCode>General</c:formatCode>
                      <c:ptCount val="82"/>
                      <c:pt idx="0">
                        <c:v>1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2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1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76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1</c:v>
                      </c:pt>
                      <c:pt idx="27">
                        <c:v>0</c:v>
                      </c:pt>
                      <c:pt idx="28">
                        <c:v>2</c:v>
                      </c:pt>
                      <c:pt idx="29">
                        <c:v>1</c:v>
                      </c:pt>
                      <c:pt idx="30">
                        <c:v>12</c:v>
                      </c:pt>
                      <c:pt idx="31">
                        <c:v>7</c:v>
                      </c:pt>
                      <c:pt idx="32">
                        <c:v>5</c:v>
                      </c:pt>
                      <c:pt idx="33">
                        <c:v>8</c:v>
                      </c:pt>
                      <c:pt idx="34">
                        <c:v>10</c:v>
                      </c:pt>
                      <c:pt idx="35">
                        <c:v>11</c:v>
                      </c:pt>
                      <c:pt idx="36">
                        <c:v>7</c:v>
                      </c:pt>
                      <c:pt idx="37">
                        <c:v>9</c:v>
                      </c:pt>
                      <c:pt idx="38">
                        <c:v>8</c:v>
                      </c:pt>
                      <c:pt idx="39">
                        <c:v>28</c:v>
                      </c:pt>
                      <c:pt idx="40">
                        <c:v>30</c:v>
                      </c:pt>
                      <c:pt idx="41">
                        <c:v>26</c:v>
                      </c:pt>
                      <c:pt idx="42">
                        <c:v>2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A-8A74-42CD-95BC-D48C6B0D4445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500개 원본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Sheet1!$A$2:$A$83</c15:sqref>
                        </c15:formulaRef>
                      </c:ext>
                    </c:extLst>
                    <c:numCache>
                      <c:formatCode>General</c:formatCode>
                      <c:ptCount val="82"/>
                      <c:pt idx="0">
                        <c:v>0</c:v>
                      </c:pt>
                      <c:pt idx="1">
                        <c:v>0.1</c:v>
                      </c:pt>
                      <c:pt idx="2">
                        <c:v>0.2</c:v>
                      </c:pt>
                      <c:pt idx="3">
                        <c:v>0.3</c:v>
                      </c:pt>
                      <c:pt idx="4">
                        <c:v>0.4</c:v>
                      </c:pt>
                      <c:pt idx="5">
                        <c:v>0.5</c:v>
                      </c:pt>
                      <c:pt idx="6">
                        <c:v>0.6</c:v>
                      </c:pt>
                      <c:pt idx="7">
                        <c:v>0.7</c:v>
                      </c:pt>
                      <c:pt idx="8">
                        <c:v>0.8</c:v>
                      </c:pt>
                      <c:pt idx="9">
                        <c:v>0.9</c:v>
                      </c:pt>
                      <c:pt idx="10">
                        <c:v>1</c:v>
                      </c:pt>
                      <c:pt idx="11">
                        <c:v>1.1000000000000001</c:v>
                      </c:pt>
                      <c:pt idx="12">
                        <c:v>1.2</c:v>
                      </c:pt>
                      <c:pt idx="13">
                        <c:v>1.3</c:v>
                      </c:pt>
                      <c:pt idx="14">
                        <c:v>1.4</c:v>
                      </c:pt>
                      <c:pt idx="15">
                        <c:v>1.5</c:v>
                      </c:pt>
                      <c:pt idx="16">
                        <c:v>1.6</c:v>
                      </c:pt>
                      <c:pt idx="17">
                        <c:v>1.7</c:v>
                      </c:pt>
                      <c:pt idx="18">
                        <c:v>1.8</c:v>
                      </c:pt>
                      <c:pt idx="19">
                        <c:v>1.9</c:v>
                      </c:pt>
                      <c:pt idx="20">
                        <c:v>2</c:v>
                      </c:pt>
                      <c:pt idx="21">
                        <c:v>2.1</c:v>
                      </c:pt>
                      <c:pt idx="22">
                        <c:v>2.2000000000000002</c:v>
                      </c:pt>
                      <c:pt idx="23">
                        <c:v>2.2999999999999998</c:v>
                      </c:pt>
                      <c:pt idx="24">
                        <c:v>2.4</c:v>
                      </c:pt>
                      <c:pt idx="25">
                        <c:v>2.5</c:v>
                      </c:pt>
                      <c:pt idx="26">
                        <c:v>2.6</c:v>
                      </c:pt>
                      <c:pt idx="27">
                        <c:v>2.7</c:v>
                      </c:pt>
                      <c:pt idx="28">
                        <c:v>2.8</c:v>
                      </c:pt>
                      <c:pt idx="29">
                        <c:v>2.9</c:v>
                      </c:pt>
                      <c:pt idx="30">
                        <c:v>3</c:v>
                      </c:pt>
                      <c:pt idx="31">
                        <c:v>3.1</c:v>
                      </c:pt>
                      <c:pt idx="32">
                        <c:v>3.2</c:v>
                      </c:pt>
                      <c:pt idx="33">
                        <c:v>3.3</c:v>
                      </c:pt>
                      <c:pt idx="34">
                        <c:v>3.4</c:v>
                      </c:pt>
                      <c:pt idx="35">
                        <c:v>3.5</c:v>
                      </c:pt>
                      <c:pt idx="36">
                        <c:v>3.6</c:v>
                      </c:pt>
                      <c:pt idx="37">
                        <c:v>3.7</c:v>
                      </c:pt>
                      <c:pt idx="38">
                        <c:v>3.8</c:v>
                      </c:pt>
                      <c:pt idx="39">
                        <c:v>3.9</c:v>
                      </c:pt>
                      <c:pt idx="40">
                        <c:v>4</c:v>
                      </c:pt>
                      <c:pt idx="41">
                        <c:v>4.0999999999999996</c:v>
                      </c:pt>
                      <c:pt idx="42">
                        <c:v>4.2</c:v>
                      </c:pt>
                      <c:pt idx="43">
                        <c:v>4.3</c:v>
                      </c:pt>
                      <c:pt idx="44">
                        <c:v>4.4000000000000004</c:v>
                      </c:pt>
                      <c:pt idx="45">
                        <c:v>4.5</c:v>
                      </c:pt>
                      <c:pt idx="46">
                        <c:v>4.5999999999999996</c:v>
                      </c:pt>
                      <c:pt idx="47">
                        <c:v>4.7</c:v>
                      </c:pt>
                      <c:pt idx="48">
                        <c:v>4.8</c:v>
                      </c:pt>
                      <c:pt idx="49">
                        <c:v>4.9000000000000004</c:v>
                      </c:pt>
                      <c:pt idx="50">
                        <c:v>5</c:v>
                      </c:pt>
                      <c:pt idx="51">
                        <c:v>5.0999999999999996</c:v>
                      </c:pt>
                      <c:pt idx="52">
                        <c:v>5.2</c:v>
                      </c:pt>
                      <c:pt idx="53">
                        <c:v>5.3</c:v>
                      </c:pt>
                      <c:pt idx="54">
                        <c:v>5.4</c:v>
                      </c:pt>
                      <c:pt idx="55">
                        <c:v>5.5</c:v>
                      </c:pt>
                      <c:pt idx="56">
                        <c:v>5.6</c:v>
                      </c:pt>
                      <c:pt idx="57">
                        <c:v>5.7</c:v>
                      </c:pt>
                      <c:pt idx="58">
                        <c:v>5.8</c:v>
                      </c:pt>
                      <c:pt idx="59">
                        <c:v>5.9</c:v>
                      </c:pt>
                      <c:pt idx="60">
                        <c:v>6</c:v>
                      </c:pt>
                      <c:pt idx="61">
                        <c:v>6.1</c:v>
                      </c:pt>
                      <c:pt idx="62">
                        <c:v>6.2</c:v>
                      </c:pt>
                      <c:pt idx="63">
                        <c:v>6.3</c:v>
                      </c:pt>
                      <c:pt idx="64">
                        <c:v>6.4</c:v>
                      </c:pt>
                      <c:pt idx="65">
                        <c:v>6.5</c:v>
                      </c:pt>
                      <c:pt idx="66">
                        <c:v>6.6</c:v>
                      </c:pt>
                      <c:pt idx="67">
                        <c:v>6.7</c:v>
                      </c:pt>
                      <c:pt idx="68">
                        <c:v>6.8</c:v>
                      </c:pt>
                      <c:pt idx="69">
                        <c:v>6.9</c:v>
                      </c:pt>
                      <c:pt idx="70">
                        <c:v>7</c:v>
                      </c:pt>
                      <c:pt idx="71">
                        <c:v>7.1</c:v>
                      </c:pt>
                      <c:pt idx="72">
                        <c:v>7.2</c:v>
                      </c:pt>
                      <c:pt idx="73">
                        <c:v>7.3</c:v>
                      </c:pt>
                      <c:pt idx="74">
                        <c:v>7.4</c:v>
                      </c:pt>
                      <c:pt idx="75">
                        <c:v>7.5</c:v>
                      </c:pt>
                      <c:pt idx="76">
                        <c:v>7.6</c:v>
                      </c:pt>
                      <c:pt idx="77">
                        <c:v>7.7</c:v>
                      </c:pt>
                      <c:pt idx="78">
                        <c:v>7.8</c:v>
                      </c:pt>
                      <c:pt idx="79">
                        <c:v>7.9</c:v>
                      </c:pt>
                      <c:pt idx="80">
                        <c:v>8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Sheet1!$C$2:$C$83</c15:sqref>
                        </c15:formulaRef>
                      </c:ext>
                    </c:extLst>
                    <c:numCache>
                      <c:formatCode>General</c:formatCode>
                      <c:ptCount val="82"/>
                      <c:pt idx="0">
                        <c:v>3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3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3</c:v>
                      </c:pt>
                      <c:pt idx="15">
                        <c:v>0</c:v>
                      </c:pt>
                      <c:pt idx="16">
                        <c:v>5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2</c:v>
                      </c:pt>
                      <c:pt idx="20">
                        <c:v>1</c:v>
                      </c:pt>
                      <c:pt idx="21">
                        <c:v>0</c:v>
                      </c:pt>
                      <c:pt idx="22">
                        <c:v>163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1</c:v>
                      </c:pt>
                      <c:pt idx="28">
                        <c:v>2</c:v>
                      </c:pt>
                      <c:pt idx="29">
                        <c:v>2</c:v>
                      </c:pt>
                      <c:pt idx="30">
                        <c:v>2</c:v>
                      </c:pt>
                      <c:pt idx="31">
                        <c:v>15</c:v>
                      </c:pt>
                      <c:pt idx="32">
                        <c:v>17</c:v>
                      </c:pt>
                      <c:pt idx="33">
                        <c:v>6</c:v>
                      </c:pt>
                      <c:pt idx="34">
                        <c:v>15</c:v>
                      </c:pt>
                      <c:pt idx="35">
                        <c:v>17</c:v>
                      </c:pt>
                      <c:pt idx="36">
                        <c:v>20</c:v>
                      </c:pt>
                      <c:pt idx="37">
                        <c:v>12</c:v>
                      </c:pt>
                      <c:pt idx="38">
                        <c:v>31</c:v>
                      </c:pt>
                      <c:pt idx="39">
                        <c:v>16</c:v>
                      </c:pt>
                      <c:pt idx="40">
                        <c:v>54</c:v>
                      </c:pt>
                      <c:pt idx="41">
                        <c:v>61</c:v>
                      </c:pt>
                      <c:pt idx="42">
                        <c:v>46</c:v>
                      </c:pt>
                      <c:pt idx="43">
                        <c:v>2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8A74-42CD-95BC-D48C6B0D4445}"/>
                  </c:ext>
                </c:extLst>
              </c15:ser>
            </c15:filteredScatterSeries>
          </c:ext>
        </c:extLst>
      </c:scatterChart>
      <c:valAx>
        <c:axId val="1256225135"/>
        <c:scaling>
          <c:orientation val="minMax"/>
          <c:max val="8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6227215"/>
        <c:crosses val="autoZero"/>
        <c:crossBetween val="midCat"/>
        <c:majorUnit val="0.2"/>
      </c:valAx>
      <c:valAx>
        <c:axId val="1256227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6225135"/>
        <c:crossesAt val="0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2ECA4-E04C-44B4-AD0D-9018485D66F3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6A20A-2F45-446A-B57F-A5045FFE2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288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6A20A-2F45-446A-B57F-A5045FFE2E3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696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6A20A-2F45-446A-B57F-A5045FFE2E3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815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UML -&gt; Class</a:t>
            </a:r>
            <a:r>
              <a:rPr lang="ko-KR" altLang="en-US"/>
              <a:t> 다이어그램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6A20A-2F45-446A-B57F-A5045FFE2E3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987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6A20A-2F45-446A-B57F-A5045FFE2E3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981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250~500</a:t>
            </a:r>
            <a:r>
              <a:rPr lang="ko-KR" altLang="en-US"/>
              <a:t>개 샘플 기준 </a:t>
            </a:r>
            <a:r>
              <a:rPr lang="ko-KR" altLang="en-US" err="1"/>
              <a:t>랜섬웨어에</a:t>
            </a:r>
            <a:r>
              <a:rPr lang="ko-KR" altLang="en-US"/>
              <a:t> 감염되었을 때 최소 </a:t>
            </a:r>
            <a:r>
              <a:rPr lang="en-US" altLang="ko-KR"/>
              <a:t>97% </a:t>
            </a:r>
            <a:r>
              <a:rPr lang="ko-KR" altLang="en-US"/>
              <a:t>최대 </a:t>
            </a:r>
            <a:r>
              <a:rPr lang="en-US" altLang="ko-KR"/>
              <a:t>100%</a:t>
            </a:r>
            <a:r>
              <a:rPr lang="ko-KR" altLang="en-US"/>
              <a:t>의 변화율</a:t>
            </a:r>
            <a:endParaRPr lang="en-US" altLang="ko-KR"/>
          </a:p>
          <a:p>
            <a:r>
              <a:rPr lang="ko-KR" altLang="en-US" err="1"/>
              <a:t>스레시홀드</a:t>
            </a:r>
            <a:r>
              <a:rPr lang="ko-KR" altLang="en-US"/>
              <a:t> </a:t>
            </a:r>
            <a:r>
              <a:rPr lang="en-US" altLang="ko-KR"/>
              <a:t>95%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6A20A-2F45-446A-B57F-A5045FFE2E3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559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HERMES: .doc</a:t>
            </a:r>
          </a:p>
          <a:p>
            <a:r>
              <a:rPr lang="en-US" altLang="ko-KR"/>
              <a:t>GLOBEIMPOSTER: </a:t>
            </a:r>
            <a:r>
              <a:rPr lang="ko-KR" altLang="en-US"/>
              <a:t>확장자 변화 </a:t>
            </a:r>
            <a:r>
              <a:rPr lang="en-US" altLang="ko-KR"/>
              <a:t>X		</a:t>
            </a:r>
            <a:r>
              <a:rPr lang="ko-KR" altLang="en-US"/>
              <a:t>최소 약 </a:t>
            </a:r>
            <a:r>
              <a:rPr lang="en-US" altLang="ko-KR"/>
              <a:t>97~100% </a:t>
            </a:r>
            <a:r>
              <a:rPr lang="ko-KR" altLang="en-US"/>
              <a:t>변화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6A20A-2F45-446A-B57F-A5045FFE2E3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591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Fuzzy</a:t>
            </a:r>
            <a:r>
              <a:rPr lang="ko-KR" altLang="en-US"/>
              <a:t> </a:t>
            </a:r>
            <a:r>
              <a:rPr lang="en-US" altLang="ko-KR"/>
              <a:t>Hash</a:t>
            </a:r>
            <a:r>
              <a:rPr lang="ko-KR" altLang="en-US"/>
              <a:t>를 통해 비교를 </a:t>
            </a:r>
            <a:r>
              <a:rPr lang="ko-KR" altLang="en-US" err="1"/>
              <a:t>했을때</a:t>
            </a:r>
            <a:r>
              <a:rPr lang="ko-KR" altLang="en-US"/>
              <a:t> 높은 비율로 </a:t>
            </a:r>
            <a:r>
              <a:rPr lang="en-US" altLang="ko-KR"/>
              <a:t>0</a:t>
            </a:r>
            <a:r>
              <a:rPr lang="ko-KR" altLang="en-US"/>
              <a:t>이 나오는 것을 확인</a:t>
            </a:r>
            <a:r>
              <a:rPr lang="en-US" altLang="ko-KR"/>
              <a:t>. </a:t>
            </a:r>
            <a:r>
              <a:rPr lang="ko-KR" altLang="en-US"/>
              <a:t>이것은 </a:t>
            </a:r>
            <a:r>
              <a:rPr lang="en-US" altLang="ko-KR"/>
              <a:t>80%</a:t>
            </a:r>
            <a:r>
              <a:rPr lang="ko-KR" altLang="en-US"/>
              <a:t>로 잡을 예정</a:t>
            </a:r>
            <a:endParaRPr lang="en-US" altLang="ko-KR"/>
          </a:p>
          <a:p>
            <a:r>
              <a:rPr lang="en-US" altLang="ko-KR"/>
              <a:t>0</a:t>
            </a:r>
            <a:r>
              <a:rPr lang="ko-KR" altLang="en-US"/>
              <a:t>으로 갈 수록 전 파일과 다름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6A20A-2F45-446A-B57F-A5045FFE2E3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5963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표준 분포가 줄어드는 것을 확인</a:t>
            </a:r>
            <a:r>
              <a:rPr lang="en-US" altLang="ko-KR"/>
              <a:t>, </a:t>
            </a:r>
            <a:r>
              <a:rPr lang="ko-KR" altLang="en-US"/>
              <a:t>정상파일의 표준분포 </a:t>
            </a:r>
            <a:r>
              <a:rPr lang="en-US" altLang="ko-KR"/>
              <a:t>0.8</a:t>
            </a:r>
            <a:r>
              <a:rPr lang="ko-KR" altLang="en-US"/>
              <a:t>정도에서 </a:t>
            </a:r>
            <a:r>
              <a:rPr lang="en-US" altLang="ko-KR"/>
              <a:t>0.08~0.22</a:t>
            </a:r>
            <a:r>
              <a:rPr lang="ko-KR" altLang="en-US"/>
              <a:t>로 </a:t>
            </a:r>
            <a:r>
              <a:rPr lang="ko-KR" altLang="en-US" err="1"/>
              <a:t>줄어듬</a:t>
            </a:r>
            <a:r>
              <a:rPr lang="en-US" altLang="ko-KR"/>
              <a:t>, </a:t>
            </a:r>
            <a:r>
              <a:rPr lang="ko-KR" altLang="en-US"/>
              <a:t>표준 분포를 </a:t>
            </a:r>
            <a:r>
              <a:rPr lang="ko-KR" altLang="en-US" err="1"/>
              <a:t>스레시</a:t>
            </a:r>
            <a:r>
              <a:rPr lang="ko-KR" altLang="en-US"/>
              <a:t> 홀드로 사용</a:t>
            </a:r>
            <a:r>
              <a:rPr lang="en-US" altLang="ko-KR"/>
              <a:t>, 0.25 </a:t>
            </a:r>
            <a:r>
              <a:rPr lang="ko-KR" altLang="en-US"/>
              <a:t>미만일시 </a:t>
            </a:r>
            <a:r>
              <a:rPr lang="ko-KR" altLang="en-US" err="1"/>
              <a:t>랜섬웨어로</a:t>
            </a:r>
            <a:r>
              <a:rPr lang="ko-KR" altLang="en-US"/>
              <a:t> 판단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6A20A-2F45-446A-B57F-A5045FFE2E3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7587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6A20A-2F45-446A-B57F-A5045FFE2E3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4884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6A20A-2F45-446A-B57F-A5045FFE2E3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9808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6A20A-2F45-446A-B57F-A5045FFE2E3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784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6A20A-2F45-446A-B57F-A5045FFE2E3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35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6A20A-2F45-446A-B57F-A5045FFE2E3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556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6A20A-2F45-446A-B57F-A5045FFE2E3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029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6A20A-2F45-446A-B57F-A5045FFE2E3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43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6A20A-2F45-446A-B57F-A5045FFE2E3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825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6A20A-2F45-446A-B57F-A5045FFE2E3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808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6A20A-2F45-446A-B57F-A5045FFE2E3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18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6A20A-2F45-446A-B57F-A5045FFE2E3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933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FF9747-D55E-4691-B3D4-FCF56FF3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6E9B-C1F7-4646-B68C-57C4A803377D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DE17C-D877-4B92-B0F0-BBA6F0AC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F7D44A-EC81-43B9-B6C2-CCBAF171B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FDBF-4979-416A-9B76-320CAADED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21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54221-A378-44C5-9488-ACC1B26B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4CC533-7ECD-4A4E-80F9-63D8A87F7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80607-8E5E-40D3-B6F1-ED17575AB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6E9B-C1F7-4646-B68C-57C4A803377D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217A91-CFE3-4505-A1F3-D8916FA80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D42E06-62A7-4BB9-B77C-0251DE971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FDBF-4979-416A-9B76-320CAADED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677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A12249-549D-4A92-A4D2-6E363ADD9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F8245A-AC8F-4024-8EAB-DA4716E6D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789509-AD85-400F-8D33-892C6240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6E9B-C1F7-4646-B68C-57C4A803377D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20AE4D-EA39-4044-BA6C-F4BD95236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4E2179-1546-479B-BF83-843C10ADC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FDBF-4979-416A-9B76-320CAADED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62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2B35F0A-EB6F-4E38-A565-1DC754A74CA3}"/>
              </a:ext>
            </a:extLst>
          </p:cNvPr>
          <p:cNvSpPr/>
          <p:nvPr userDrawn="1"/>
        </p:nvSpPr>
        <p:spPr>
          <a:xfrm>
            <a:off x="0" y="789907"/>
            <a:ext cx="12192000" cy="60680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9701CFA-F3C3-4039-9E81-7D7E83BE0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89907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4FCE2D-2093-4127-ABD9-04A9517D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9878"/>
            <a:ext cx="10515600" cy="5187085"/>
          </a:xfrm>
        </p:spPr>
        <p:txBody>
          <a:bodyPr/>
          <a:lstStyle>
            <a:lvl1pPr>
              <a:defRPr>
                <a:solidFill>
                  <a:srgbClr val="333F50"/>
                </a:solidFill>
              </a:defRPr>
            </a:lvl1pPr>
            <a:lvl2pPr>
              <a:defRPr>
                <a:solidFill>
                  <a:srgbClr val="333F50"/>
                </a:solidFill>
              </a:defRPr>
            </a:lvl2pPr>
            <a:lvl3pPr>
              <a:defRPr>
                <a:solidFill>
                  <a:srgbClr val="333F50"/>
                </a:solidFill>
              </a:defRPr>
            </a:lvl3pPr>
            <a:lvl4pPr>
              <a:defRPr>
                <a:solidFill>
                  <a:srgbClr val="333F50"/>
                </a:solidFill>
              </a:defRPr>
            </a:lvl4pPr>
            <a:lvl5pPr>
              <a:defRPr>
                <a:solidFill>
                  <a:srgbClr val="333F50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28E63-2EE5-4E5B-8313-5C06ADC4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6E9B-C1F7-4646-B68C-57C4A803377D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6E3411-F2D1-463B-AFD4-7228D053E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DF2942-1866-48AC-A8E8-88F6CF1E8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FDBF-4979-416A-9B76-320CAADED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08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5389D-264F-4060-BE21-51175E56D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BE5540-6C8B-4B88-B628-C7968AA5B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15C9A-A4C7-479B-BC19-2C3CE45B5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6E9B-C1F7-4646-B68C-57C4A803377D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B1A1C8-051F-4DEB-8B2F-16737165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2E18DB-1E4A-4DAC-8286-6C4E69EE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FDBF-4979-416A-9B76-320CAADED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69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C1458FB-F7F6-4FE9-B38B-C0C8FFDB2D10}"/>
              </a:ext>
            </a:extLst>
          </p:cNvPr>
          <p:cNvSpPr/>
          <p:nvPr userDrawn="1"/>
        </p:nvSpPr>
        <p:spPr>
          <a:xfrm>
            <a:off x="0" y="789907"/>
            <a:ext cx="12192000" cy="60680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78A46B2-E101-4A48-9E65-FEBEBC2B1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C6BDC7-E277-40A1-B6F1-2F4B458ADD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89878"/>
            <a:ext cx="5181600" cy="51870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981773-E2D4-47E6-A66B-CEB67B434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89878"/>
            <a:ext cx="5181600" cy="51870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DDEBE5-DB60-4281-BC54-B9BF63913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6E9B-C1F7-4646-B68C-57C4A803377D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F53BA1-D98F-4BB8-B63B-4A1B5D724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AFB07F-E7E7-4D0A-9BD8-729AD1E90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FDBF-4979-416A-9B76-320CAADED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21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EEF7A-3860-4C34-B61B-B85AE28D5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2A3DEB-79A2-476E-AE7F-3B90EE144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D5E27E-4187-4E7F-BE8A-6BD19E7C3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6E6B2D-B8E0-4231-8FF4-430BD5AA9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FC1414-D2D0-4543-B300-9BE68E1AEF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CE5B85-164E-421E-8EAE-81854DB86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6E9B-C1F7-4646-B68C-57C4A803377D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9A1C63-59FC-4C4A-901E-B117F6FE7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A4002B-9AE2-48DE-B49B-36B16CC34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FDBF-4979-416A-9B76-320CAADED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84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2C6A1-64C3-45FB-951F-A81733C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AEB059-588A-4ED3-8738-43FE59EA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6E9B-C1F7-4646-B68C-57C4A803377D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85B178-7193-4645-BBA4-05F61685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3F7635-075F-40D9-ADC3-30FDA86F1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FDBF-4979-416A-9B76-320CAADED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38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52999B-1B0B-44A8-8232-AF107CEDD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6E9B-C1F7-4646-B68C-57C4A803377D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B52831-EF53-49F1-A032-3107CAA14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114172-86E6-4F2B-9F0B-9772D32F2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FDBF-4979-416A-9B76-320CAADED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16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04646-A8A7-4125-B542-2B868450A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DDA82E-BDAC-4294-B46D-8A00D53A6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D5B77C-968A-416C-ACF5-4236FFA7B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0116FF-1784-4556-B950-B6F4742E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6E9B-C1F7-4646-B68C-57C4A803377D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7A32D1-5E0E-4552-90BC-7E95BE147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1460CA-F3BD-4423-A9B9-591EB49CF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FDBF-4979-416A-9B76-320CAADED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293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41675-5AEF-485A-A817-74C575790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EEFC0D-63B3-4CC7-A7DB-522EE3B3E6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6A0A82-026F-4912-BA80-2A4D6CDF0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D3426E-539B-40A9-AC1E-DC2932B81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6E9B-C1F7-4646-B68C-57C4A803377D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02ACDF-1202-43CC-8F52-11CDBEC8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D153B3-4254-4322-A608-F0D6FC67C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FDBF-4979-416A-9B76-320CAADED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2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94DA33-45E3-40F8-B3E5-B4A441263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84"/>
            <a:ext cx="10515600" cy="789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83E3C1-2B6F-4364-AD25-965E7205C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20981"/>
            <a:ext cx="10515600" cy="4555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4913D7-AF67-49C5-A4AF-0B8207647D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D82F6E9B-C1F7-4646-B68C-57C4A803377D}" type="datetimeFigureOut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045939-D0C0-4AF0-B69A-066E4099F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33E80B-CCCB-495C-BF61-EABF0F966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C5EFDBF-4979-416A-9B76-320CAADED8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434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33F5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33F5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33F5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33F5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33F5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>
            <a:extLst>
              <a:ext uri="{FF2B5EF4-FFF2-40B4-BE49-F238E27FC236}">
                <a16:creationId xmlns:a16="http://schemas.microsoft.com/office/drawing/2014/main" id="{7FAC294F-0A57-4224-BF06-DDE37A77E5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30388" y="202484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17BA05-B782-432D-B87A-BFC5FE64E2FC}"/>
              </a:ext>
            </a:extLst>
          </p:cNvPr>
          <p:cNvSpPr/>
          <p:nvPr/>
        </p:nvSpPr>
        <p:spPr>
          <a:xfrm>
            <a:off x="0" y="3400426"/>
            <a:ext cx="12192000" cy="34575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2FDF5E6-F16D-4D87-83EC-8725DF4C7698}"/>
              </a:ext>
            </a:extLst>
          </p:cNvPr>
          <p:cNvSpPr txBox="1">
            <a:spLocks/>
          </p:cNvSpPr>
          <p:nvPr/>
        </p:nvSpPr>
        <p:spPr>
          <a:xfrm>
            <a:off x="3233767" y="2566362"/>
            <a:ext cx="5724464" cy="1231106"/>
          </a:xfrm>
          <a:prstGeom prst="rect">
            <a:avLst/>
          </a:prstGeom>
          <a:noFill/>
          <a:ln w="38100">
            <a:noFill/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i="1">
                <a:ea typeface="맑은 고딕"/>
              </a:rPr>
              <a:t>안전한 클라우드 동기화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8EE4E49-3DCB-4068-BDCC-FB688A6C6A3C}"/>
              </a:ext>
            </a:extLst>
          </p:cNvPr>
          <p:cNvSpPr txBox="1">
            <a:spLocks/>
          </p:cNvSpPr>
          <p:nvPr/>
        </p:nvSpPr>
        <p:spPr>
          <a:xfrm>
            <a:off x="9291145" y="5845844"/>
            <a:ext cx="2900855" cy="907955"/>
          </a:xfrm>
          <a:prstGeom prst="rect">
            <a:avLst/>
          </a:prstGeom>
          <a:noFill/>
          <a:ln w="38100">
            <a:noFill/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2800" b="1">
                <a:solidFill>
                  <a:srgbClr val="333F50"/>
                </a:solidFill>
                <a:ea typeface="맑은 고딕"/>
              </a:rPr>
              <a:t>20164594 </a:t>
            </a:r>
            <a:r>
              <a:rPr lang="ko-KR" altLang="en-US" sz="2800" b="1">
                <a:solidFill>
                  <a:srgbClr val="333F50"/>
                </a:solidFill>
                <a:ea typeface="맑은 고딕"/>
              </a:rPr>
              <a:t>박현우</a:t>
            </a:r>
            <a:endParaRPr lang="en-US" altLang="ko-KR" sz="2800" b="1">
              <a:solidFill>
                <a:srgbClr val="333F50"/>
              </a:solidFill>
              <a:ea typeface="맑은 고딕"/>
            </a:endParaRPr>
          </a:p>
          <a:p>
            <a:pPr algn="r"/>
            <a:r>
              <a:rPr lang="en-US" altLang="ko-KR" sz="2800" b="1">
                <a:solidFill>
                  <a:srgbClr val="333F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20164602 </a:t>
            </a:r>
            <a:r>
              <a:rPr lang="ko-KR" altLang="en-US" sz="2800" b="1" err="1">
                <a:solidFill>
                  <a:srgbClr val="333F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이상운</a:t>
            </a:r>
            <a:endParaRPr lang="ko-KR" altLang="en-US" sz="2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CAE9FC0-8EFB-4C41-BF07-00AE206BC311}"/>
              </a:ext>
            </a:extLst>
          </p:cNvPr>
          <p:cNvSpPr txBox="1">
            <a:spLocks/>
          </p:cNvSpPr>
          <p:nvPr/>
        </p:nvSpPr>
        <p:spPr>
          <a:xfrm>
            <a:off x="9405967" y="5042090"/>
            <a:ext cx="2900855" cy="1012156"/>
          </a:xfrm>
          <a:prstGeom prst="rect">
            <a:avLst/>
          </a:prstGeom>
          <a:noFill/>
          <a:ln w="38100">
            <a:noFill/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>
                <a:solidFill>
                  <a:srgbClr val="333F50"/>
                </a:solidFill>
                <a:latin typeface="맑은 고딕"/>
                <a:ea typeface="맑은 고딕"/>
              </a:rPr>
              <a:t>자하라</a:t>
            </a:r>
            <a:endParaRPr lang="ko-KR" altLang="en-US" sz="2800" b="1">
              <a:solidFill>
                <a:srgbClr val="333F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2614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E74DF-5014-4D1E-A17B-3517ACD7A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맑은 고딕"/>
              </a:rPr>
              <a:t>04. </a:t>
            </a:r>
            <a:r>
              <a:rPr lang="ko-KR" altLang="en-US">
                <a:ea typeface="맑은 고딕"/>
              </a:rPr>
              <a:t>탐지 알고리즘</a:t>
            </a:r>
            <a:endParaRPr lang="ko-KR" b="0">
              <a:ea typeface="+mj-lt"/>
              <a:cs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FA2CBC-EE20-4AF1-95E3-A3260B529898}"/>
              </a:ext>
            </a:extLst>
          </p:cNvPr>
          <p:cNvSpPr txBox="1"/>
          <p:nvPr/>
        </p:nvSpPr>
        <p:spPr>
          <a:xfrm>
            <a:off x="355599" y="1131036"/>
            <a:ext cx="694184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800" b="1">
                <a:solidFill>
                  <a:srgbClr val="333F50"/>
                </a:solidFill>
                <a:latin typeface="Malgun Gothic"/>
                <a:ea typeface="Malgun Gothic"/>
              </a:rPr>
              <a:t>엔트로피</a:t>
            </a:r>
            <a:r>
              <a:rPr lang="en-US" altLang="ko-KR" sz="2800" b="1">
                <a:solidFill>
                  <a:srgbClr val="333F50"/>
                </a:solidFill>
                <a:latin typeface="Malgun Gothic"/>
                <a:ea typeface="Malgun Gothic"/>
              </a:rPr>
              <a:t> </a:t>
            </a:r>
            <a:r>
              <a:rPr lang="ko-KR" altLang="en-US" sz="2800" b="1">
                <a:solidFill>
                  <a:srgbClr val="333F50"/>
                </a:solidFill>
                <a:latin typeface="Malgun Gothic"/>
                <a:ea typeface="Malgun Gothic"/>
              </a:rPr>
              <a:t>이용</a:t>
            </a:r>
            <a:endParaRPr lang="ko-KR" altLang="ko-KR" sz="2800">
              <a:latin typeface="Malgun Gothic"/>
              <a:ea typeface="Malgun Gothic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5DED761-8D95-4604-A3C2-A24DE22B7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225"/>
            <a:ext cx="10515600" cy="46655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/>
              <a:t>Shannon </a:t>
            </a:r>
            <a:r>
              <a:rPr lang="ko-KR" altLang="en-US"/>
              <a:t>엔트로피 </a:t>
            </a:r>
            <a:r>
              <a:rPr lang="en-US" altLang="ko-KR"/>
              <a:t>– S3</a:t>
            </a:r>
          </a:p>
          <a:p>
            <a:pPr lvl="1"/>
            <a:r>
              <a:rPr lang="ko-KR" altLang="en-US"/>
              <a:t>정보 양의 기대 값</a:t>
            </a:r>
            <a:r>
              <a:rPr lang="en-US" altLang="ko-KR"/>
              <a:t>, </a:t>
            </a:r>
            <a:r>
              <a:rPr lang="ko-KR" altLang="en-US"/>
              <a:t>즉 데이터를 이루고 있는 값의 양을 나타내는 값</a:t>
            </a:r>
            <a:endParaRPr lang="en-US" altLang="ko-KR"/>
          </a:p>
          <a:p>
            <a:pPr lvl="1"/>
            <a:r>
              <a:rPr lang="ko-KR" altLang="en-US"/>
              <a:t>확률 분포의 불확실성의 양</a:t>
            </a:r>
            <a:endParaRPr lang="en-US" altLang="ko-KR"/>
          </a:p>
          <a:p>
            <a:pPr lvl="1"/>
            <a:r>
              <a:rPr lang="ko-KR" altLang="en-US"/>
              <a:t>값이 클수록 불확실함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0x00 ~ 0xFF</a:t>
            </a:r>
            <a:r>
              <a:rPr lang="ko-KR" altLang="en-US"/>
              <a:t>의 값을 가지므로 최대값 </a:t>
            </a:r>
            <a:r>
              <a:rPr lang="en-US" altLang="ko-KR"/>
              <a:t>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5DAB10-0822-4565-9451-1AFEAAC61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127700864">
            <a:extLst>
              <a:ext uri="{FF2B5EF4-FFF2-40B4-BE49-F238E27FC236}">
                <a16:creationId xmlns:a16="http://schemas.microsoft.com/office/drawing/2014/main" id="{FEC2D68A-4A09-45BC-82B5-C772B3EFD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137" y="3702208"/>
            <a:ext cx="6753726" cy="124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01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E74DF-5014-4D1E-A17B-3517ACD7A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맑은 고딕"/>
              </a:rPr>
              <a:t>04. </a:t>
            </a:r>
            <a:r>
              <a:rPr lang="ko-KR" altLang="en-US">
                <a:ea typeface="맑은 고딕"/>
              </a:rPr>
              <a:t>탐지 알고리즘</a:t>
            </a:r>
            <a:endParaRPr lang="ko-KR" b="0">
              <a:ea typeface="+mj-lt"/>
              <a:cs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FA2CBC-EE20-4AF1-95E3-A3260B529898}"/>
              </a:ext>
            </a:extLst>
          </p:cNvPr>
          <p:cNvSpPr txBox="1"/>
          <p:nvPr/>
        </p:nvSpPr>
        <p:spPr>
          <a:xfrm>
            <a:off x="355599" y="1131036"/>
            <a:ext cx="694184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>
                <a:solidFill>
                  <a:srgbClr val="333F50"/>
                </a:solidFill>
                <a:latin typeface="Malgun Gothic"/>
                <a:ea typeface="Malgun Gothic"/>
              </a:rPr>
              <a:t>Shannon </a:t>
            </a:r>
            <a:r>
              <a:rPr lang="ko-KR" altLang="en-US" sz="2800" b="1">
                <a:solidFill>
                  <a:srgbClr val="333F50"/>
                </a:solidFill>
                <a:latin typeface="Malgun Gothic"/>
                <a:ea typeface="Malgun Gothic"/>
              </a:rPr>
              <a:t>엔트로피 계산</a:t>
            </a:r>
            <a:endParaRPr lang="ko-KR" altLang="ko-KR" sz="2800">
              <a:latin typeface="Malgun Gothic"/>
              <a:ea typeface="Malgun Gothic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5DED761-8D95-4604-A3C2-A24DE22B7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225"/>
            <a:ext cx="10515600" cy="46655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/>
              <a:t>PE</a:t>
            </a:r>
            <a:r>
              <a:rPr lang="ko-KR" altLang="en-US"/>
              <a:t> 구조 </a:t>
            </a:r>
            <a:endParaRPr lang="en-US" altLang="ko-KR"/>
          </a:p>
          <a:p>
            <a:pPr lvl="1"/>
            <a:r>
              <a:rPr lang="en-US" altLang="ko-KR"/>
              <a:t>DOS</a:t>
            </a:r>
            <a:r>
              <a:rPr lang="ko-KR" altLang="en-US"/>
              <a:t> </a:t>
            </a:r>
            <a:r>
              <a:rPr lang="en-US" altLang="ko-KR"/>
              <a:t>Header</a:t>
            </a:r>
            <a:r>
              <a:rPr lang="ko-KR" altLang="en-US"/>
              <a:t>는</a:t>
            </a:r>
            <a:r>
              <a:rPr lang="en-US" altLang="ko-KR"/>
              <a:t> 64byte</a:t>
            </a:r>
            <a:r>
              <a:rPr lang="ko-KR" altLang="en-US"/>
              <a:t>로 구성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연산속도 향상을 위해 </a:t>
            </a:r>
            <a:r>
              <a:rPr lang="en-US" altLang="ko-KR"/>
              <a:t>20Byte </a:t>
            </a:r>
            <a:r>
              <a:rPr lang="ko-KR" altLang="en-US"/>
              <a:t>활용</a:t>
            </a:r>
            <a:endParaRPr lang="en-US" altLang="ko-KR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C3E7823-6773-4101-A886-FCFF801CC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091" y="1331875"/>
            <a:ext cx="5008051" cy="552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29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E74DF-5014-4D1E-A17B-3517ACD7A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맑은 고딕"/>
              </a:rPr>
              <a:t>04. </a:t>
            </a:r>
            <a:r>
              <a:rPr lang="ko-KR" altLang="en-US">
                <a:ea typeface="맑은 고딕"/>
              </a:rPr>
              <a:t>탐지 알고리즘</a:t>
            </a:r>
            <a:endParaRPr lang="ko-KR" b="0">
              <a:ea typeface="+mj-lt"/>
              <a:cs typeface="+mj-lt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C73CEA0-A1B1-4067-A86A-8D533FCC8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453" y="948223"/>
            <a:ext cx="8573281" cy="5909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663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E74DF-5014-4D1E-A17B-3517ACD7A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맑은 고딕"/>
              </a:rPr>
              <a:t>04. </a:t>
            </a:r>
            <a:r>
              <a:rPr lang="ko-KR" altLang="en-US">
                <a:ea typeface="맑은 고딕"/>
              </a:rPr>
              <a:t>탐지 알고리즘</a:t>
            </a:r>
            <a:endParaRPr lang="ko-KR" b="0">
              <a:ea typeface="+mj-lt"/>
              <a:cs typeface="+mj-lt"/>
            </a:endParaRPr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9E1283B8-648B-4611-B8B5-13727A0E7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13008" y="806372"/>
            <a:ext cx="7397522" cy="602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755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E74DF-5014-4D1E-A17B-3517ACD7A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맑은 고딕"/>
              </a:rPr>
              <a:t>04. </a:t>
            </a:r>
            <a:r>
              <a:rPr lang="ko-KR" altLang="en-US">
                <a:ea typeface="맑은 고딕"/>
              </a:rPr>
              <a:t>탐지 알고리즘</a:t>
            </a:r>
            <a:endParaRPr lang="ko-KR" b="0">
              <a:ea typeface="+mj-lt"/>
              <a:cs typeface="+mj-lt"/>
            </a:endParaRPr>
          </a:p>
        </p:txBody>
      </p:sp>
      <p:graphicFrame>
        <p:nvGraphicFramePr>
          <p:cNvPr id="25" name="내용 개체 틀 24">
            <a:extLst>
              <a:ext uri="{FF2B5EF4-FFF2-40B4-BE49-F238E27FC236}">
                <a16:creationId xmlns:a16="http://schemas.microsoft.com/office/drawing/2014/main" id="{0DE0BBAE-9011-46C1-AC9F-481695059E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0212994"/>
              </p:ext>
            </p:extLst>
          </p:nvPr>
        </p:nvGraphicFramePr>
        <p:xfrm>
          <a:off x="1165800" y="1131036"/>
          <a:ext cx="9860400" cy="5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3B153967-AF0C-42FD-837A-E21D5A93E663}"/>
              </a:ext>
            </a:extLst>
          </p:cNvPr>
          <p:cNvSpPr txBox="1"/>
          <p:nvPr/>
        </p:nvSpPr>
        <p:spPr>
          <a:xfrm>
            <a:off x="355599" y="1131036"/>
            <a:ext cx="694184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>
                <a:solidFill>
                  <a:srgbClr val="333F50"/>
                </a:solidFill>
                <a:latin typeface="Malgun Gothic"/>
                <a:ea typeface="Malgun Gothic"/>
              </a:rPr>
              <a:t>S1</a:t>
            </a:r>
            <a:endParaRPr lang="ko-KR" altLang="ko-KR" sz="2800">
              <a:solidFill>
                <a:srgbClr val="000000"/>
              </a:solidFill>
              <a:ea typeface="맑은 고딕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43A41C-2A95-4EAF-9F83-8389ACA7AA32}"/>
              </a:ext>
            </a:extLst>
          </p:cNvPr>
          <p:cNvSpPr txBox="1"/>
          <p:nvPr/>
        </p:nvSpPr>
        <p:spPr>
          <a:xfrm>
            <a:off x="9728200" y="1469590"/>
            <a:ext cx="23575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/>
              <a:t>Threshold : 95%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887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내용 개체 틀 7">
            <a:extLst>
              <a:ext uri="{FF2B5EF4-FFF2-40B4-BE49-F238E27FC236}">
                <a16:creationId xmlns:a16="http://schemas.microsoft.com/office/drawing/2014/main" id="{579B4A83-9279-4E38-A249-54D47B2979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888926"/>
              </p:ext>
            </p:extLst>
          </p:nvPr>
        </p:nvGraphicFramePr>
        <p:xfrm>
          <a:off x="1165800" y="1131036"/>
          <a:ext cx="9860400" cy="5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FF5E74DF-5014-4D1E-A17B-3517ACD7A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맑은 고딕"/>
              </a:rPr>
              <a:t>04. </a:t>
            </a:r>
            <a:r>
              <a:rPr lang="ko-KR" altLang="en-US">
                <a:ea typeface="맑은 고딕"/>
              </a:rPr>
              <a:t>탐지 알고리즘</a:t>
            </a:r>
            <a:endParaRPr lang="ko-KR" b="0">
              <a:ea typeface="+mj-lt"/>
              <a:cs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153967-AF0C-42FD-837A-E21D5A93E663}"/>
              </a:ext>
            </a:extLst>
          </p:cNvPr>
          <p:cNvSpPr txBox="1"/>
          <p:nvPr/>
        </p:nvSpPr>
        <p:spPr>
          <a:xfrm>
            <a:off x="355599" y="1131036"/>
            <a:ext cx="518621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>
                <a:solidFill>
                  <a:srgbClr val="333F50"/>
                </a:solidFill>
                <a:latin typeface="Malgun Gothic"/>
                <a:ea typeface="Malgun Gothic"/>
              </a:rPr>
              <a:t>S2</a:t>
            </a:r>
            <a:endParaRPr lang="ko-KR" altLang="ko-KR" sz="2800">
              <a:solidFill>
                <a:srgbClr val="000000"/>
              </a:solidFill>
              <a:ea typeface="맑은 고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0D8508-16E3-4AD1-ACE8-E344E2665DE6}"/>
              </a:ext>
            </a:extLst>
          </p:cNvPr>
          <p:cNvSpPr txBox="1"/>
          <p:nvPr/>
        </p:nvSpPr>
        <p:spPr>
          <a:xfrm>
            <a:off x="9728200" y="1469590"/>
            <a:ext cx="23575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/>
              <a:t>Threshold : 95%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987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E74DF-5014-4D1E-A17B-3517ACD7A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맑은 고딕"/>
              </a:rPr>
              <a:t>04. </a:t>
            </a:r>
            <a:r>
              <a:rPr lang="ko-KR" altLang="en-US">
                <a:ea typeface="맑은 고딕"/>
              </a:rPr>
              <a:t>탐지 알고리즘</a:t>
            </a:r>
            <a:endParaRPr lang="ko-KR" b="0">
              <a:ea typeface="+mj-lt"/>
              <a:cs typeface="+mj-lt"/>
            </a:endParaRP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0DE0BBAE-9011-46C1-AC9F-481695059E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1826404"/>
              </p:ext>
            </p:extLst>
          </p:nvPr>
        </p:nvGraphicFramePr>
        <p:xfrm>
          <a:off x="1165800" y="1131036"/>
          <a:ext cx="9860400" cy="5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6379B8A-116B-4C02-820B-641147735A22}"/>
              </a:ext>
            </a:extLst>
          </p:cNvPr>
          <p:cNvSpPr txBox="1"/>
          <p:nvPr/>
        </p:nvSpPr>
        <p:spPr>
          <a:xfrm>
            <a:off x="355599" y="1131036"/>
            <a:ext cx="694184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>
                <a:solidFill>
                  <a:srgbClr val="333F50"/>
                </a:solidFill>
                <a:latin typeface="Malgun Gothic"/>
                <a:ea typeface="Malgun Gothic"/>
              </a:rPr>
              <a:t>S3</a:t>
            </a:r>
            <a:endParaRPr lang="ko-KR" altLang="ko-KR" sz="2800">
              <a:solidFill>
                <a:srgbClr val="000000"/>
              </a:solidFill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E1E228-6111-403B-8D98-CCC58CF3C89E}"/>
              </a:ext>
            </a:extLst>
          </p:cNvPr>
          <p:cNvSpPr txBox="1"/>
          <p:nvPr/>
        </p:nvSpPr>
        <p:spPr>
          <a:xfrm>
            <a:off x="9728200" y="1469590"/>
            <a:ext cx="23575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/>
              <a:t>Threshold : 80%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855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id="{CBBB8F5F-0701-47DA-86AF-9AC204C448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3163830"/>
              </p:ext>
            </p:extLst>
          </p:nvPr>
        </p:nvGraphicFramePr>
        <p:xfrm>
          <a:off x="1165800" y="1131036"/>
          <a:ext cx="9860400" cy="5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DAE470C9-C403-4C40-A504-12B0D3E8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맑은 고딕"/>
              </a:rPr>
              <a:t>04. </a:t>
            </a:r>
            <a:r>
              <a:rPr lang="ko-KR" altLang="en-US">
                <a:ea typeface="맑은 고딕"/>
              </a:rPr>
              <a:t>탐지 알고리즘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5B2969-FCCD-4DF8-A10E-5FADA540D942}"/>
              </a:ext>
            </a:extLst>
          </p:cNvPr>
          <p:cNvSpPr txBox="1"/>
          <p:nvPr/>
        </p:nvSpPr>
        <p:spPr>
          <a:xfrm>
            <a:off x="355599" y="1131036"/>
            <a:ext cx="694184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>
                <a:solidFill>
                  <a:srgbClr val="333F50"/>
                </a:solidFill>
                <a:latin typeface="Malgun Gothic"/>
                <a:ea typeface="Malgun Gothic"/>
              </a:rPr>
              <a:t>S3</a:t>
            </a:r>
            <a:endParaRPr lang="ko-KR" altLang="ko-KR" sz="2800">
              <a:solidFill>
                <a:srgbClr val="000000"/>
              </a:solidFill>
              <a:ea typeface="맑은 고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561C6E-A4CE-4ABC-BF51-754FE4709357}"/>
              </a:ext>
            </a:extLst>
          </p:cNvPr>
          <p:cNvSpPr txBox="1"/>
          <p:nvPr/>
        </p:nvSpPr>
        <p:spPr>
          <a:xfrm>
            <a:off x="3311219" y="5718146"/>
            <a:ext cx="5569562" cy="477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2500" b="1">
                <a:solidFill>
                  <a:srgbClr val="333F50"/>
                </a:solidFill>
                <a:latin typeface="Malgun Gothic"/>
                <a:ea typeface="Malgun Gothic"/>
              </a:rPr>
              <a:t>평균 표준 편차 </a:t>
            </a:r>
            <a:r>
              <a:rPr lang="en-US" altLang="ko-KR" sz="2500" b="1">
                <a:solidFill>
                  <a:srgbClr val="333F50"/>
                </a:solidFill>
                <a:latin typeface="Malgun Gothic"/>
                <a:ea typeface="Malgun Gothic"/>
              </a:rPr>
              <a:t>: 0.88</a:t>
            </a:r>
            <a:endParaRPr lang="ko-KR" altLang="ko-KR" sz="2500">
              <a:solidFill>
                <a:srgbClr val="000000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49190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1E116F3F-45A9-405F-AFE3-2CF7684390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5767565"/>
              </p:ext>
            </p:extLst>
          </p:nvPr>
        </p:nvGraphicFramePr>
        <p:xfrm>
          <a:off x="1165800" y="1131036"/>
          <a:ext cx="9860400" cy="5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FF5E74DF-5014-4D1E-A17B-3517ACD7A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맑은 고딕"/>
              </a:rPr>
              <a:t>04. </a:t>
            </a:r>
            <a:r>
              <a:rPr lang="ko-KR" altLang="en-US">
                <a:ea typeface="맑은 고딕"/>
              </a:rPr>
              <a:t>탐지 알고리즘</a:t>
            </a:r>
            <a:endParaRPr lang="ko-KR" b="0">
              <a:ea typeface="+mj-lt"/>
              <a:cs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AFC30C-FC44-4854-B0A9-9921FA507C8C}"/>
              </a:ext>
            </a:extLst>
          </p:cNvPr>
          <p:cNvSpPr txBox="1"/>
          <p:nvPr/>
        </p:nvSpPr>
        <p:spPr>
          <a:xfrm>
            <a:off x="355599" y="1131036"/>
            <a:ext cx="694184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>
                <a:solidFill>
                  <a:srgbClr val="333F50"/>
                </a:solidFill>
                <a:latin typeface="Malgun Gothic"/>
                <a:ea typeface="Malgun Gothic"/>
              </a:rPr>
              <a:t>S3</a:t>
            </a:r>
            <a:endParaRPr lang="ko-KR" altLang="ko-KR" sz="2800">
              <a:solidFill>
                <a:srgbClr val="000000"/>
              </a:solidFill>
              <a:ea typeface="맑은 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67CC18-88E5-4989-BB41-64ED6263450C}"/>
              </a:ext>
            </a:extLst>
          </p:cNvPr>
          <p:cNvSpPr txBox="1"/>
          <p:nvPr/>
        </p:nvSpPr>
        <p:spPr>
          <a:xfrm>
            <a:off x="3311219" y="5718146"/>
            <a:ext cx="5569562" cy="477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2500" b="1">
                <a:solidFill>
                  <a:srgbClr val="333F50"/>
                </a:solidFill>
                <a:latin typeface="Malgun Gothic"/>
                <a:ea typeface="Malgun Gothic"/>
              </a:rPr>
              <a:t>확인된 표준 편차 </a:t>
            </a:r>
            <a:r>
              <a:rPr lang="en-US" altLang="ko-KR" sz="2500" b="1">
                <a:solidFill>
                  <a:srgbClr val="333F50"/>
                </a:solidFill>
                <a:latin typeface="Malgun Gothic"/>
                <a:ea typeface="Malgun Gothic"/>
              </a:rPr>
              <a:t>: 0.08 ~ 0.22</a:t>
            </a:r>
            <a:endParaRPr lang="ko-KR" altLang="ko-KR" sz="2500">
              <a:solidFill>
                <a:srgbClr val="000000"/>
              </a:solidFill>
              <a:ea typeface="맑은 고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110720-BB10-4763-AF2E-A08258595B5C}"/>
              </a:ext>
            </a:extLst>
          </p:cNvPr>
          <p:cNvSpPr txBox="1"/>
          <p:nvPr/>
        </p:nvSpPr>
        <p:spPr>
          <a:xfrm>
            <a:off x="9728200" y="1469590"/>
            <a:ext cx="23575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/>
              <a:t>Threshold : 0.25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234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E74DF-5014-4D1E-A17B-3517ACD7A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맑은 고딕"/>
              </a:rPr>
              <a:t>05. </a:t>
            </a:r>
            <a:r>
              <a:rPr lang="ko-KR" altLang="en-US">
                <a:ea typeface="맑은 고딕"/>
              </a:rPr>
              <a:t>결과 및 결론</a:t>
            </a:r>
            <a:endParaRPr lang="ko-KR" b="0">
              <a:ea typeface="+mj-lt"/>
              <a:cs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FFAC78-3834-46F9-BF31-D8950E11DEC9}"/>
              </a:ext>
            </a:extLst>
          </p:cNvPr>
          <p:cNvSpPr txBox="1"/>
          <p:nvPr/>
        </p:nvSpPr>
        <p:spPr>
          <a:xfrm>
            <a:off x="355599" y="1131036"/>
            <a:ext cx="694184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800" b="1">
                <a:solidFill>
                  <a:srgbClr val="333F50"/>
                </a:solidFill>
                <a:latin typeface="Malgun Gothic"/>
                <a:ea typeface="Malgun Gothic"/>
              </a:rPr>
              <a:t>결과</a:t>
            </a:r>
            <a:endParaRPr lang="ko-KR" altLang="ko-KR" sz="2800">
              <a:latin typeface="Malgun Gothic"/>
              <a:ea typeface="Malgun Gothic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1A6C35C-A5B3-4E0C-865B-8DCA81C133A2}"/>
              </a:ext>
            </a:extLst>
          </p:cNvPr>
          <p:cNvGrpSpPr/>
          <p:nvPr/>
        </p:nvGrpSpPr>
        <p:grpSpPr>
          <a:xfrm>
            <a:off x="2546814" y="961357"/>
            <a:ext cx="7098371" cy="5742674"/>
            <a:chOff x="2546814" y="961357"/>
            <a:chExt cx="7098371" cy="574267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AB6C94D-7663-45F7-AD85-7D4DB3F70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46814" y="961357"/>
              <a:ext cx="7098371" cy="574267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9EA2F93-0D10-47F3-BE1D-718977E8BC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339" t="43002" r="43473" b="53183"/>
            <a:stretch/>
          </p:blipFill>
          <p:spPr>
            <a:xfrm>
              <a:off x="5334000" y="1985860"/>
              <a:ext cx="1362075" cy="219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710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2A02FFA-8991-4575-88DE-B175F63B2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89907"/>
          </a:xfrm>
        </p:spPr>
        <p:txBody>
          <a:bodyPr/>
          <a:lstStyle/>
          <a:p>
            <a:pPr algn="ctr"/>
            <a:r>
              <a:rPr lang="en-US" altLang="ko-KR"/>
              <a:t>INDEX</a:t>
            </a:r>
            <a:endParaRPr lang="ko-KR" altLang="en-US"/>
          </a:p>
        </p:txBody>
      </p:sp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EC50351C-AAC9-488F-8552-27A261808232}"/>
              </a:ext>
            </a:extLst>
          </p:cNvPr>
          <p:cNvSpPr txBox="1">
            <a:spLocks/>
          </p:cNvSpPr>
          <p:nvPr/>
        </p:nvSpPr>
        <p:spPr>
          <a:xfrm>
            <a:off x="838200" y="1889133"/>
            <a:ext cx="10515600" cy="5454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333F5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33F5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33F5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33F5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33F5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>
                <a:ea typeface="맑은 고딕"/>
              </a:rPr>
              <a:t>01. </a:t>
            </a:r>
            <a:r>
              <a:rPr lang="ko-KR" altLang="en-US">
                <a:ea typeface="맑은 고딕"/>
              </a:rPr>
              <a:t>연구 동기</a:t>
            </a:r>
            <a:endParaRPr lang="en-US" altLang="ko-KR">
              <a:ea typeface="맑은 고딕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F44997-CE8F-4603-AE7B-32940B18290F}"/>
              </a:ext>
            </a:extLst>
          </p:cNvPr>
          <p:cNvSpPr txBox="1">
            <a:spLocks/>
          </p:cNvSpPr>
          <p:nvPr/>
        </p:nvSpPr>
        <p:spPr>
          <a:xfrm>
            <a:off x="838200" y="3939952"/>
            <a:ext cx="10515600" cy="5454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333F5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33F5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33F5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33F5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33F5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>
                <a:ea typeface="맑은 고딕"/>
              </a:rPr>
              <a:t>04. </a:t>
            </a:r>
            <a:r>
              <a:rPr lang="ko-KR" altLang="en-US">
                <a:ea typeface="맑은 고딕"/>
              </a:rPr>
              <a:t>탐지 알고리즘</a:t>
            </a:r>
            <a:endParaRPr lang="en-US" altLang="ko-KR">
              <a:ea typeface="맑은 고딕"/>
            </a:endParaRPr>
          </a:p>
        </p:txBody>
      </p:sp>
      <p:sp>
        <p:nvSpPr>
          <p:cNvPr id="5" name="내용 개체 틀 5">
            <a:extLst>
              <a:ext uri="{FF2B5EF4-FFF2-40B4-BE49-F238E27FC236}">
                <a16:creationId xmlns:a16="http://schemas.microsoft.com/office/drawing/2014/main" id="{271682DB-6A25-4FC1-831C-0A76A1275628}"/>
              </a:ext>
            </a:extLst>
          </p:cNvPr>
          <p:cNvSpPr txBox="1">
            <a:spLocks/>
          </p:cNvSpPr>
          <p:nvPr/>
        </p:nvSpPr>
        <p:spPr>
          <a:xfrm>
            <a:off x="838200" y="3276226"/>
            <a:ext cx="10515600" cy="5454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333F5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33F5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33F5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33F5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33F5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>
                <a:ea typeface="맑은 고딕"/>
              </a:rPr>
              <a:t>03. </a:t>
            </a:r>
            <a:r>
              <a:rPr lang="ko-KR" altLang="en-US" err="1">
                <a:ea typeface="맑은 고딕"/>
              </a:rPr>
              <a:t>랜섬웨어</a:t>
            </a:r>
            <a:endParaRPr lang="en-US" altLang="ko-KR">
              <a:ea typeface="맑은 고딕"/>
            </a:endParaRPr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28211DBD-BFF9-40A6-AA81-F90BBA942684}"/>
              </a:ext>
            </a:extLst>
          </p:cNvPr>
          <p:cNvSpPr txBox="1">
            <a:spLocks/>
          </p:cNvSpPr>
          <p:nvPr/>
        </p:nvSpPr>
        <p:spPr>
          <a:xfrm>
            <a:off x="838200" y="2582680"/>
            <a:ext cx="10515600" cy="5454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333F5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33F5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33F5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33F5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33F5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>
                <a:ea typeface="맑은 고딕"/>
              </a:rPr>
              <a:t>02. </a:t>
            </a:r>
            <a:r>
              <a:rPr lang="ko-KR" altLang="en-US">
                <a:ea typeface="맑은 고딕"/>
              </a:rPr>
              <a:t>클라우드</a:t>
            </a:r>
            <a:endParaRPr lang="en-US" altLang="ko-KR">
              <a:ea typeface="맑은 고딕"/>
            </a:endParaRPr>
          </a:p>
        </p:txBody>
      </p:sp>
      <p:sp>
        <p:nvSpPr>
          <p:cNvPr id="9" name="내용 개체 틀 5">
            <a:extLst>
              <a:ext uri="{FF2B5EF4-FFF2-40B4-BE49-F238E27FC236}">
                <a16:creationId xmlns:a16="http://schemas.microsoft.com/office/drawing/2014/main" id="{5E76B825-F620-440F-8BE2-87326503A509}"/>
              </a:ext>
            </a:extLst>
          </p:cNvPr>
          <p:cNvSpPr txBox="1">
            <a:spLocks/>
          </p:cNvSpPr>
          <p:nvPr/>
        </p:nvSpPr>
        <p:spPr>
          <a:xfrm>
            <a:off x="838200" y="4603678"/>
            <a:ext cx="10515600" cy="5454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333F5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33F5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33F5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33F5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33F5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>
                <a:ea typeface="맑은 고딕"/>
              </a:rPr>
              <a:t>05. </a:t>
            </a:r>
            <a:r>
              <a:rPr lang="ko-KR" altLang="en-US">
                <a:ea typeface="맑은 고딕"/>
              </a:rPr>
              <a:t>결과 및 결론</a:t>
            </a:r>
            <a:endParaRPr lang="en-US" altLang="ko-KR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96678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E74DF-5014-4D1E-A17B-3517ACD7A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맑은 고딕"/>
              </a:rPr>
              <a:t>05. </a:t>
            </a:r>
            <a:r>
              <a:rPr lang="ko-KR" altLang="en-US">
                <a:ea typeface="맑은 고딕"/>
              </a:rPr>
              <a:t>결과 및 결론</a:t>
            </a:r>
            <a:endParaRPr lang="ko-KR" b="0">
              <a:ea typeface="+mj-lt"/>
              <a:cs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FFAC78-3834-46F9-BF31-D8950E11DEC9}"/>
              </a:ext>
            </a:extLst>
          </p:cNvPr>
          <p:cNvSpPr txBox="1"/>
          <p:nvPr/>
        </p:nvSpPr>
        <p:spPr>
          <a:xfrm>
            <a:off x="355599" y="1131036"/>
            <a:ext cx="694184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800" b="1">
                <a:solidFill>
                  <a:srgbClr val="333F50"/>
                </a:solidFill>
                <a:latin typeface="Malgun Gothic"/>
                <a:ea typeface="Malgun Gothic"/>
              </a:rPr>
              <a:t>결론</a:t>
            </a:r>
            <a:endParaRPr lang="ko-KR" altLang="ko-KR" sz="2800">
              <a:latin typeface="Malgun Gothic"/>
              <a:ea typeface="Malgun Gothic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66A8576-9734-452A-BB7D-5043750AD3A7}"/>
              </a:ext>
            </a:extLst>
          </p:cNvPr>
          <p:cNvSpPr txBox="1">
            <a:spLocks/>
          </p:cNvSpPr>
          <p:nvPr/>
        </p:nvSpPr>
        <p:spPr>
          <a:xfrm>
            <a:off x="838200" y="1800225"/>
            <a:ext cx="10515600" cy="46655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333F5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33F5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33F5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33F5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33F5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/>
              <a:t>파일 시스템과 엔트로피를 기반으로 파일만으로 </a:t>
            </a:r>
            <a:r>
              <a:rPr lang="ko-KR" altLang="en-US" err="1"/>
              <a:t>랜섬웨어</a:t>
            </a:r>
            <a:r>
              <a:rPr lang="ko-KR" altLang="en-US"/>
              <a:t> 감염 여부 탐지하는데 성공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단</a:t>
            </a:r>
            <a:r>
              <a:rPr lang="en-US" altLang="ko-KR"/>
              <a:t>, </a:t>
            </a:r>
            <a:r>
              <a:rPr lang="ko-KR" altLang="en-US"/>
              <a:t>파일확장자가 변하지 않고</a:t>
            </a:r>
            <a:r>
              <a:rPr lang="en-US" altLang="ko-KR"/>
              <a:t>, </a:t>
            </a:r>
            <a:r>
              <a:rPr lang="ko-KR" altLang="en-US"/>
              <a:t>파일의 일부만 암호화 하는 </a:t>
            </a:r>
            <a:r>
              <a:rPr lang="ko-KR" altLang="en-US" err="1"/>
              <a:t>랜섬웨어</a:t>
            </a:r>
            <a:r>
              <a:rPr lang="ko-KR" altLang="en-US"/>
              <a:t> 탐지에는 한계가 나타남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3038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4CDD03B-63F1-4FE3-AEA9-A5B36A592B8C}"/>
              </a:ext>
            </a:extLst>
          </p:cNvPr>
          <p:cNvSpPr/>
          <p:nvPr/>
        </p:nvSpPr>
        <p:spPr>
          <a:xfrm>
            <a:off x="0" y="577516"/>
            <a:ext cx="12192000" cy="57029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F1C157F-4824-45B6-94AD-3CB76218E8B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825" y="2298840"/>
            <a:ext cx="2806349" cy="2260317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5F86F2F6-AB03-4963-8148-71C2E8AD064C}"/>
              </a:ext>
            </a:extLst>
          </p:cNvPr>
          <p:cNvSpPr txBox="1">
            <a:spLocks/>
          </p:cNvSpPr>
          <p:nvPr/>
        </p:nvSpPr>
        <p:spPr>
          <a:xfrm>
            <a:off x="838200" y="3034046"/>
            <a:ext cx="10515600" cy="789907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>
                <a:solidFill>
                  <a:srgbClr val="333F50"/>
                </a:solidFill>
                <a:ea typeface="맑은 고딕"/>
              </a:rPr>
              <a:t>Thank you!</a:t>
            </a:r>
            <a:endParaRPr lang="ko-KR" altLang="en-US" sz="4800">
              <a:solidFill>
                <a:srgbClr val="333F50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23414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E74DF-5014-4D1E-A17B-3517ACD7A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맑은 고딕"/>
              </a:rPr>
              <a:t>01. </a:t>
            </a:r>
            <a:r>
              <a:rPr lang="ko-KR" altLang="en-US">
                <a:ea typeface="맑은 고딕"/>
              </a:rPr>
              <a:t>연구 동기</a:t>
            </a:r>
            <a:endParaRPr lang="ko-KR" b="0">
              <a:ea typeface="+mj-lt"/>
              <a:cs typeface="+mj-lt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5DED761-8D95-4604-A3C2-A24DE22B7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225"/>
            <a:ext cx="10515600" cy="46655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필자가 직접 </a:t>
            </a:r>
            <a:r>
              <a:rPr lang="ko-KR" altLang="en-US" err="1"/>
              <a:t>걸려보았음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당시의 클라우드 스토리지는 변경</a:t>
            </a:r>
            <a:r>
              <a:rPr lang="en-US" altLang="ko-KR"/>
              <a:t>/</a:t>
            </a:r>
            <a:r>
              <a:rPr lang="ko-KR" altLang="en-US"/>
              <a:t>삭제에 의한 알림이 없었음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로컬에서 감염된 </a:t>
            </a:r>
            <a:r>
              <a:rPr lang="ko-KR" altLang="en-US" err="1"/>
              <a:t>랜섬웨어는</a:t>
            </a:r>
            <a:r>
              <a:rPr lang="ko-KR" altLang="en-US"/>
              <a:t> 그대로 동기화 </a:t>
            </a:r>
            <a:r>
              <a:rPr lang="ko-KR" altLang="en-US" err="1"/>
              <a:t>되어버림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9010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E74DF-5014-4D1E-A17B-3517ACD7A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맑은 고딕"/>
              </a:rPr>
              <a:t>02. </a:t>
            </a:r>
            <a:r>
              <a:rPr lang="ko-KR" altLang="en-US">
                <a:ea typeface="맑은 고딕"/>
              </a:rPr>
              <a:t>클라우드</a:t>
            </a:r>
            <a:endParaRPr lang="ko-KR" b="0">
              <a:ea typeface="+mj-lt"/>
              <a:cs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FA2CBC-EE20-4AF1-95E3-A3260B529898}"/>
              </a:ext>
            </a:extLst>
          </p:cNvPr>
          <p:cNvSpPr txBox="1"/>
          <p:nvPr/>
        </p:nvSpPr>
        <p:spPr>
          <a:xfrm>
            <a:off x="355599" y="1131036"/>
            <a:ext cx="694184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 err="1">
                <a:solidFill>
                  <a:srgbClr val="333F50"/>
                </a:solidFill>
                <a:latin typeface="Malgun Gothic"/>
                <a:ea typeface="Malgun Gothic"/>
              </a:rPr>
              <a:t>WebDav</a:t>
            </a:r>
            <a:endParaRPr lang="ko-KR" altLang="ko-KR" sz="2800">
              <a:latin typeface="Malgun Gothic"/>
              <a:ea typeface="Malgun Gothic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5DED761-8D95-4604-A3C2-A24DE22B7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225"/>
            <a:ext cx="10515600" cy="46655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클라우드 스토리지 프로토콜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IETF</a:t>
            </a:r>
            <a:r>
              <a:rPr lang="ko-KR" altLang="en-US"/>
              <a:t>에서 제정한 프로토콜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HTTP/1.1 </a:t>
            </a:r>
            <a:r>
              <a:rPr lang="ko-KR" altLang="en-US"/>
              <a:t>확장 프로토콜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다양한 라이브러리 지원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540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E74DF-5014-4D1E-A17B-3517ACD7A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맑은 고딕"/>
              </a:rPr>
              <a:t>03. </a:t>
            </a:r>
            <a:r>
              <a:rPr lang="ko-KR" altLang="en-US" err="1">
                <a:ea typeface="맑은 고딕"/>
              </a:rPr>
              <a:t>랜섬웨어</a:t>
            </a:r>
            <a:endParaRPr lang="ko-KR" b="0">
              <a:ea typeface="+mj-lt"/>
              <a:cs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FA2CBC-EE20-4AF1-95E3-A3260B529898}"/>
              </a:ext>
            </a:extLst>
          </p:cNvPr>
          <p:cNvSpPr txBox="1"/>
          <p:nvPr/>
        </p:nvSpPr>
        <p:spPr>
          <a:xfrm>
            <a:off x="355599" y="1131036"/>
            <a:ext cx="694184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800" b="1" err="1">
                <a:solidFill>
                  <a:srgbClr val="333F50"/>
                </a:solidFill>
                <a:latin typeface="Malgun Gothic"/>
                <a:ea typeface="Malgun Gothic"/>
              </a:rPr>
              <a:t>랜섬웨어</a:t>
            </a:r>
            <a:endParaRPr lang="ko-KR" altLang="ko-KR" sz="2800">
              <a:latin typeface="Malgun Gothic"/>
              <a:ea typeface="Malgun Gothic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5DED761-8D95-4604-A3C2-A24DE22B7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225"/>
            <a:ext cx="10515600" cy="46655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Ransom + ware</a:t>
            </a:r>
          </a:p>
          <a:p>
            <a:pPr>
              <a:lnSpc>
                <a:spcPct val="150000"/>
              </a:lnSpc>
            </a:pPr>
            <a:r>
              <a:rPr lang="ko-KR" altLang="en-US" err="1"/>
              <a:t>랜섬웨어로</a:t>
            </a:r>
            <a:r>
              <a:rPr lang="ko-KR" altLang="en-US"/>
              <a:t> 범죄 </a:t>
            </a:r>
            <a:r>
              <a:rPr lang="ko-KR" altLang="en-US" err="1"/>
              <a:t>수익되자</a:t>
            </a:r>
            <a:r>
              <a:rPr lang="ko-KR" altLang="en-US"/>
              <a:t> </a:t>
            </a:r>
            <a:r>
              <a:rPr lang="ko-KR" altLang="en-US" err="1"/>
              <a:t>랜섬웨어가</a:t>
            </a:r>
            <a:r>
              <a:rPr lang="ko-KR" altLang="en-US"/>
              <a:t> 조직적으로 변함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RaaS(Ransomware as a Service) </a:t>
            </a:r>
            <a:r>
              <a:rPr lang="ko-KR" altLang="en-US"/>
              <a:t>등장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ko-KR" altLang="en-US"/>
              <a:t>공격자가 </a:t>
            </a:r>
            <a:r>
              <a:rPr lang="ko-KR" altLang="en-US" err="1"/>
              <a:t>랜섬웨어</a:t>
            </a:r>
            <a:r>
              <a:rPr lang="ko-KR" altLang="en-US"/>
              <a:t> 제작자에게 제작을 의뢰하고 수익을 공유하는 형태</a:t>
            </a:r>
          </a:p>
          <a:p>
            <a:pPr>
              <a:lnSpc>
                <a:spcPct val="150000"/>
              </a:lnSpc>
            </a:pPr>
            <a:r>
              <a:rPr lang="ko-KR" altLang="en-US"/>
              <a:t>점차 다양한 형태의 </a:t>
            </a:r>
            <a:r>
              <a:rPr lang="ko-KR" altLang="en-US" err="1"/>
              <a:t>랜섬웨어가</a:t>
            </a:r>
            <a:r>
              <a:rPr lang="ko-KR" altLang="en-US"/>
              <a:t> 등장하는 추세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7928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E74DF-5014-4D1E-A17B-3517ACD7A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맑은 고딕"/>
              </a:rPr>
              <a:t>03. </a:t>
            </a:r>
            <a:r>
              <a:rPr lang="ko-KR" altLang="en-US" err="1">
                <a:ea typeface="맑은 고딕"/>
              </a:rPr>
              <a:t>랜섬웨어</a:t>
            </a:r>
            <a:endParaRPr lang="ko-KR" b="0">
              <a:ea typeface="+mj-lt"/>
              <a:cs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FA2CBC-EE20-4AF1-95E3-A3260B529898}"/>
              </a:ext>
            </a:extLst>
          </p:cNvPr>
          <p:cNvSpPr txBox="1"/>
          <p:nvPr/>
        </p:nvSpPr>
        <p:spPr>
          <a:xfrm>
            <a:off x="355599" y="1131036"/>
            <a:ext cx="694184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800" b="1">
                <a:solidFill>
                  <a:srgbClr val="333F50"/>
                </a:solidFill>
                <a:latin typeface="Malgun Gothic"/>
                <a:ea typeface="Malgun Gothic"/>
              </a:rPr>
              <a:t>기존 </a:t>
            </a:r>
            <a:r>
              <a:rPr lang="ko-KR" altLang="en-US" sz="2800" b="1" err="1">
                <a:solidFill>
                  <a:srgbClr val="333F50"/>
                </a:solidFill>
                <a:latin typeface="Malgun Gothic"/>
                <a:ea typeface="Malgun Gothic"/>
              </a:rPr>
              <a:t>랜섬웨어</a:t>
            </a:r>
            <a:r>
              <a:rPr lang="ko-KR" altLang="en-US" sz="2800" b="1">
                <a:solidFill>
                  <a:srgbClr val="333F50"/>
                </a:solidFill>
                <a:latin typeface="Malgun Gothic"/>
                <a:ea typeface="Malgun Gothic"/>
              </a:rPr>
              <a:t> 탐지 방식</a:t>
            </a:r>
            <a:endParaRPr lang="ko-KR" altLang="ko-KR" sz="2800">
              <a:latin typeface="Malgun Gothic"/>
              <a:ea typeface="Malgun Gothic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5DED761-8D95-4604-A3C2-A24DE22B7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225"/>
            <a:ext cx="10515600" cy="4665560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ko-KR">
                <a:ea typeface="+mn-lt"/>
                <a:cs typeface="+mn-lt"/>
              </a:rPr>
              <a:t>함정 파일을 통한 탐지</a:t>
            </a:r>
            <a:endParaRPr lang="ko-KR" altLang="ko-KR"/>
          </a:p>
          <a:p>
            <a:pPr lvl="1">
              <a:lnSpc>
                <a:spcPct val="160000"/>
              </a:lnSpc>
            </a:pPr>
            <a:r>
              <a:rPr lang="ko-KR" altLang="ko-KR">
                <a:ea typeface="+mn-lt"/>
                <a:cs typeface="+mn-lt"/>
              </a:rPr>
              <a:t>숨김 속성을 갖는 </a:t>
            </a:r>
            <a:r>
              <a:rPr lang="ko-KR" altLang="ko-KR" err="1">
                <a:ea typeface="+mn-lt"/>
                <a:cs typeface="+mn-lt"/>
              </a:rPr>
              <a:t>폴더&amp;파일</a:t>
            </a:r>
            <a:r>
              <a:rPr lang="ko-KR" altLang="ko-KR">
                <a:ea typeface="+mn-lt"/>
                <a:cs typeface="+mn-lt"/>
              </a:rPr>
              <a:t> 생성, 암호화 여부 탐지</a:t>
            </a:r>
            <a:r>
              <a:rPr lang="en-US" altLang="ko-KR">
                <a:ea typeface="+mn-lt"/>
                <a:cs typeface="+mn-lt"/>
              </a:rPr>
              <a:t> Ex) </a:t>
            </a:r>
            <a:r>
              <a:rPr lang="en-US" altLang="ko-KR" err="1">
                <a:ea typeface="+mn-lt"/>
                <a:cs typeface="+mn-lt"/>
              </a:rPr>
              <a:t>AhnLab</a:t>
            </a:r>
            <a:r>
              <a:rPr lang="ko-KR" altLang="en-US">
                <a:ea typeface="+mn-lt"/>
                <a:cs typeface="+mn-lt"/>
              </a:rPr>
              <a:t>의</a:t>
            </a:r>
            <a:r>
              <a:rPr lang="en-US" altLang="ko-KR">
                <a:ea typeface="+mn-lt"/>
                <a:cs typeface="+mn-lt"/>
              </a:rPr>
              <a:t> Decoy</a:t>
            </a:r>
            <a:endParaRPr lang="ko-KR" altLang="ko-KR">
              <a:ea typeface="맑은 고딕"/>
            </a:endParaRPr>
          </a:p>
          <a:p>
            <a:pPr lvl="1">
              <a:lnSpc>
                <a:spcPct val="160000"/>
              </a:lnSpc>
            </a:pPr>
            <a:r>
              <a:rPr lang="en-US" altLang="ko-KR">
                <a:ea typeface="+mn-lt"/>
                <a:cs typeface="+mn-lt"/>
              </a:rPr>
              <a:t>Root</a:t>
            </a:r>
            <a:r>
              <a:rPr lang="ko-KR" altLang="en-US">
                <a:ea typeface="+mn-lt"/>
                <a:cs typeface="+mn-lt"/>
              </a:rPr>
              <a:t>폴더나 </a:t>
            </a:r>
            <a:r>
              <a:rPr lang="ko-KR" altLang="ko-KR">
                <a:ea typeface="+mn-lt"/>
                <a:cs typeface="+mn-lt"/>
              </a:rPr>
              <a:t>미끼파일</a:t>
            </a:r>
            <a:r>
              <a:rPr lang="ko-KR" altLang="en-US">
                <a:ea typeface="+mn-lt"/>
                <a:cs typeface="+mn-lt"/>
              </a:rPr>
              <a:t>이 </a:t>
            </a:r>
            <a:r>
              <a:rPr lang="ko-KR" altLang="ko-KR">
                <a:ea typeface="+mn-lt"/>
                <a:cs typeface="+mn-lt"/>
              </a:rPr>
              <a:t>암호화</a:t>
            </a:r>
            <a:r>
              <a:rPr lang="ko-KR" altLang="en-US">
                <a:ea typeface="+mn-lt"/>
                <a:cs typeface="+mn-lt"/>
              </a:rPr>
              <a:t>되지 않으면</a:t>
            </a:r>
            <a:r>
              <a:rPr lang="ko-KR" altLang="ko-KR">
                <a:ea typeface="+mn-lt"/>
                <a:cs typeface="+mn-lt"/>
              </a:rPr>
              <a:t> 탐</a:t>
            </a:r>
            <a:r>
              <a:rPr lang="ko-KR" altLang="en-US">
                <a:ea typeface="+mn-lt"/>
                <a:cs typeface="+mn-lt"/>
              </a:rPr>
              <a:t>지 불가능</a:t>
            </a:r>
            <a:endParaRPr lang="en-US" altLang="ko-KR">
              <a:ea typeface="+mn-lt"/>
              <a:cs typeface="+mn-lt"/>
            </a:endParaRPr>
          </a:p>
          <a:p>
            <a:pPr>
              <a:lnSpc>
                <a:spcPct val="160000"/>
              </a:lnSpc>
            </a:pPr>
            <a:r>
              <a:rPr lang="ko-KR" altLang="ko-KR">
                <a:ea typeface="+mn-lt"/>
                <a:cs typeface="+mn-lt"/>
              </a:rPr>
              <a:t>특정 확장자를 통한 탐지</a:t>
            </a:r>
            <a:endParaRPr lang="ko-KR" altLang="ko-KR"/>
          </a:p>
          <a:p>
            <a:pPr lvl="1">
              <a:lnSpc>
                <a:spcPct val="160000"/>
              </a:lnSpc>
            </a:pPr>
            <a:r>
              <a:rPr lang="ko-KR" altLang="ko-KR">
                <a:ea typeface="+mn-lt"/>
                <a:cs typeface="+mn-lt"/>
              </a:rPr>
              <a:t>확장자가 변경되거나, 블랙리스트 확장자를 활용하여 탐지</a:t>
            </a:r>
            <a:endParaRPr lang="ko-KR" altLang="ko-KR">
              <a:ea typeface="맑은 고딕"/>
            </a:endParaRPr>
          </a:p>
          <a:p>
            <a:pPr lvl="1">
              <a:lnSpc>
                <a:spcPct val="160000"/>
              </a:lnSpc>
            </a:pPr>
            <a:r>
              <a:rPr lang="ko-KR" altLang="ko-KR">
                <a:ea typeface="+mn-lt"/>
                <a:cs typeface="+mn-lt"/>
              </a:rPr>
              <a:t>확장자가 변경되지 않거나(</a:t>
            </a:r>
            <a:r>
              <a:rPr lang="ko-KR" altLang="ko-KR" err="1">
                <a:ea typeface="+mn-lt"/>
                <a:cs typeface="+mn-lt"/>
              </a:rPr>
              <a:t>CryptXXX</a:t>
            </a:r>
            <a:r>
              <a:rPr lang="ko-KR" altLang="ko-KR">
                <a:ea typeface="+mn-lt"/>
                <a:cs typeface="+mn-lt"/>
              </a:rPr>
              <a:t>, DEATH) 블랙리스트에 없는 확장자는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탐지 불가능</a:t>
            </a:r>
            <a:endParaRPr lang="en-US" altLang="ko-KR">
              <a:ea typeface="+mn-lt"/>
              <a:cs typeface="+mn-lt"/>
            </a:endParaRPr>
          </a:p>
          <a:p>
            <a:pPr>
              <a:lnSpc>
                <a:spcPct val="160000"/>
              </a:lnSpc>
            </a:pPr>
            <a:r>
              <a:rPr lang="ko-KR" altLang="ko-KR">
                <a:ea typeface="+mn-lt"/>
                <a:cs typeface="+mn-lt"/>
              </a:rPr>
              <a:t>백신을 통한 탐지</a:t>
            </a:r>
            <a:endParaRPr lang="en-US" altLang="ko-KR">
              <a:ea typeface="+mn-lt"/>
              <a:cs typeface="+mn-lt"/>
            </a:endParaRPr>
          </a:p>
          <a:p>
            <a:pPr lvl="1">
              <a:lnSpc>
                <a:spcPct val="160000"/>
              </a:lnSpc>
            </a:pPr>
            <a:r>
              <a:rPr lang="ko-KR" altLang="en-US" err="1">
                <a:ea typeface="+mn-lt"/>
                <a:cs typeface="+mn-lt"/>
              </a:rPr>
              <a:t>샌드박스를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이용한 탐지</a:t>
            </a:r>
            <a:r>
              <a:rPr lang="en-US" altLang="ko-KR">
                <a:ea typeface="+mn-lt"/>
                <a:cs typeface="+mn-lt"/>
              </a:rPr>
              <a:t>, </a:t>
            </a:r>
            <a:r>
              <a:rPr lang="ko-KR" altLang="ko-KR" err="1">
                <a:ea typeface="+mn-lt"/>
                <a:cs typeface="+mn-lt"/>
              </a:rPr>
              <a:t>cpu</a:t>
            </a:r>
            <a:r>
              <a:rPr lang="ko-KR" altLang="ko-KR">
                <a:ea typeface="+mn-lt"/>
                <a:cs typeface="+mn-lt"/>
              </a:rPr>
              <a:t> 점유율, </a:t>
            </a:r>
            <a:r>
              <a:rPr lang="en-US" altLang="ko-KR">
                <a:ea typeface="+mn-lt"/>
                <a:cs typeface="+mn-lt"/>
              </a:rPr>
              <a:t>I/O </a:t>
            </a:r>
            <a:r>
              <a:rPr lang="ko-KR" altLang="en-US">
                <a:ea typeface="+mn-lt"/>
                <a:cs typeface="+mn-lt"/>
              </a:rPr>
              <a:t>이벤트 발생 등</a:t>
            </a:r>
            <a:r>
              <a:rPr lang="en-US" altLang="ko-KR">
                <a:ea typeface="+mn-lt"/>
                <a:cs typeface="+mn-lt"/>
              </a:rPr>
              <a:t>, </a:t>
            </a:r>
            <a:r>
              <a:rPr lang="ko-KR" altLang="ko-KR" err="1">
                <a:ea typeface="+mn-lt"/>
                <a:cs typeface="+mn-lt"/>
              </a:rPr>
              <a:t>시그니처기반</a:t>
            </a:r>
            <a:r>
              <a:rPr lang="ko-KR" altLang="ko-KR">
                <a:ea typeface="+mn-lt"/>
                <a:cs typeface="+mn-lt"/>
              </a:rPr>
              <a:t> 탐지</a:t>
            </a:r>
            <a:endParaRPr lang="en-US" altLang="ko-KR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64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E74DF-5014-4D1E-A17B-3517ACD7A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맑은 고딕"/>
              </a:rPr>
              <a:t>03. </a:t>
            </a:r>
            <a:r>
              <a:rPr lang="ko-KR" altLang="en-US" err="1">
                <a:ea typeface="맑은 고딕"/>
              </a:rPr>
              <a:t>랜섬웨어</a:t>
            </a:r>
            <a:endParaRPr lang="ko-KR" b="0">
              <a:ea typeface="+mj-lt"/>
              <a:cs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FA2CBC-EE20-4AF1-95E3-A3260B529898}"/>
              </a:ext>
            </a:extLst>
          </p:cNvPr>
          <p:cNvSpPr txBox="1"/>
          <p:nvPr/>
        </p:nvSpPr>
        <p:spPr>
          <a:xfrm>
            <a:off x="355599" y="1131036"/>
            <a:ext cx="694184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800" b="1" err="1">
                <a:solidFill>
                  <a:srgbClr val="333F50"/>
                </a:solidFill>
                <a:latin typeface="Malgun Gothic"/>
                <a:ea typeface="Malgun Gothic"/>
              </a:rPr>
              <a:t>랜섬웨어</a:t>
            </a:r>
            <a:r>
              <a:rPr lang="ko-KR" altLang="en-US" sz="2800" b="1">
                <a:solidFill>
                  <a:srgbClr val="333F50"/>
                </a:solidFill>
                <a:latin typeface="Malgun Gothic"/>
                <a:ea typeface="Malgun Gothic"/>
              </a:rPr>
              <a:t> 비교</a:t>
            </a:r>
            <a:endParaRPr lang="ko-KR" altLang="ko-KR" sz="2800">
              <a:latin typeface="Malgun Gothic"/>
              <a:ea typeface="Malgun Gothic"/>
            </a:endParaRPr>
          </a:p>
        </p:txBody>
      </p:sp>
      <p:graphicFrame>
        <p:nvGraphicFramePr>
          <p:cNvPr id="5" name="표 9">
            <a:extLst>
              <a:ext uri="{FF2B5EF4-FFF2-40B4-BE49-F238E27FC236}">
                <a16:creationId xmlns:a16="http://schemas.microsoft.com/office/drawing/2014/main" id="{6D130571-9779-42F4-AF79-FCB3276DA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06315"/>
              </p:ext>
            </p:extLst>
          </p:nvPr>
        </p:nvGraphicFramePr>
        <p:xfrm>
          <a:off x="1146206" y="2507308"/>
          <a:ext cx="9899588" cy="26151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0978">
                  <a:extLst>
                    <a:ext uri="{9D8B030D-6E8A-4147-A177-3AD203B41FA5}">
                      <a16:colId xmlns:a16="http://schemas.microsoft.com/office/drawing/2014/main" val="2365470023"/>
                    </a:ext>
                  </a:extLst>
                </a:gridCol>
                <a:gridCol w="2175030">
                  <a:extLst>
                    <a:ext uri="{9D8B030D-6E8A-4147-A177-3AD203B41FA5}">
                      <a16:colId xmlns:a16="http://schemas.microsoft.com/office/drawing/2014/main" val="1492193528"/>
                    </a:ext>
                  </a:extLst>
                </a:gridCol>
                <a:gridCol w="2450236">
                  <a:extLst>
                    <a:ext uri="{9D8B030D-6E8A-4147-A177-3AD203B41FA5}">
                      <a16:colId xmlns:a16="http://schemas.microsoft.com/office/drawing/2014/main" val="3143258836"/>
                    </a:ext>
                  </a:extLst>
                </a:gridCol>
                <a:gridCol w="3313344">
                  <a:extLst>
                    <a:ext uri="{9D8B030D-6E8A-4147-A177-3AD203B41FA5}">
                      <a16:colId xmlns:a16="http://schemas.microsoft.com/office/drawing/2014/main" val="2741997304"/>
                    </a:ext>
                  </a:extLst>
                </a:gridCol>
              </a:tblGrid>
              <a:tr h="517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랜섬웨어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용량 변화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수정한 날짜 갱신여부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확장자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666085"/>
                  </a:ext>
                </a:extLst>
              </a:tr>
              <a:tr h="524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err="1"/>
                        <a:t>GandCrab</a:t>
                      </a:r>
                      <a:r>
                        <a:rPr lang="en-US" altLang="ko-KR"/>
                        <a:t> v5.0.4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540byte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O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err="1"/>
                        <a:t>hhxjs</a:t>
                      </a:r>
                      <a:r>
                        <a:rPr lang="en-US" altLang="ko-KR"/>
                        <a:t> (</a:t>
                      </a:r>
                      <a:r>
                        <a:rPr lang="ko-KR" altLang="en-US"/>
                        <a:t>비고정적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9897811"/>
                  </a:ext>
                </a:extLst>
              </a:tr>
              <a:tr h="524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ERIS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144byte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O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8HLKO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991559"/>
                  </a:ext>
                </a:extLst>
              </a:tr>
              <a:tr h="524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err="1"/>
                        <a:t>Xorist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X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X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...PAY_IN_MAXIM_24_HOURS….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831166"/>
                  </a:ext>
                </a:extLst>
              </a:tr>
              <a:tr h="524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HERMES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270~300byte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O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X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0842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1390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E74DF-5014-4D1E-A17B-3517ACD7A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맑은 고딕"/>
              </a:rPr>
              <a:t>04. </a:t>
            </a:r>
            <a:r>
              <a:rPr lang="ko-KR" altLang="en-US">
                <a:ea typeface="맑은 고딕"/>
              </a:rPr>
              <a:t>탐지 알고리즘</a:t>
            </a:r>
            <a:endParaRPr lang="ko-KR" b="0">
              <a:ea typeface="+mj-lt"/>
              <a:cs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FA2CBC-EE20-4AF1-95E3-A3260B529898}"/>
              </a:ext>
            </a:extLst>
          </p:cNvPr>
          <p:cNvSpPr txBox="1"/>
          <p:nvPr/>
        </p:nvSpPr>
        <p:spPr>
          <a:xfrm>
            <a:off x="355599" y="1131036"/>
            <a:ext cx="694184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 err="1">
                <a:solidFill>
                  <a:srgbClr val="333F50"/>
                </a:solidFill>
                <a:latin typeface="Malgun Gothic"/>
                <a:ea typeface="Malgun Gothic"/>
              </a:rPr>
              <a:t>FileSystem</a:t>
            </a:r>
            <a:r>
              <a:rPr lang="en-US" altLang="ko-KR" sz="2800" b="1">
                <a:solidFill>
                  <a:srgbClr val="333F50"/>
                </a:solidFill>
                <a:latin typeface="Malgun Gothic"/>
                <a:ea typeface="Malgun Gothic"/>
              </a:rPr>
              <a:t> </a:t>
            </a:r>
            <a:r>
              <a:rPr lang="ko-KR" altLang="en-US" sz="2800" b="1">
                <a:solidFill>
                  <a:srgbClr val="333F50"/>
                </a:solidFill>
                <a:latin typeface="Malgun Gothic"/>
                <a:ea typeface="Malgun Gothic"/>
              </a:rPr>
              <a:t>이용</a:t>
            </a:r>
            <a:endParaRPr lang="ko-KR" altLang="ko-KR" sz="2800">
              <a:latin typeface="Malgun Gothic"/>
              <a:ea typeface="Malgun Gothic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5DED761-8D95-4604-A3C2-A24DE22B7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225"/>
            <a:ext cx="10515600" cy="46655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파일변화율 </a:t>
            </a:r>
            <a:r>
              <a:rPr lang="en-US" altLang="ko-KR"/>
              <a:t>– S1</a:t>
            </a:r>
          </a:p>
          <a:p>
            <a:pPr lvl="1"/>
            <a:r>
              <a:rPr lang="ko-KR" altLang="en-US" err="1"/>
              <a:t>랜섬웨어의</a:t>
            </a:r>
            <a:r>
              <a:rPr lang="ko-KR" altLang="en-US"/>
              <a:t> 가장 기본특징에 근거함</a:t>
            </a:r>
            <a:endParaRPr lang="en-US" altLang="ko-KR"/>
          </a:p>
          <a:p>
            <a:pPr lvl="1"/>
            <a:r>
              <a:rPr lang="ko-KR" altLang="en-US"/>
              <a:t>특정 시간동안 변경</a:t>
            </a:r>
            <a:r>
              <a:rPr lang="en-US" altLang="ko-KR"/>
              <a:t>/</a:t>
            </a:r>
            <a:r>
              <a:rPr lang="ko-KR" altLang="en-US"/>
              <a:t>생성</a:t>
            </a:r>
            <a:r>
              <a:rPr lang="en-US" altLang="ko-KR"/>
              <a:t>/</a:t>
            </a:r>
            <a:r>
              <a:rPr lang="ko-KR" altLang="en-US"/>
              <a:t>이름 재설정된 파일의 백분율을 확인함</a:t>
            </a: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r>
              <a:rPr lang="ko-KR" altLang="en-US"/>
              <a:t>확장자 변경 탐지 </a:t>
            </a:r>
            <a:r>
              <a:rPr lang="en-US" altLang="ko-KR"/>
              <a:t>– S2</a:t>
            </a:r>
          </a:p>
          <a:p>
            <a:pPr lvl="1"/>
            <a:r>
              <a:rPr lang="ko-KR" altLang="en-US" err="1"/>
              <a:t>랜섬웨어에</a:t>
            </a:r>
            <a:r>
              <a:rPr lang="ko-KR" altLang="en-US"/>
              <a:t> 감염되었을 경우 고유의 확장자가 붙음</a:t>
            </a:r>
            <a:endParaRPr lang="en-US" altLang="ko-KR"/>
          </a:p>
          <a:p>
            <a:pPr lvl="1"/>
            <a:r>
              <a:rPr lang="ko-KR" altLang="en-US"/>
              <a:t>화이트 리스트로 확장자 확인</a:t>
            </a:r>
            <a:endParaRPr lang="en-US" altLang="ko-KR"/>
          </a:p>
          <a:p>
            <a:pPr lvl="1"/>
            <a:r>
              <a:rPr lang="ko-KR" altLang="en-US"/>
              <a:t>감시 파일들 중 알 수 없는 비정상 확장자의 백분율을 확인함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249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E74DF-5014-4D1E-A17B-3517ACD7A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맑은 고딕"/>
              </a:rPr>
              <a:t>04. </a:t>
            </a:r>
            <a:r>
              <a:rPr lang="ko-KR" altLang="en-US">
                <a:ea typeface="맑은 고딕"/>
              </a:rPr>
              <a:t>탐지 알고리즘</a:t>
            </a:r>
            <a:endParaRPr lang="ko-KR" b="0">
              <a:ea typeface="+mj-lt"/>
              <a:cs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FA2CBC-EE20-4AF1-95E3-A3260B529898}"/>
              </a:ext>
            </a:extLst>
          </p:cNvPr>
          <p:cNvSpPr txBox="1"/>
          <p:nvPr/>
        </p:nvSpPr>
        <p:spPr>
          <a:xfrm>
            <a:off x="355599" y="1131036"/>
            <a:ext cx="694184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800" b="1">
                <a:solidFill>
                  <a:srgbClr val="333F50"/>
                </a:solidFill>
                <a:latin typeface="Malgun Gothic"/>
                <a:ea typeface="Malgun Gothic"/>
              </a:rPr>
              <a:t>엔트로피 이용</a:t>
            </a:r>
            <a:endParaRPr lang="ko-KR" altLang="ko-KR" sz="2800">
              <a:latin typeface="Malgun Gothic"/>
              <a:ea typeface="Malgun Gothic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5DED761-8D95-4604-A3C2-A24DE22B7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225"/>
            <a:ext cx="10515600" cy="49681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/>
              <a:t>Fuzzy Hash – S3</a:t>
            </a:r>
          </a:p>
          <a:p>
            <a:pPr lvl="1"/>
            <a:r>
              <a:rPr lang="ko-KR" altLang="en-US"/>
              <a:t>블록형태로 나눠 </a:t>
            </a:r>
            <a:r>
              <a:rPr lang="ko-KR" altLang="en-US" err="1"/>
              <a:t>해싱을</a:t>
            </a:r>
            <a:r>
              <a:rPr lang="ko-KR" altLang="en-US"/>
              <a:t> 진행하여 두개의 파일 유사도 확인 가능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0 ~ 100</a:t>
            </a:r>
            <a:r>
              <a:rPr lang="ko-KR" altLang="en-US"/>
              <a:t>까지의 </a:t>
            </a:r>
            <a:r>
              <a:rPr lang="en-US" altLang="ko-KR"/>
              <a:t>Score</a:t>
            </a:r>
            <a:r>
              <a:rPr lang="ko-KR" altLang="en-US"/>
              <a:t>가 존재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0</a:t>
            </a:r>
            <a:r>
              <a:rPr lang="ko-KR" altLang="en-US"/>
              <a:t>은 다른 파일</a:t>
            </a:r>
            <a:r>
              <a:rPr lang="en-US" altLang="ko-KR"/>
              <a:t>, 100</a:t>
            </a:r>
            <a:r>
              <a:rPr lang="ko-KR" altLang="en-US"/>
              <a:t>은 같은 파일을 의미</a:t>
            </a:r>
            <a:endParaRPr lang="en-US" altLang="ko-KR"/>
          </a:p>
          <a:p>
            <a:pPr lvl="1"/>
            <a:endParaRPr lang="en-US" altLang="ko-KR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3B5337-BB1A-4750-A0E7-2AEE87323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443" y="2706257"/>
            <a:ext cx="6083114" cy="315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74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21</Slides>
  <Notes>19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테마</vt:lpstr>
      <vt:lpstr>PowerPoint Presentation</vt:lpstr>
      <vt:lpstr>INDEX</vt:lpstr>
      <vt:lpstr>01. 연구 동기</vt:lpstr>
      <vt:lpstr>02. 클라우드</vt:lpstr>
      <vt:lpstr>03. 랜섬웨어</vt:lpstr>
      <vt:lpstr>03. 랜섬웨어</vt:lpstr>
      <vt:lpstr>03. 랜섬웨어</vt:lpstr>
      <vt:lpstr>04. 탐지 알고리즘</vt:lpstr>
      <vt:lpstr>04. 탐지 알고리즘</vt:lpstr>
      <vt:lpstr>04. 탐지 알고리즘</vt:lpstr>
      <vt:lpstr>04. 탐지 알고리즘</vt:lpstr>
      <vt:lpstr>04. 탐지 알고리즘</vt:lpstr>
      <vt:lpstr>04. 탐지 알고리즘</vt:lpstr>
      <vt:lpstr>04. 탐지 알고리즘</vt:lpstr>
      <vt:lpstr>04. 탐지 알고리즘</vt:lpstr>
      <vt:lpstr>04. 탐지 알고리즘</vt:lpstr>
      <vt:lpstr>04. 탐지 알고리즘</vt:lpstr>
      <vt:lpstr>04. 탐지 알고리즘</vt:lpstr>
      <vt:lpstr>05. 결과 및 결론</vt:lpstr>
      <vt:lpstr>05. 결과 및 결론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ParkHyunwoo</dc:creator>
  <cp:revision>1</cp:revision>
  <dcterms:created xsi:type="dcterms:W3CDTF">2020-05-17T08:33:38Z</dcterms:created>
  <dcterms:modified xsi:type="dcterms:W3CDTF">2021-11-03T08:46:44Z</dcterms:modified>
</cp:coreProperties>
</file>