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  <p:sldId id="263" r:id="rId9"/>
    <p:sldId id="264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4104" autoAdjust="0"/>
  </p:normalViewPr>
  <p:slideViewPr>
    <p:cSldViewPr snapToGrid="0">
      <p:cViewPr varScale="1">
        <p:scale>
          <a:sx n="61" d="100"/>
          <a:sy n="61" d="100"/>
        </p:scale>
        <p:origin x="1284" y="78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1DECA-A806-4628-B5A2-2AB67F52E40D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C828A-6012-4FFC-9FA7-8B0B87AF9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9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5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1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7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6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1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8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DBC1-30EE-4A11-BC5D-C1E2108949A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3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</p:spTree>
    <p:extLst>
      <p:ext uri="{BB962C8B-B14F-4D97-AF65-F5344CB8AC3E}">
        <p14:creationId xmlns:p14="http://schemas.microsoft.com/office/powerpoint/2010/main" val="192057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8E43AA5-BA66-4B76-8944-78981750D502}"/>
              </a:ext>
            </a:extLst>
          </p:cNvPr>
          <p:cNvCxnSpPr>
            <a:cxnSpLocks/>
          </p:cNvCxnSpPr>
          <p:nvPr/>
        </p:nvCxnSpPr>
        <p:spPr>
          <a:xfrm flipV="1">
            <a:off x="-48667" y="6077656"/>
            <a:ext cx="6906667" cy="28147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1B74A-EFE9-4F99-A940-D70245530490}"/>
              </a:ext>
            </a:extLst>
          </p:cNvPr>
          <p:cNvSpPr/>
          <p:nvPr/>
        </p:nvSpPr>
        <p:spPr>
          <a:xfrm>
            <a:off x="3981747" y="5459431"/>
            <a:ext cx="1588884" cy="126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720</a:t>
            </a:r>
            <a:endParaRPr lang="ko-KR" altLang="en-US" sz="3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1B81CAE-DF71-4160-A7B1-2274A7263911}"/>
              </a:ext>
            </a:extLst>
          </p:cNvPr>
          <p:cNvCxnSpPr>
            <a:cxnSpLocks/>
          </p:cNvCxnSpPr>
          <p:nvPr/>
        </p:nvCxnSpPr>
        <p:spPr>
          <a:xfrm>
            <a:off x="3429000" y="19137"/>
            <a:ext cx="0" cy="12153726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5BDED7-7097-4CA9-817D-27CEBB963539}"/>
              </a:ext>
            </a:extLst>
          </p:cNvPr>
          <p:cNvSpPr/>
          <p:nvPr/>
        </p:nvSpPr>
        <p:spPr>
          <a:xfrm>
            <a:off x="2633545" y="4140208"/>
            <a:ext cx="1588884" cy="126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1280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334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6DF279-F685-4DAB-B3BD-495AC5BD5819}"/>
              </a:ext>
            </a:extLst>
          </p:cNvPr>
          <p:cNvCxnSpPr>
            <a:cxnSpLocks/>
          </p:cNvCxnSpPr>
          <p:nvPr/>
        </p:nvCxnSpPr>
        <p:spPr>
          <a:xfrm>
            <a:off x="6607185" y="1439694"/>
            <a:ext cx="0" cy="6537658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90C4EE-8388-455F-ABAE-18E1AEEA1677}"/>
              </a:ext>
            </a:extLst>
          </p:cNvPr>
          <p:cNvSpPr/>
          <p:nvPr/>
        </p:nvSpPr>
        <p:spPr>
          <a:xfrm>
            <a:off x="1784786" y="2810758"/>
            <a:ext cx="4630366" cy="126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Scroll View in Vertical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00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089C7B-87CB-4391-A4AF-F2D82CA26D8B}"/>
              </a:ext>
            </a:extLst>
          </p:cNvPr>
          <p:cNvCxnSpPr>
            <a:cxnSpLocks/>
          </p:cNvCxnSpPr>
          <p:nvPr/>
        </p:nvCxnSpPr>
        <p:spPr>
          <a:xfrm>
            <a:off x="5307027" y="1188529"/>
            <a:ext cx="0" cy="882023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7A5051-C06C-4BA3-9E2B-BC38CD668DBF}"/>
              </a:ext>
            </a:extLst>
          </p:cNvPr>
          <p:cNvSpPr/>
          <p:nvPr/>
        </p:nvSpPr>
        <p:spPr>
          <a:xfrm>
            <a:off x="5494027" y="1268932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110</a:t>
            </a:r>
            <a:endParaRPr lang="ko-KR" altLang="en-US" sz="3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CF7D26-D479-4F57-971E-D1706D8D79BC}"/>
              </a:ext>
            </a:extLst>
          </p:cNvPr>
          <p:cNvCxnSpPr>
            <a:cxnSpLocks/>
          </p:cNvCxnSpPr>
          <p:nvPr/>
        </p:nvCxnSpPr>
        <p:spPr>
          <a:xfrm flipV="1">
            <a:off x="1738690" y="3113204"/>
            <a:ext cx="4484429" cy="18277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4A101B-6789-4977-A5EC-E2FA637A36B8}"/>
              </a:ext>
            </a:extLst>
          </p:cNvPr>
          <p:cNvSpPr/>
          <p:nvPr/>
        </p:nvSpPr>
        <p:spPr>
          <a:xfrm>
            <a:off x="2065032" y="3260273"/>
            <a:ext cx="4003068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10 + </a:t>
            </a:r>
            <a:r>
              <a:rPr lang="ko-KR" altLang="en-US" sz="3600" dirty="0"/>
              <a:t>문장 </a:t>
            </a:r>
            <a:r>
              <a:rPr lang="en-US" altLang="ko-KR" sz="3600" dirty="0"/>
              <a:t>+ 10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83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EE1515-AA66-4922-A70D-C1AB5051D90D}"/>
              </a:ext>
            </a:extLst>
          </p:cNvPr>
          <p:cNvCxnSpPr>
            <a:cxnSpLocks/>
          </p:cNvCxnSpPr>
          <p:nvPr/>
        </p:nvCxnSpPr>
        <p:spPr>
          <a:xfrm>
            <a:off x="294914" y="19137"/>
            <a:ext cx="715" cy="882023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675CB1-5F8D-48A6-8CA2-4795ADC8F0B1}"/>
              </a:ext>
            </a:extLst>
          </p:cNvPr>
          <p:cNvSpPr/>
          <p:nvPr/>
        </p:nvSpPr>
        <p:spPr>
          <a:xfrm>
            <a:off x="590543" y="76966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110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78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0EAD34-B4BD-476B-830E-D9C7E517A0F5}"/>
              </a:ext>
            </a:extLst>
          </p:cNvPr>
          <p:cNvCxnSpPr>
            <a:cxnSpLocks/>
          </p:cNvCxnSpPr>
          <p:nvPr/>
        </p:nvCxnSpPr>
        <p:spPr>
          <a:xfrm>
            <a:off x="4473984" y="8466752"/>
            <a:ext cx="0" cy="1002210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422FA5-2576-4E14-87B1-18B6EB5653C1}"/>
              </a:ext>
            </a:extLst>
          </p:cNvPr>
          <p:cNvSpPr/>
          <p:nvPr/>
        </p:nvSpPr>
        <p:spPr>
          <a:xfrm>
            <a:off x="4664126" y="8638492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120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159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8A83F5-4793-458F-B29C-551835EDF348}"/>
              </a:ext>
            </a:extLst>
          </p:cNvPr>
          <p:cNvCxnSpPr>
            <a:cxnSpLocks/>
          </p:cNvCxnSpPr>
          <p:nvPr/>
        </p:nvCxnSpPr>
        <p:spPr>
          <a:xfrm>
            <a:off x="5558533" y="9449825"/>
            <a:ext cx="0" cy="2723038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C3E1B-C4EA-41D3-A675-D6FBB4CCD049}"/>
              </a:ext>
            </a:extLst>
          </p:cNvPr>
          <p:cNvSpPr/>
          <p:nvPr/>
        </p:nvSpPr>
        <p:spPr>
          <a:xfrm>
            <a:off x="5649045" y="10469873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300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99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FBBC15-1677-4FA5-85DB-9F2C5E6B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858000" cy="121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EE5EF9-8700-473B-B3D2-A6B7E0D9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5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190</Words>
  <Application>Microsoft Office PowerPoint</Application>
  <PresentationFormat>와이드스크린</PresentationFormat>
  <Paragraphs>127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박병근</cp:lastModifiedBy>
  <cp:revision>8</cp:revision>
  <dcterms:created xsi:type="dcterms:W3CDTF">2019-01-03T05:11:24Z</dcterms:created>
  <dcterms:modified xsi:type="dcterms:W3CDTF">2019-01-06T11:07:37Z</dcterms:modified>
</cp:coreProperties>
</file>