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1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16FF43C-E085-40E3-A4EC-7118A7225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A09951-7BCC-44F2-B728-197477C73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A19BA-9DFB-454D-B964-D10075BB438B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01DD5A-6569-4003-8987-36D8459E4B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023F3-67C3-4319-A2F6-E4D8415ED8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D1D0-1D2C-492A-9A73-D53596EED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DE9C-F6E0-4F5B-AD79-25E4C7EB129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CA98-79C2-479D-8E26-C286743AA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48F2-8FA3-4B06-ABC3-97B17E68B94D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7413" y="1447800"/>
            <a:ext cx="326744" cy="2849880"/>
          </a:xfrm>
        </p:spPr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4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416E-043A-49AF-8668-CD7402A967FF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1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CBFB-8FEA-4A30-9161-5C60610EB461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0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3A7E-3104-4C56-A636-ADD55B29F452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03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CA1-1B03-4272-A726-44ABAFF92FDC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DE4F-FD42-4230-AE25-DEA78E48FE27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94E1-DD37-4AC7-8C07-28F88FF6752B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A39-BC05-436C-8493-AB8607659927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3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F3C2-4C68-4133-8C56-F1A09887BF90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2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85560"/>
            <a:ext cx="9404723" cy="76768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67432"/>
            <a:ext cx="8946541" cy="41954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734B-14DD-447A-80A9-E3DC9398F086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6684" y="6448069"/>
            <a:ext cx="3859795" cy="304801"/>
          </a:xfrm>
        </p:spPr>
        <p:txBody>
          <a:bodyPr/>
          <a:lstStyle>
            <a:lvl1pPr algn="ctr">
              <a:defRPr sz="1400" b="1"/>
            </a:lvl1pPr>
          </a:lstStyle>
          <a:p>
            <a:r>
              <a:rPr lang="ko-KR" altLang="en-US" dirty="0"/>
              <a:t>박 병근 </a:t>
            </a:r>
            <a:r>
              <a:rPr lang="en-US" altLang="ko-KR" dirty="0"/>
              <a:t>010_3949_6102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2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7BB7-4B0A-4397-8560-64437203907B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3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2ECA-1282-498F-89E7-1AB7C1031BA6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E415-8FE3-4760-A031-8483E54FC530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A10E-79E8-4075-A21B-FAAE02B14E48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DD71-BC5E-4EC0-A9EC-4A06C6D58B69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8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D903-D183-46BA-A5FA-3FC344D5D5FC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04A6-EADA-4FF8-BDC7-351886E4C629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F615E4-F1C9-4FE0-A5F4-526396061C52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A5F6-A93D-4866-B960-676036C96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14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58A5-B2B5-4683-AA93-84B099334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배우미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B6A27-3852-417E-AEF2-91F73330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5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2FBB7-1EB0-4DBE-8796-8C0C490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2" y="2264889"/>
            <a:ext cx="3108626" cy="1444752"/>
          </a:xfrm>
        </p:spPr>
        <p:txBody>
          <a:bodyPr anchor="b">
            <a:normAutofit/>
          </a:bodyPr>
          <a:lstStyle/>
          <a:p>
            <a:r>
              <a:rPr lang="ko-KR" altLang="en-US" sz="4000" b="1" dirty="0">
                <a:solidFill>
                  <a:srgbClr val="EBEBEB"/>
                </a:solidFill>
              </a:rPr>
              <a:t>계획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1C86-CCDD-4A0C-81F1-5E739A63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rgbClr val="FFFFFF">
                    <a:alpha val="60000"/>
                  </a:srgbClr>
                </a:solidFill>
              </a:rPr>
              <a:t>박 병근 </a:t>
            </a:r>
            <a:r>
              <a:rPr lang="en-US" altLang="ko-KR">
                <a:solidFill>
                  <a:srgbClr val="FFFFFF">
                    <a:alpha val="60000"/>
                  </a:srgbClr>
                </a:solidFill>
              </a:rPr>
              <a:t>010_3949_6102</a:t>
            </a:r>
            <a:endParaRPr lang="ko-KR" altLang="en-US">
              <a:solidFill>
                <a:srgbClr val="FFFFFF">
                  <a:alpha val="60000"/>
                </a:srgbClr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ED6AF-3D02-482D-991F-69EFEFCD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8499D-3116-4922-B053-8D7AD13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96" y="1622282"/>
            <a:ext cx="4174718" cy="41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9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F90F7-9EEA-41BC-AED6-9B73D47F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향후 목표 및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3AB85-F305-4F90-8799-E4D6DAD5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나무 이미지 제작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5635B-A1D9-48A6-9DDC-AE959E31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6EC214-B692-43D0-B8AE-CC1D270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5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C9BCD-D8C7-42E1-8A28-1319E6AC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6FBFB-2C06-4BC1-8BDA-A36016E6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897A06-58FF-409F-9E88-27EAE98805D7}"/>
              </a:ext>
            </a:extLst>
          </p:cNvPr>
          <p:cNvGrpSpPr/>
          <p:nvPr/>
        </p:nvGrpSpPr>
        <p:grpSpPr>
          <a:xfrm>
            <a:off x="932752" y="3291844"/>
            <a:ext cx="10362340" cy="707886"/>
            <a:chOff x="1041240" y="4186702"/>
            <a:chExt cx="8653465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71A0D0-E7E9-413A-92BE-387C82931491}"/>
                </a:ext>
              </a:extLst>
            </p:cNvPr>
            <p:cNvSpPr txBox="1"/>
            <p:nvPr/>
          </p:nvSpPr>
          <p:spPr>
            <a:xfrm>
              <a:off x="1041240" y="4186702"/>
              <a:ext cx="14189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기업소개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배우미 소개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D53E64-2440-427B-89E1-0479596872C0}"/>
                </a:ext>
              </a:extLst>
            </p:cNvPr>
            <p:cNvSpPr txBox="1"/>
            <p:nvPr/>
          </p:nvSpPr>
          <p:spPr>
            <a:xfrm>
              <a:off x="4785966" y="4186702"/>
              <a:ext cx="13548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콘텐츠소개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한글교육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1281B5-B91B-4A2A-AC8C-60593E77452E}"/>
                </a:ext>
              </a:extLst>
            </p:cNvPr>
            <p:cNvSpPr txBox="1"/>
            <p:nvPr/>
          </p:nvSpPr>
          <p:spPr>
            <a:xfrm>
              <a:off x="8011756" y="4186702"/>
              <a:ext cx="16829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계획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향후 목표 및 계획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8541DD-B603-4D8E-BF15-3437BE823D3E}"/>
              </a:ext>
            </a:extLst>
          </p:cNvPr>
          <p:cNvGrpSpPr/>
          <p:nvPr/>
        </p:nvGrpSpPr>
        <p:grpSpPr>
          <a:xfrm>
            <a:off x="864243" y="2963408"/>
            <a:ext cx="10463514" cy="45719"/>
            <a:chOff x="864243" y="2963408"/>
            <a:chExt cx="10463514" cy="4571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7D024A9-601C-40BB-A6E7-F451E9F176CB}"/>
                </a:ext>
              </a:extLst>
            </p:cNvPr>
            <p:cNvCxnSpPr/>
            <p:nvPr/>
          </p:nvCxnSpPr>
          <p:spPr>
            <a:xfrm>
              <a:off x="864243" y="2986268"/>
              <a:ext cx="1046351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A6FA61-20C8-46CB-A72E-C39AAB3CB62C}"/>
                </a:ext>
              </a:extLst>
            </p:cNvPr>
            <p:cNvSpPr/>
            <p:nvPr/>
          </p:nvSpPr>
          <p:spPr>
            <a:xfrm>
              <a:off x="864243" y="2963408"/>
              <a:ext cx="11458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D305A0D5-205E-42A0-B636-185DDB1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01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2FBB7-1EB0-4DBE-8796-8C0C490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2" y="2314307"/>
            <a:ext cx="3108626" cy="1444752"/>
          </a:xfrm>
        </p:spPr>
        <p:txBody>
          <a:bodyPr anchor="b">
            <a:normAutofit/>
          </a:bodyPr>
          <a:lstStyle/>
          <a:p>
            <a:r>
              <a:rPr lang="ko-KR" altLang="en-US" sz="4000" b="1" dirty="0">
                <a:solidFill>
                  <a:srgbClr val="EBEBEB"/>
                </a:solidFill>
              </a:rPr>
              <a:t>기업소개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1C86-CCDD-4A0C-81F1-5E739A63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rgbClr val="FFFFFF">
                    <a:alpha val="60000"/>
                  </a:srgbClr>
                </a:solidFill>
              </a:rPr>
              <a:t>박 병근 </a:t>
            </a:r>
            <a:r>
              <a:rPr lang="en-US" altLang="ko-KR">
                <a:solidFill>
                  <a:srgbClr val="FFFFFF">
                    <a:alpha val="60000"/>
                  </a:srgbClr>
                </a:solidFill>
              </a:rPr>
              <a:t>010_3949_6102</a:t>
            </a:r>
            <a:endParaRPr lang="ko-KR" altLang="en-US">
              <a:solidFill>
                <a:srgbClr val="FFFFFF">
                  <a:alpha val="60000"/>
                </a:srgbClr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ED6AF-3D02-482D-991F-69EFEFCD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F53422-9245-4865-B504-0A88D70B7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434631"/>
            <a:ext cx="6495847" cy="25983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8389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56DD7-AF52-4645-A0B1-30ED5D50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85560"/>
            <a:ext cx="9404723" cy="767687"/>
          </a:xfrm>
        </p:spPr>
        <p:txBody>
          <a:bodyPr/>
          <a:lstStyle/>
          <a:p>
            <a:r>
              <a:rPr lang="ko-KR" altLang="en-US" sz="4400" b="1" dirty="0">
                <a:solidFill>
                  <a:srgbClr val="EBEBEB"/>
                </a:solidFill>
              </a:rPr>
              <a:t>기업소개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19A6D-EC01-4198-8633-04E0D845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067432"/>
            <a:ext cx="10987313" cy="4195481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배우미 기업은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핵심 학생들을 중심으로 대학생들의 참여를 기반으로 나아가며 </a:t>
            </a:r>
            <a:b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문제를 도출하여 해결방안을 고안하며 실천하는 사회적기업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BAE-U-ME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교육자와 피교육자 간의 친한 관계 지향을 의미하는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U&amp;ME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의미합니다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한국을 찾는 외국인들에게 교육서비스를 제공하며,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나아가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우수한 한글을 전 세계에 보급할 수 있는 효과적인 수단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것을 목표로 하고 있습니다.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F94FF4-AF55-4D0C-88B1-86877D37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AE5D7-6FA2-4570-A663-6D6CE78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2FBB7-1EB0-4DBE-8796-8C0C490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2" y="2264889"/>
            <a:ext cx="3108626" cy="1444752"/>
          </a:xfrm>
        </p:spPr>
        <p:txBody>
          <a:bodyPr anchor="b">
            <a:normAutofit/>
          </a:bodyPr>
          <a:lstStyle/>
          <a:p>
            <a:br>
              <a:rPr lang="en-US" altLang="ko-KR" sz="4000" dirty="0">
                <a:solidFill>
                  <a:srgbClr val="EBEBEB"/>
                </a:solidFill>
              </a:rPr>
            </a:br>
            <a:r>
              <a:rPr lang="ko-KR" altLang="en-US" sz="4000" b="1" dirty="0">
                <a:solidFill>
                  <a:srgbClr val="EBEBEB"/>
                </a:solidFill>
              </a:rPr>
              <a:t>콘텐츠소개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1C86-CCDD-4A0C-81F1-5E739A63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rgbClr val="FFFFFF">
                    <a:alpha val="60000"/>
                  </a:srgbClr>
                </a:solidFill>
              </a:rPr>
              <a:t>박 병근 </a:t>
            </a:r>
            <a:r>
              <a:rPr lang="en-US" altLang="ko-KR">
                <a:solidFill>
                  <a:srgbClr val="FFFFFF">
                    <a:alpha val="60000"/>
                  </a:srgbClr>
                </a:solidFill>
              </a:rPr>
              <a:t>010_3949_6102</a:t>
            </a:r>
            <a:endParaRPr lang="ko-KR" altLang="en-US">
              <a:solidFill>
                <a:srgbClr val="FFFFFF">
                  <a:alpha val="60000"/>
                </a:srgbClr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ED6AF-3D02-482D-991F-69EFEFCD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0" name="내용 개체 틀 19">
            <a:extLst>
              <a:ext uri="{FF2B5EF4-FFF2-40B4-BE49-F238E27FC236}">
                <a16:creationId xmlns:a16="http://schemas.microsoft.com/office/drawing/2014/main" id="{9CADB8C3-3742-4C88-BEF5-D8C2981C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29" y="1772929"/>
            <a:ext cx="5888251" cy="33121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459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C8AB-64BE-491F-97F3-B188A66B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ko-KR" altLang="en-US" b="1"/>
              <a:t>한글교육</a:t>
            </a:r>
            <a:r>
              <a:rPr lang="en-US" altLang="ko-KR" b="1"/>
              <a:t>_</a:t>
            </a:r>
            <a:r>
              <a:rPr lang="ko-KR" altLang="en-US" b="1"/>
              <a:t>자음</a:t>
            </a:r>
            <a:r>
              <a:rPr lang="en-US" altLang="ko-KR" b="1"/>
              <a:t>,</a:t>
            </a:r>
            <a:r>
              <a:rPr lang="ko-KR" altLang="en-US" b="1"/>
              <a:t>모음교육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14BCB-0F7B-4D20-8D0F-B0C182DF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 smtClean="0"/>
              <a:pPr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8BD8980-A8E2-4995-BB76-34A0AB33C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" b="3"/>
          <a:stretch/>
        </p:blipFill>
        <p:spPr>
          <a:xfrm>
            <a:off x="1080000" y="2160000"/>
            <a:ext cx="2440653" cy="4195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506F79A-18B2-4947-BF40-CDECF094D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" b="-4"/>
          <a:stretch/>
        </p:blipFill>
        <p:spPr>
          <a:xfrm>
            <a:off x="3600000" y="2160000"/>
            <a:ext cx="2428583" cy="41961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7E58055-79E2-4D1C-AB8D-27A82A07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64340"/>
            <a:ext cx="4633070" cy="4195481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해당하는 자음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모음의 이름과 읽는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단어를 연상하며 학습하는 방식을 채택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관련된 그림카드를 보여주며 학습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D45DF-F14C-4896-AADB-CC1D257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2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C8AB-64BE-491F-97F3-B188A66B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ko-KR" altLang="en-US" b="1"/>
              <a:t>한글교육</a:t>
            </a:r>
            <a:r>
              <a:rPr lang="en-US" altLang="ko-KR" b="1"/>
              <a:t>_</a:t>
            </a:r>
            <a:r>
              <a:rPr lang="ko-KR" altLang="ko-KR" b="1"/>
              <a:t>단어장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14BCB-0F7B-4D20-8D0F-B0C182DF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 smtClean="0"/>
              <a:pPr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7E58055-79E2-4D1C-AB8D-27A82A07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60000"/>
            <a:ext cx="4552950" cy="4195481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하루하루 체계적으로 공부할 수 있도록 일별학습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단어 테스트를 통해 학습 정도를 테스트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틀린 단어에 대해서는 오답풀이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제공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D45DF-F14C-4896-AADB-CC1D257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18BC43-401E-4FF6-BF95-A1CB4BACC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160000"/>
            <a:ext cx="2440800" cy="419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E9686D-DA43-44E7-AD82-8FE6439917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160000"/>
            <a:ext cx="2440800" cy="41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C8AB-64BE-491F-97F3-B188A66B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한글교육</a:t>
            </a:r>
            <a:r>
              <a:rPr lang="en-US" altLang="ko-KR" b="1" dirty="0"/>
              <a:t>_</a:t>
            </a:r>
            <a:r>
              <a:rPr lang="ko-KR" altLang="en-US" b="1" dirty="0"/>
              <a:t>일반 회화</a:t>
            </a:r>
            <a:br>
              <a:rPr lang="ko-KR" altLang="en-US" b="1" dirty="0"/>
            </a:b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14BCB-0F7B-4D20-8D0F-B0C182DF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FAA5F6-A93D-4866-B960-676036C96A46}" type="slidenum">
              <a:rPr lang="ko-KR" altLang="en-US" smtClean="0"/>
              <a:pPr>
                <a:spcAft>
                  <a:spcPts val="600"/>
                </a:spcAft>
              </a:pPr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4F2141-C0C8-407B-85F2-4ACA1F5E74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" r="2" b="2"/>
          <a:stretch/>
        </p:blipFill>
        <p:spPr>
          <a:xfrm>
            <a:off x="1080000" y="2160000"/>
            <a:ext cx="2440653" cy="4195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4C9046-CE9A-4668-B5E6-A13A6FB98F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12"/>
          <a:stretch/>
        </p:blipFill>
        <p:spPr>
          <a:xfrm>
            <a:off x="3600000" y="2160000"/>
            <a:ext cx="2428583" cy="41961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7E58055-79E2-4D1C-AB8D-27A82A07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695" y="2159999"/>
            <a:ext cx="4589780" cy="4195481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소설을 읽듯 회화를 상황을 간접적경험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모바일 메신저와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유사한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를 담아 고객들이 손쉬운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사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유도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D45DF-F14C-4896-AADB-CC1D257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9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416AA-59D8-4F59-9539-6FC01D5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9E9B4-1850-4F4D-8B2C-09DE30DB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CD3635-593C-4D9C-BAD8-A5361452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 병근 </a:t>
            </a:r>
            <a:r>
              <a:rPr lang="en-US" altLang="ko-KR"/>
              <a:t>010_3949_6102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4375CC-ACE1-422C-B812-16ECEAFD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A5F6-A93D-4866-B960-676036C96A4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내용 개체 틀 19">
            <a:extLst>
              <a:ext uri="{FF2B5EF4-FFF2-40B4-BE49-F238E27FC236}">
                <a16:creationId xmlns:a16="http://schemas.microsoft.com/office/drawing/2014/main" id="{DB92FF04-EFC2-4843-B6C3-8E6F42CC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" y="105130"/>
            <a:ext cx="12005102" cy="6752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94382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2">
      <a:majorFont>
        <a:latin typeface="Constantia"/>
        <a:ea typeface="빙그레체"/>
        <a:cs typeface=""/>
      </a:majorFont>
      <a:minorFont>
        <a:latin typeface="Constantia"/>
        <a:ea typeface="빙그레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Light</vt:lpstr>
      <vt:lpstr>맑은 고딕</vt:lpstr>
      <vt:lpstr>Arial</vt:lpstr>
      <vt:lpstr>Constantia</vt:lpstr>
      <vt:lpstr>Wingdings 3</vt:lpstr>
      <vt:lpstr>이온</vt:lpstr>
      <vt:lpstr>배우미</vt:lpstr>
      <vt:lpstr>Contents</vt:lpstr>
      <vt:lpstr>기업소개</vt:lpstr>
      <vt:lpstr>기업소개</vt:lpstr>
      <vt:lpstr> 콘텐츠소개</vt:lpstr>
      <vt:lpstr>한글교육_자음,모음교육</vt:lpstr>
      <vt:lpstr>한글교육_단어장</vt:lpstr>
      <vt:lpstr>한글교육_일반 회화 </vt:lpstr>
      <vt:lpstr>PowerPoint 프레젠테이션</vt:lpstr>
      <vt:lpstr>계획</vt:lpstr>
      <vt:lpstr>향후 목표 및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배우미</dc:title>
  <dc:creator>박병근</dc:creator>
  <cp:lastModifiedBy>박병근</cp:lastModifiedBy>
  <cp:revision>2</cp:revision>
  <dcterms:created xsi:type="dcterms:W3CDTF">2019-01-23T15:10:37Z</dcterms:created>
  <dcterms:modified xsi:type="dcterms:W3CDTF">2019-01-23T15:19:37Z</dcterms:modified>
</cp:coreProperties>
</file>