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9176A-7B98-47CA-BA46-FD4B72662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818BEE-2BEB-45DF-BE92-03DE2249F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98043-185D-46EF-8080-7B448377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FFC-D940-4788-A8D8-AA9A7A9E6258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1618AC-89AB-44C1-A193-C0788EE1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35B85-EAAF-4400-BDE4-93857A6A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6CDDE-8F1F-4AA1-AA7D-478DC1907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07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9BCEC-88F2-4406-94AC-683F7FED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A04534-482B-4B42-BDC6-649DF92FD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FC4CDD-421C-4AEC-A1EB-F6B091EC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FFC-D940-4788-A8D8-AA9A7A9E6258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48025-0E44-4807-8332-4A4C12DE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21F91-69AD-45BA-8CCB-6485C06A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6CDDE-8F1F-4AA1-AA7D-478DC1907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9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3C5B16-0980-4DD3-884F-CD5108BA2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977EAE-B107-400B-A53E-2BC10417C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9AC625-E821-41C6-95DD-52A5DFD2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FFC-D940-4788-A8D8-AA9A7A9E6258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77644-2C45-44CE-86CE-974F9E0C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24169-8066-4286-AB0F-3AADD43C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6CDDE-8F1F-4AA1-AA7D-478DC1907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5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34B74-CE93-40A3-B482-19BE3B4F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7CE38-74BF-40C6-B597-74E67E65F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E4E22-DBA0-4EFD-8C3F-1BBABC99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FFC-D940-4788-A8D8-AA9A7A9E6258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D9DE0-6908-4D0F-972A-B5A3C203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258E0E-43B3-4B3D-83F9-95E5D636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6CDDE-8F1F-4AA1-AA7D-478DC1907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6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4D97D-2E94-45DD-B121-143330F3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DBBD97-F027-4774-AA49-5300F8545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E67EA5-285F-4568-9A8E-0D3F4CD2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FFC-D940-4788-A8D8-AA9A7A9E6258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46FE8-E360-48C3-A921-31DFD373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4F814-5546-47BD-81F0-4F09486C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6CDDE-8F1F-4AA1-AA7D-478DC1907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45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6E30F-1761-4C74-9EEC-07CC77A4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91376-E0C8-4299-A6FF-6FEEDEB97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507C77-A8F2-4771-83C9-278085966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C37B98-9DA6-4FF9-B515-DECD8722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FFC-D940-4788-A8D8-AA9A7A9E6258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5CA903-9E02-44BA-8599-272290D7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259C25-109C-4336-95EB-F8311ECE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6CDDE-8F1F-4AA1-AA7D-478DC1907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1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8EF13-90F8-4E97-8D32-3A0BF8FA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A4C92-E1DB-4365-8FCC-9616D858E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6D4D8E-6294-4FDC-BB5B-858074C1D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F5507E-8336-448E-8EB8-CAC3BF836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FD33C8-C3AC-4595-B79B-EAB4D8411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3AB3CA-5371-4E08-9503-3F054302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FFC-D940-4788-A8D8-AA9A7A9E6258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97EC5C-DC94-48BA-8C88-71B67240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7D43CD-8679-4CD2-A00B-968B3EF1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6CDDE-8F1F-4AA1-AA7D-478DC1907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02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61D05-E78E-4C04-8624-787C48C8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A6436A-70FB-4FFD-B22A-93F25455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FFC-D940-4788-A8D8-AA9A7A9E6258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6C3525-69CC-4656-ABB0-7E2CF937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62EAB5-0FE3-4510-9AAA-BA79854D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6CDDE-8F1F-4AA1-AA7D-478DC1907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5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8FC75F-E51A-443E-8C0A-384C4A39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FFC-D940-4788-A8D8-AA9A7A9E6258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883E9A-072B-408E-953A-ADF792B1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2FC9FE-D7A0-40F9-929B-EF8EDE81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6CDDE-8F1F-4AA1-AA7D-478DC1907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B768C-DD99-4F1C-8106-B99E84094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94273-5E3C-4619-8E83-CA601668A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84BC06-E90D-431F-9DEC-26E2B471C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66654-4A88-477D-ACC0-D5B48D35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FFC-D940-4788-A8D8-AA9A7A9E6258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4F259-E4B0-4D56-80F9-360E3748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7D9DC-2FEB-48BB-B6F8-22A40F28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6CDDE-8F1F-4AA1-AA7D-478DC1907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1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B51AC-8F62-4397-81D2-BD9872C1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6A7555-667C-4DB2-995A-FD44BA13B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94115E-9D64-4E84-B42F-226C6344F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9083EC-B122-4F27-91BA-38B1269F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FFC-D940-4788-A8D8-AA9A7A9E6258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FF8E0-4D4F-40C6-BF11-AE17BC76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FB51C4-9EB7-46A0-AC16-FD39F469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6CDDE-8F1F-4AA1-AA7D-478DC1907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3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45DA22-C53A-4B78-8A6C-FB611D4E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D31B7-B1ED-4441-BF4A-7A3E59AD4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59BC8-3085-44B4-ADE0-52D8DD849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32FFC-D940-4788-A8D8-AA9A7A9E6258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9E227-DE0B-4920-84A2-F1AEDD252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EB824-3E0A-42BC-A99D-E765996C5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6CDDE-8F1F-4AA1-AA7D-478DC1907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5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E81E3F7-DD07-4782-A920-1C7788971E75}"/>
              </a:ext>
            </a:extLst>
          </p:cNvPr>
          <p:cNvSpPr/>
          <p:nvPr/>
        </p:nvSpPr>
        <p:spPr>
          <a:xfrm>
            <a:off x="6096000" y="191452"/>
            <a:ext cx="1162685" cy="447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2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시작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461270E-244D-48C9-83B3-E8C8C4DAB0A2}"/>
              </a:ext>
            </a:extLst>
          </p:cNvPr>
          <p:cNvSpPr/>
          <p:nvPr/>
        </p:nvSpPr>
        <p:spPr>
          <a:xfrm>
            <a:off x="7631430" y="184467"/>
            <a:ext cx="1162685" cy="447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2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로고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3D5C329-4529-4CDB-BCC1-37E995A9F7BE}"/>
              </a:ext>
            </a:extLst>
          </p:cNvPr>
          <p:cNvSpPr/>
          <p:nvPr/>
        </p:nvSpPr>
        <p:spPr>
          <a:xfrm>
            <a:off x="9166860" y="184467"/>
            <a:ext cx="1162685" cy="447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메인화면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D93C7E4-32D3-4A70-AAA1-ECC1A9DDC2F0}"/>
              </a:ext>
            </a:extLst>
          </p:cNvPr>
          <p:cNvSpPr/>
          <p:nvPr/>
        </p:nvSpPr>
        <p:spPr>
          <a:xfrm>
            <a:off x="10702292" y="184467"/>
            <a:ext cx="1162685" cy="447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교육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088E4A5-3C78-46EC-BAA7-82C2F02985EB}"/>
              </a:ext>
            </a:extLst>
          </p:cNvPr>
          <p:cNvSpPr/>
          <p:nvPr/>
        </p:nvSpPr>
        <p:spPr>
          <a:xfrm>
            <a:off x="10702291" y="849486"/>
            <a:ext cx="1162685" cy="447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단어장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5B4080-4E38-4811-9065-CD8CD3B39943}"/>
              </a:ext>
            </a:extLst>
          </p:cNvPr>
          <p:cNvSpPr/>
          <p:nvPr/>
        </p:nvSpPr>
        <p:spPr>
          <a:xfrm>
            <a:off x="10702290" y="1514505"/>
            <a:ext cx="1162685" cy="447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일반회화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B14C1B2-4C67-4DE1-BDA6-08CCC26B6FC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258685" y="407987"/>
            <a:ext cx="372745" cy="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058BAFF-93FE-431A-8CDA-0845D8D9657D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794115" y="407987"/>
            <a:ext cx="372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4652EC-EE28-478B-9BE4-7FE40B6B481D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0329545" y="407987"/>
            <a:ext cx="372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A5D7DDE-A21E-4020-BF86-3C9F5BAC7C92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10329545" y="407987"/>
            <a:ext cx="372746" cy="665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F3C979B-29E8-4986-B192-E52761DB55A2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10329545" y="407987"/>
            <a:ext cx="372745" cy="13300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5E34E6A-13E2-4C82-9D3A-D2F8DF51C066}"/>
              </a:ext>
            </a:extLst>
          </p:cNvPr>
          <p:cNvSpPr/>
          <p:nvPr/>
        </p:nvSpPr>
        <p:spPr>
          <a:xfrm>
            <a:off x="2649737" y="2223452"/>
            <a:ext cx="1162685" cy="447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단어장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566C101-7A95-4166-8240-B5A1C1B56FC9}"/>
              </a:ext>
            </a:extLst>
          </p:cNvPr>
          <p:cNvSpPr/>
          <p:nvPr/>
        </p:nvSpPr>
        <p:spPr>
          <a:xfrm>
            <a:off x="2649738" y="4634548"/>
            <a:ext cx="1162685" cy="447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단어장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661F921-E263-404F-B075-921F4D122CF2}"/>
              </a:ext>
            </a:extLst>
          </p:cNvPr>
          <p:cNvSpPr/>
          <p:nvPr/>
        </p:nvSpPr>
        <p:spPr>
          <a:xfrm>
            <a:off x="2649737" y="5299567"/>
            <a:ext cx="1162685" cy="447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일반회화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3FD9B12-4A18-4E50-B0D1-BD92C611C82E}"/>
              </a:ext>
            </a:extLst>
          </p:cNvPr>
          <p:cNvSpPr/>
          <p:nvPr/>
        </p:nvSpPr>
        <p:spPr>
          <a:xfrm>
            <a:off x="4381555" y="2223452"/>
            <a:ext cx="1162685" cy="447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100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나만의 </a:t>
            </a:r>
            <a:r>
              <a:rPr lang="ko-KR" altLang="en-US" sz="11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단어장</a:t>
            </a:r>
            <a:endParaRPr lang="ko-KR" sz="1100" b="1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F56AEFB-1C77-4C64-80AE-F26C3B185BCC}"/>
              </a:ext>
            </a:extLst>
          </p:cNvPr>
          <p:cNvSpPr/>
          <p:nvPr/>
        </p:nvSpPr>
        <p:spPr>
          <a:xfrm>
            <a:off x="4381554" y="2981960"/>
            <a:ext cx="1162685" cy="447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단어 테스트</a:t>
            </a:r>
            <a:endParaRPr lang="ko-KR" sz="1200" b="1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BA72910-1EBE-43F3-AA12-560ED7F82076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>
            <a:off x="3812422" y="2446972"/>
            <a:ext cx="5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FDA3EDB-ED1D-4ADB-99B7-13EFC74906C2}"/>
              </a:ext>
            </a:extLst>
          </p:cNvPr>
          <p:cNvCxnSpPr>
            <a:stCxn id="25" idx="3"/>
            <a:endCxn id="29" idx="1"/>
          </p:cNvCxnSpPr>
          <p:nvPr/>
        </p:nvCxnSpPr>
        <p:spPr>
          <a:xfrm>
            <a:off x="3812422" y="2446972"/>
            <a:ext cx="569132" cy="7585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91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26FDD26-3AEB-4AB1-8845-A77C67C51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48065"/>
              </p:ext>
            </p:extLst>
          </p:nvPr>
        </p:nvGraphicFramePr>
        <p:xfrm>
          <a:off x="423949" y="480352"/>
          <a:ext cx="10723418" cy="5579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74352">
                  <a:extLst>
                    <a:ext uri="{9D8B030D-6E8A-4147-A177-3AD203B41FA5}">
                      <a16:colId xmlns:a16="http://schemas.microsoft.com/office/drawing/2014/main" val="2387667426"/>
                    </a:ext>
                  </a:extLst>
                </a:gridCol>
                <a:gridCol w="3763576">
                  <a:extLst>
                    <a:ext uri="{9D8B030D-6E8A-4147-A177-3AD203B41FA5}">
                      <a16:colId xmlns:a16="http://schemas.microsoft.com/office/drawing/2014/main" val="1886203298"/>
                    </a:ext>
                  </a:extLst>
                </a:gridCol>
                <a:gridCol w="3885490">
                  <a:extLst>
                    <a:ext uri="{9D8B030D-6E8A-4147-A177-3AD203B41FA5}">
                      <a16:colId xmlns:a16="http://schemas.microsoft.com/office/drawing/2014/main" val="3998588425"/>
                    </a:ext>
                  </a:extLst>
                </a:gridCol>
              </a:tblGrid>
              <a:tr h="1448639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149" marR="72149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300" kern="100" dirty="0">
                          <a:effectLst/>
                        </a:rPr>
                        <a:t>강점</a:t>
                      </a:r>
                      <a:br>
                        <a:rPr lang="en-US" sz="2300" kern="100" dirty="0">
                          <a:effectLst/>
                        </a:rPr>
                      </a:br>
                      <a:r>
                        <a:rPr lang="en-US" sz="2300" kern="100" dirty="0">
                          <a:effectLst/>
                        </a:rPr>
                        <a:t>(Strength)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149" marR="72149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300" kern="100" dirty="0">
                          <a:effectLst/>
                        </a:rPr>
                        <a:t>약점</a:t>
                      </a:r>
                      <a:br>
                        <a:rPr lang="en-US" sz="2300" kern="100" dirty="0">
                          <a:effectLst/>
                        </a:rPr>
                      </a:br>
                      <a:r>
                        <a:rPr lang="en-US" sz="2300" kern="100" dirty="0">
                          <a:effectLst/>
                        </a:rPr>
                        <a:t>(Weakness)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149" marR="72149" marT="0" marB="0" anchor="ctr"/>
                </a:tc>
                <a:extLst>
                  <a:ext uri="{0D108BD9-81ED-4DB2-BD59-A6C34878D82A}">
                    <a16:rowId xmlns:a16="http://schemas.microsoft.com/office/drawing/2014/main" val="1853279825"/>
                  </a:ext>
                </a:extLst>
              </a:tr>
              <a:tr h="204322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300" kern="100" dirty="0">
                          <a:effectLst/>
                        </a:rPr>
                        <a:t>기회</a:t>
                      </a:r>
                      <a:br>
                        <a:rPr lang="en-US" sz="2300" kern="100" dirty="0">
                          <a:effectLst/>
                        </a:rPr>
                      </a:br>
                      <a:r>
                        <a:rPr lang="en-US" sz="1700" kern="100" dirty="0">
                          <a:effectLst/>
                        </a:rPr>
                        <a:t>(Opportunity)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149" marR="72149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149" marR="72149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149" marR="72149" marT="0" marB="0" anchor="ctr"/>
                </a:tc>
                <a:extLst>
                  <a:ext uri="{0D108BD9-81ED-4DB2-BD59-A6C34878D82A}">
                    <a16:rowId xmlns:a16="http://schemas.microsoft.com/office/drawing/2014/main" val="3062134129"/>
                  </a:ext>
                </a:extLst>
              </a:tr>
              <a:tr h="208776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300" kern="100" dirty="0">
                          <a:effectLst/>
                        </a:rPr>
                        <a:t>위험</a:t>
                      </a:r>
                      <a:br>
                        <a:rPr lang="en-US" sz="2300" kern="100" dirty="0">
                          <a:effectLst/>
                        </a:rPr>
                      </a:br>
                      <a:r>
                        <a:rPr lang="en-US" sz="2300" kern="100" dirty="0">
                          <a:effectLst/>
                        </a:rPr>
                        <a:t>(Threat)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149" marR="72149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149" marR="72149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149" marR="72149" marT="0" marB="0" anchor="ctr"/>
                </a:tc>
                <a:extLst>
                  <a:ext uri="{0D108BD9-81ED-4DB2-BD59-A6C34878D82A}">
                    <a16:rowId xmlns:a16="http://schemas.microsoft.com/office/drawing/2014/main" val="37178281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D8FB876-EFA5-4C60-96FC-35380D65D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89" y="155546"/>
            <a:ext cx="10174778" cy="590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9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C48F141-E4EC-4870-9F8D-25141A61A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848063"/>
              </p:ext>
            </p:extLst>
          </p:nvPr>
        </p:nvGraphicFramePr>
        <p:xfrm>
          <a:off x="2032000" y="590586"/>
          <a:ext cx="8128000" cy="386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198954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58984292"/>
                    </a:ext>
                  </a:extLst>
                </a:gridCol>
              </a:tblGrid>
              <a:tr h="1930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1" kern="100">
                          <a:solidFill>
                            <a:schemeClr val="bg1"/>
                          </a:solidFill>
                          <a:effectLst/>
                        </a:rPr>
                        <a:t>강점</a:t>
                      </a:r>
                      <a:br>
                        <a:rPr lang="en-US" altLang="ko-KR" sz="1800" b="1" kern="10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altLang="ko-KR" sz="1800" b="1" kern="100">
                          <a:solidFill>
                            <a:schemeClr val="bg1"/>
                          </a:solidFill>
                          <a:effectLst/>
                        </a:rPr>
                        <a:t>(Strength)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</a:rPr>
                        <a:t>심플한 </a:t>
                      </a:r>
                      <a:r>
                        <a:rPr lang="en-US" altLang="ko-KR" sz="1600" b="1">
                          <a:solidFill>
                            <a:schemeClr val="bg1"/>
                          </a:solidFill>
                        </a:rPr>
                        <a:t>UI</a:t>
                      </a:r>
                      <a:r>
                        <a:rPr lang="ko-KR" altLang="en-US" sz="1600" b="1">
                          <a:solidFill>
                            <a:schemeClr val="bg1"/>
                          </a:solidFill>
                        </a:rPr>
                        <a:t>디자인과</a:t>
                      </a:r>
                      <a:r>
                        <a:rPr lang="en-US" altLang="ko-KR" sz="1600" b="1">
                          <a:solidFill>
                            <a:schemeClr val="bg1"/>
                          </a:solidFill>
                        </a:rPr>
                        <a:t> </a:t>
                      </a:r>
                      <a:br>
                        <a:rPr lang="en-US" altLang="ko-KR" sz="1600" b="1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600" b="1">
                          <a:solidFill>
                            <a:schemeClr val="bg1"/>
                          </a:solidFill>
                        </a:rPr>
                        <a:t>간단한 조작 방법을 담은 </a:t>
                      </a:r>
                      <a:endParaRPr lang="en-US" altLang="ko-KR" sz="1600" b="1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</a:rPr>
                        <a:t>효과적인 교육 어플</a:t>
                      </a:r>
                      <a:endParaRPr lang="en-US" altLang="ko-KR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1" kern="100" dirty="0">
                          <a:solidFill>
                            <a:schemeClr val="bg1"/>
                          </a:solidFill>
                          <a:effectLst/>
                        </a:rPr>
                        <a:t>약점</a:t>
                      </a:r>
                      <a:br>
                        <a:rPr lang="en-US" altLang="ko-KR" sz="1800" b="1" kern="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altLang="ko-KR" sz="1800" b="1" kern="100" dirty="0">
                          <a:solidFill>
                            <a:schemeClr val="bg1"/>
                          </a:solidFill>
                          <a:effectLst/>
                        </a:rPr>
                        <a:t>(Weakness)</a:t>
                      </a:r>
                      <a:endParaRPr lang="ko-KR" altLang="ko-KR" sz="18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endParaRPr lang="en-US" altLang="ko-KR" sz="1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콘텐츠 제작을 위한</a:t>
                      </a:r>
                      <a:br>
                        <a:rPr lang="en-US" altLang="ko-KR" sz="16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그래픽 제작으로 인해 발생하는</a:t>
                      </a:r>
                      <a:br>
                        <a:rPr lang="en-US" altLang="ko-KR" sz="16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시간 및 비용</a:t>
                      </a:r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371110"/>
                  </a:ext>
                </a:extLst>
              </a:tr>
              <a:tr h="1930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1" kern="100" dirty="0">
                          <a:solidFill>
                            <a:schemeClr val="bg1"/>
                          </a:solidFill>
                          <a:effectLst/>
                        </a:rPr>
                        <a:t>기회</a:t>
                      </a:r>
                      <a:br>
                        <a:rPr lang="en-US" altLang="ko-KR" sz="1800" b="1" kern="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altLang="ko-KR" sz="1800" b="1" kern="100" dirty="0">
                          <a:solidFill>
                            <a:schemeClr val="bg1"/>
                          </a:solidFill>
                          <a:effectLst/>
                        </a:rPr>
                        <a:t>(Opportunity)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한류영향으로 외국인들의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한국방문 희망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, </a:t>
                      </a:r>
                      <a:br>
                        <a:rPr lang="en-US" altLang="ko-KR" sz="16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계속하여 증가하고 있는 외국인근로자들</a:t>
                      </a:r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1" kern="100" dirty="0">
                          <a:solidFill>
                            <a:schemeClr val="bg1"/>
                          </a:solidFill>
                          <a:effectLst/>
                        </a:rPr>
                        <a:t>위험</a:t>
                      </a:r>
                      <a:br>
                        <a:rPr lang="en-US" altLang="ko-KR" sz="1800" b="1" kern="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altLang="ko-KR" sz="1800" b="1" kern="100" dirty="0">
                          <a:solidFill>
                            <a:schemeClr val="bg1"/>
                          </a:solidFill>
                          <a:effectLst/>
                        </a:rPr>
                        <a:t>(Threat)</a:t>
                      </a:r>
                      <a:endParaRPr lang="ko-KR" altLang="ko-KR" sz="18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endParaRPr lang="en-US" altLang="ko-KR" sz="1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성인 한글교육이 아닌 유아 한글교육을 지향하고 있는 기업들의 진출 가능성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720059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E3FD148-F4C2-439B-BAFA-041EF542A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27" y="4562840"/>
            <a:ext cx="6539346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0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A61FCDF-F9D8-4285-B126-33D1877AC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568629"/>
            <a:ext cx="3517119" cy="171459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F4E7900-AA6A-4B29-8430-FD7F730BD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2563699"/>
            <a:ext cx="3537345" cy="172445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A524B11-7C06-4FAE-AD13-D0B946CE7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2568630"/>
            <a:ext cx="3517120" cy="171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21</Words>
  <Application>Microsoft Office PowerPoint</Application>
  <PresentationFormat>와이드스크린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병근</dc:creator>
  <cp:lastModifiedBy>병근</cp:lastModifiedBy>
  <cp:revision>7</cp:revision>
  <dcterms:created xsi:type="dcterms:W3CDTF">2019-01-07T07:24:36Z</dcterms:created>
  <dcterms:modified xsi:type="dcterms:W3CDTF">2019-01-07T10:02:48Z</dcterms:modified>
</cp:coreProperties>
</file>