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58" r:id="rId4"/>
    <p:sldId id="257" r:id="rId5"/>
    <p:sldId id="259" r:id="rId6"/>
    <p:sldId id="261" r:id="rId7"/>
    <p:sldId id="260" r:id="rId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80" autoAdjust="0"/>
    <p:restoredTop sz="95233" autoAdjust="0"/>
  </p:normalViewPr>
  <p:slideViewPr>
    <p:cSldViewPr snapToGrid="0">
      <p:cViewPr>
        <p:scale>
          <a:sx n="50" d="100"/>
          <a:sy n="50" d="100"/>
        </p:scale>
        <p:origin x="4170" y="540"/>
      </p:cViewPr>
      <p:guideLst>
        <p:guide orient="horz" pos="384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1DECA-A806-4628-B5A2-2AB67F52E40D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C828A-6012-4FFC-9FA7-8B0B87AF9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39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교육</a:t>
            </a:r>
          </a:p>
          <a:p>
            <a:r>
              <a:rPr lang="ko-KR" altLang="en-US" b="1" dirty="0"/>
              <a:t>자음</a:t>
            </a:r>
            <a:r>
              <a:rPr lang="en-US" altLang="ko-KR" b="1" dirty="0"/>
              <a:t>, </a:t>
            </a:r>
            <a:r>
              <a:rPr lang="ko-KR" altLang="en-US" b="1" dirty="0" err="1"/>
              <a:t>쌍자음</a:t>
            </a:r>
            <a:endParaRPr lang="ko-KR" altLang="en-US" b="1" dirty="0"/>
          </a:p>
          <a:p>
            <a:r>
              <a:rPr lang="ko-KR" altLang="en-US" b="1" dirty="0"/>
              <a:t>모음</a:t>
            </a:r>
            <a:r>
              <a:rPr lang="en-US" altLang="ko-KR" b="1" dirty="0"/>
              <a:t>,</a:t>
            </a:r>
            <a:r>
              <a:rPr lang="ko-KR" altLang="en-US" b="1" dirty="0"/>
              <a:t>이중모음</a:t>
            </a:r>
          </a:p>
          <a:p>
            <a:endParaRPr lang="ko-KR" altLang="en-US" b="1" dirty="0"/>
          </a:p>
          <a:p>
            <a:r>
              <a:rPr lang="ko-KR" altLang="en-US" b="1" dirty="0"/>
              <a:t>일반 회화</a:t>
            </a:r>
          </a:p>
          <a:p>
            <a:r>
              <a:rPr lang="ko-KR" altLang="en-US" b="1" dirty="0"/>
              <a:t>길 묻기</a:t>
            </a:r>
          </a:p>
          <a:p>
            <a:r>
              <a:rPr lang="ko-KR" altLang="en-US" b="1" dirty="0"/>
              <a:t>지하철 이용하기</a:t>
            </a:r>
          </a:p>
          <a:p>
            <a:r>
              <a:rPr lang="ko-KR" altLang="en-US" b="1" dirty="0"/>
              <a:t>가게 방문하기</a:t>
            </a:r>
          </a:p>
          <a:p>
            <a:endParaRPr lang="ko-KR" altLang="en-US" b="1" dirty="0"/>
          </a:p>
          <a:p>
            <a:r>
              <a:rPr lang="ko-KR" altLang="en-US" b="1" dirty="0"/>
              <a:t>단어장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C828A-6012-4FFC-9FA7-8B0B87AF90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57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교육</a:t>
            </a:r>
          </a:p>
          <a:p>
            <a:r>
              <a:rPr lang="ko-KR" altLang="en-US" b="1" dirty="0"/>
              <a:t>자음</a:t>
            </a:r>
            <a:r>
              <a:rPr lang="en-US" altLang="ko-KR" b="1" dirty="0"/>
              <a:t>, </a:t>
            </a:r>
            <a:r>
              <a:rPr lang="ko-KR" altLang="en-US" b="1" dirty="0" err="1"/>
              <a:t>쌍자음</a:t>
            </a:r>
            <a:endParaRPr lang="ko-KR" altLang="en-US" b="1" dirty="0"/>
          </a:p>
          <a:p>
            <a:r>
              <a:rPr lang="ko-KR" altLang="en-US" b="1" dirty="0"/>
              <a:t>모음</a:t>
            </a:r>
            <a:r>
              <a:rPr lang="en-US" altLang="ko-KR" b="1" dirty="0"/>
              <a:t>,</a:t>
            </a:r>
            <a:r>
              <a:rPr lang="ko-KR" altLang="en-US" b="1" dirty="0"/>
              <a:t>이중모음</a:t>
            </a:r>
          </a:p>
          <a:p>
            <a:endParaRPr lang="ko-KR" altLang="en-US" b="1" dirty="0"/>
          </a:p>
          <a:p>
            <a:r>
              <a:rPr lang="ko-KR" altLang="en-US" b="1" dirty="0"/>
              <a:t>일반 회화</a:t>
            </a:r>
          </a:p>
          <a:p>
            <a:r>
              <a:rPr lang="ko-KR" altLang="en-US" b="1" dirty="0"/>
              <a:t>길 묻기</a:t>
            </a:r>
          </a:p>
          <a:p>
            <a:r>
              <a:rPr lang="ko-KR" altLang="en-US" b="1" dirty="0"/>
              <a:t>지하철 이용하기</a:t>
            </a:r>
          </a:p>
          <a:p>
            <a:r>
              <a:rPr lang="ko-KR" altLang="en-US" b="1" dirty="0"/>
              <a:t>가게 방문하기</a:t>
            </a:r>
          </a:p>
          <a:p>
            <a:endParaRPr lang="ko-KR" altLang="en-US" b="1" dirty="0"/>
          </a:p>
          <a:p>
            <a:r>
              <a:rPr lang="ko-KR" altLang="en-US" b="1" dirty="0"/>
              <a:t>단어장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C828A-6012-4FFC-9FA7-8B0B87AF90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618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교육</a:t>
            </a:r>
          </a:p>
          <a:p>
            <a:r>
              <a:rPr lang="ko-KR" altLang="en-US" b="1" dirty="0"/>
              <a:t>자음</a:t>
            </a:r>
            <a:r>
              <a:rPr lang="en-US" altLang="ko-KR" b="1" dirty="0"/>
              <a:t>, </a:t>
            </a:r>
            <a:r>
              <a:rPr lang="ko-KR" altLang="en-US" b="1" dirty="0" err="1"/>
              <a:t>쌍자음</a:t>
            </a:r>
            <a:endParaRPr lang="ko-KR" altLang="en-US" b="1" dirty="0"/>
          </a:p>
          <a:p>
            <a:r>
              <a:rPr lang="ko-KR" altLang="en-US" b="1" dirty="0"/>
              <a:t>모음</a:t>
            </a:r>
            <a:r>
              <a:rPr lang="en-US" altLang="ko-KR" b="1" dirty="0"/>
              <a:t>,</a:t>
            </a:r>
            <a:r>
              <a:rPr lang="ko-KR" altLang="en-US" b="1" dirty="0"/>
              <a:t>이중모음</a:t>
            </a:r>
          </a:p>
          <a:p>
            <a:endParaRPr lang="ko-KR" altLang="en-US" b="1" dirty="0"/>
          </a:p>
          <a:p>
            <a:r>
              <a:rPr lang="ko-KR" altLang="en-US" b="1" dirty="0"/>
              <a:t>일반 회화</a:t>
            </a:r>
          </a:p>
          <a:p>
            <a:r>
              <a:rPr lang="ko-KR" altLang="en-US" b="1" dirty="0"/>
              <a:t>길 묻기</a:t>
            </a:r>
          </a:p>
          <a:p>
            <a:r>
              <a:rPr lang="ko-KR" altLang="en-US" b="1" dirty="0"/>
              <a:t>지하철 이용하기</a:t>
            </a:r>
          </a:p>
          <a:p>
            <a:r>
              <a:rPr lang="ko-KR" altLang="en-US" b="1" dirty="0"/>
              <a:t>가게 방문하기</a:t>
            </a:r>
          </a:p>
          <a:p>
            <a:endParaRPr lang="ko-KR" altLang="en-US" b="1" dirty="0"/>
          </a:p>
          <a:p>
            <a:r>
              <a:rPr lang="ko-KR" altLang="en-US" b="1" dirty="0"/>
              <a:t>단어장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C828A-6012-4FFC-9FA7-8B0B87AF90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83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교육</a:t>
            </a:r>
          </a:p>
          <a:p>
            <a:r>
              <a:rPr lang="ko-KR" altLang="en-US" b="1" dirty="0"/>
              <a:t>자음</a:t>
            </a:r>
            <a:r>
              <a:rPr lang="en-US" altLang="ko-KR" b="1" dirty="0"/>
              <a:t>, </a:t>
            </a:r>
            <a:r>
              <a:rPr lang="ko-KR" altLang="en-US" b="1" dirty="0" err="1"/>
              <a:t>쌍자음</a:t>
            </a:r>
            <a:endParaRPr lang="ko-KR" altLang="en-US" b="1" dirty="0"/>
          </a:p>
          <a:p>
            <a:r>
              <a:rPr lang="ko-KR" altLang="en-US" b="1" dirty="0"/>
              <a:t>모음</a:t>
            </a:r>
            <a:r>
              <a:rPr lang="en-US" altLang="ko-KR" b="1" dirty="0"/>
              <a:t>,</a:t>
            </a:r>
            <a:r>
              <a:rPr lang="ko-KR" altLang="en-US" b="1" dirty="0"/>
              <a:t>이중모음</a:t>
            </a:r>
          </a:p>
          <a:p>
            <a:endParaRPr lang="ko-KR" altLang="en-US" b="1" dirty="0"/>
          </a:p>
          <a:p>
            <a:r>
              <a:rPr lang="ko-KR" altLang="en-US" b="1" dirty="0"/>
              <a:t>일반 회화</a:t>
            </a:r>
          </a:p>
          <a:p>
            <a:r>
              <a:rPr lang="ko-KR" altLang="en-US" b="1" dirty="0"/>
              <a:t>길 묻기</a:t>
            </a:r>
          </a:p>
          <a:p>
            <a:r>
              <a:rPr lang="ko-KR" altLang="en-US" b="1" dirty="0"/>
              <a:t>지하철 이용하기</a:t>
            </a:r>
          </a:p>
          <a:p>
            <a:r>
              <a:rPr lang="ko-KR" altLang="en-US" b="1" dirty="0"/>
              <a:t>가게 방문하기</a:t>
            </a:r>
          </a:p>
          <a:p>
            <a:endParaRPr lang="ko-KR" altLang="en-US" b="1" dirty="0"/>
          </a:p>
          <a:p>
            <a:r>
              <a:rPr lang="ko-KR" altLang="en-US" b="1" dirty="0"/>
              <a:t>단어장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C828A-6012-4FFC-9FA7-8B0B87AF90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970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교육</a:t>
            </a:r>
          </a:p>
          <a:p>
            <a:r>
              <a:rPr lang="ko-KR" altLang="en-US" b="1" dirty="0"/>
              <a:t>자음</a:t>
            </a:r>
            <a:r>
              <a:rPr lang="en-US" altLang="ko-KR" b="1" dirty="0"/>
              <a:t>, </a:t>
            </a:r>
            <a:r>
              <a:rPr lang="ko-KR" altLang="en-US" b="1" dirty="0" err="1"/>
              <a:t>쌍자음</a:t>
            </a:r>
            <a:endParaRPr lang="ko-KR" altLang="en-US" b="1" dirty="0"/>
          </a:p>
          <a:p>
            <a:r>
              <a:rPr lang="ko-KR" altLang="en-US" b="1" dirty="0"/>
              <a:t>모음</a:t>
            </a:r>
            <a:r>
              <a:rPr lang="en-US" altLang="ko-KR" b="1" dirty="0"/>
              <a:t>,</a:t>
            </a:r>
            <a:r>
              <a:rPr lang="ko-KR" altLang="en-US" b="1" dirty="0"/>
              <a:t>이중모음</a:t>
            </a:r>
          </a:p>
          <a:p>
            <a:endParaRPr lang="ko-KR" altLang="en-US" b="1" dirty="0"/>
          </a:p>
          <a:p>
            <a:r>
              <a:rPr lang="ko-KR" altLang="en-US" b="1" dirty="0"/>
              <a:t>일반 회화</a:t>
            </a:r>
          </a:p>
          <a:p>
            <a:r>
              <a:rPr lang="ko-KR" altLang="en-US" b="1" dirty="0"/>
              <a:t>길 묻기</a:t>
            </a:r>
          </a:p>
          <a:p>
            <a:r>
              <a:rPr lang="ko-KR" altLang="en-US" b="1" dirty="0"/>
              <a:t>지하철 이용하기</a:t>
            </a:r>
          </a:p>
          <a:p>
            <a:r>
              <a:rPr lang="ko-KR" altLang="en-US" b="1" dirty="0"/>
              <a:t>가게 방문하기</a:t>
            </a:r>
          </a:p>
          <a:p>
            <a:endParaRPr lang="ko-KR" altLang="en-US" b="1" dirty="0"/>
          </a:p>
          <a:p>
            <a:r>
              <a:rPr lang="ko-KR" altLang="en-US" b="1" dirty="0"/>
              <a:t>단어장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C828A-6012-4FFC-9FA7-8B0B87AF90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6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교육</a:t>
            </a:r>
          </a:p>
          <a:p>
            <a:r>
              <a:rPr lang="ko-KR" altLang="en-US" b="1" dirty="0"/>
              <a:t>자음</a:t>
            </a:r>
            <a:r>
              <a:rPr lang="en-US" altLang="ko-KR" b="1" dirty="0"/>
              <a:t>, </a:t>
            </a:r>
            <a:r>
              <a:rPr lang="ko-KR" altLang="en-US" b="1" dirty="0" err="1"/>
              <a:t>쌍자음</a:t>
            </a:r>
            <a:endParaRPr lang="ko-KR" altLang="en-US" b="1" dirty="0"/>
          </a:p>
          <a:p>
            <a:r>
              <a:rPr lang="ko-KR" altLang="en-US" b="1" dirty="0"/>
              <a:t>모음</a:t>
            </a:r>
            <a:r>
              <a:rPr lang="en-US" altLang="ko-KR" b="1" dirty="0"/>
              <a:t>,</a:t>
            </a:r>
            <a:r>
              <a:rPr lang="ko-KR" altLang="en-US" b="1" dirty="0"/>
              <a:t>이중모음</a:t>
            </a:r>
          </a:p>
          <a:p>
            <a:endParaRPr lang="ko-KR" altLang="en-US" b="1" dirty="0"/>
          </a:p>
          <a:p>
            <a:r>
              <a:rPr lang="ko-KR" altLang="en-US" b="1" dirty="0"/>
              <a:t>일반 회화</a:t>
            </a:r>
          </a:p>
          <a:p>
            <a:r>
              <a:rPr lang="ko-KR" altLang="en-US" b="1" dirty="0"/>
              <a:t>길 묻기</a:t>
            </a:r>
          </a:p>
          <a:p>
            <a:r>
              <a:rPr lang="ko-KR" altLang="en-US" b="1" dirty="0"/>
              <a:t>지하철 이용하기</a:t>
            </a:r>
          </a:p>
          <a:p>
            <a:r>
              <a:rPr lang="ko-KR" altLang="en-US" b="1" dirty="0"/>
              <a:t>가게 방문하기</a:t>
            </a:r>
          </a:p>
          <a:p>
            <a:endParaRPr lang="ko-KR" altLang="en-US" b="1" dirty="0"/>
          </a:p>
          <a:p>
            <a:r>
              <a:rPr lang="ko-KR" altLang="en-US" b="1" dirty="0"/>
              <a:t>단어장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C828A-6012-4FFC-9FA7-8B0B87AF90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13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교육</a:t>
            </a:r>
          </a:p>
          <a:p>
            <a:r>
              <a:rPr lang="ko-KR" altLang="en-US" b="1" dirty="0"/>
              <a:t>자음</a:t>
            </a:r>
            <a:r>
              <a:rPr lang="en-US" altLang="ko-KR" b="1" dirty="0"/>
              <a:t>, </a:t>
            </a:r>
            <a:r>
              <a:rPr lang="ko-KR" altLang="en-US" b="1" dirty="0" err="1"/>
              <a:t>쌍자음</a:t>
            </a:r>
            <a:endParaRPr lang="ko-KR" altLang="en-US" b="1" dirty="0"/>
          </a:p>
          <a:p>
            <a:r>
              <a:rPr lang="ko-KR" altLang="en-US" b="1" dirty="0"/>
              <a:t>모음</a:t>
            </a:r>
            <a:r>
              <a:rPr lang="en-US" altLang="ko-KR" b="1" dirty="0"/>
              <a:t>,</a:t>
            </a:r>
            <a:r>
              <a:rPr lang="ko-KR" altLang="en-US" b="1" dirty="0"/>
              <a:t>이중모음</a:t>
            </a:r>
          </a:p>
          <a:p>
            <a:endParaRPr lang="ko-KR" altLang="en-US" b="1" dirty="0"/>
          </a:p>
          <a:p>
            <a:r>
              <a:rPr lang="ko-KR" altLang="en-US" b="1" dirty="0"/>
              <a:t>일반 회화</a:t>
            </a:r>
          </a:p>
          <a:p>
            <a:r>
              <a:rPr lang="ko-KR" altLang="en-US" b="1" dirty="0"/>
              <a:t>길 묻기</a:t>
            </a:r>
          </a:p>
          <a:p>
            <a:r>
              <a:rPr lang="ko-KR" altLang="en-US" b="1" dirty="0"/>
              <a:t>지하철 이용하기</a:t>
            </a:r>
          </a:p>
          <a:p>
            <a:r>
              <a:rPr lang="ko-KR" altLang="en-US" b="1" dirty="0"/>
              <a:t>가게 방문하기</a:t>
            </a:r>
          </a:p>
          <a:p>
            <a:endParaRPr lang="ko-KR" altLang="en-US" b="1" dirty="0"/>
          </a:p>
          <a:p>
            <a:r>
              <a:rPr lang="ko-KR" altLang="en-US" b="1" dirty="0"/>
              <a:t>단어장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C828A-6012-4FFC-9FA7-8B0B87AF90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33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4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60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72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58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4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05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6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8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51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20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BDBC1-30EE-4A11-BC5D-C1E2108949AB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3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E753FB-A7FD-49AD-8506-96121857F67E}"/>
              </a:ext>
            </a:extLst>
          </p:cNvPr>
          <p:cNvSpPr/>
          <p:nvPr/>
        </p:nvSpPr>
        <p:spPr>
          <a:xfrm>
            <a:off x="0" y="0"/>
            <a:ext cx="6858000" cy="9468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275797-31EF-4E70-A927-A6FB7B4717FC}"/>
              </a:ext>
            </a:extLst>
          </p:cNvPr>
          <p:cNvSpPr/>
          <p:nvPr/>
        </p:nvSpPr>
        <p:spPr>
          <a:xfrm>
            <a:off x="505642" y="1188529"/>
            <a:ext cx="4482743" cy="8820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안녕</a:t>
            </a:r>
            <a:r>
              <a:rPr lang="ko-KR" altLang="en-US" sz="3200" b="1" dirty="0"/>
              <a:t>하세요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4DF9A4-177B-4882-96B3-18802BDEF8E7}"/>
              </a:ext>
            </a:extLst>
          </p:cNvPr>
          <p:cNvSpPr/>
          <p:nvPr/>
        </p:nvSpPr>
        <p:spPr>
          <a:xfrm>
            <a:off x="1740376" y="2559952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D8A3FA-9067-45D7-ABC5-E7B319F1E846}"/>
              </a:ext>
            </a:extLst>
          </p:cNvPr>
          <p:cNvSpPr/>
          <p:nvPr/>
        </p:nvSpPr>
        <p:spPr>
          <a:xfrm>
            <a:off x="505641" y="414164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B78855-C871-4463-9B65-1A5A3177CCB6}"/>
              </a:ext>
            </a:extLst>
          </p:cNvPr>
          <p:cNvSpPr/>
          <p:nvPr/>
        </p:nvSpPr>
        <p:spPr>
          <a:xfrm>
            <a:off x="1740376" y="5723347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36F31B-57D4-4B6B-91B7-504CD4328EE3}"/>
              </a:ext>
            </a:extLst>
          </p:cNvPr>
          <p:cNvSpPr/>
          <p:nvPr/>
        </p:nvSpPr>
        <p:spPr>
          <a:xfrm>
            <a:off x="0" y="8466752"/>
            <a:ext cx="6858000" cy="1002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안녕하세요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AA846C-6E0B-4125-8CA9-6132AAC4382A}"/>
              </a:ext>
            </a:extLst>
          </p:cNvPr>
          <p:cNvSpPr/>
          <p:nvPr/>
        </p:nvSpPr>
        <p:spPr>
          <a:xfrm>
            <a:off x="19738" y="9468962"/>
            <a:ext cx="6818524" cy="2723038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Hi.</a:t>
            </a:r>
          </a:p>
          <a:p>
            <a:pPr algn="ctr"/>
            <a:r>
              <a:rPr lang="en-US" altLang="ko-KR" b="1" dirty="0"/>
              <a:t>This means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안녕 </a:t>
            </a:r>
            <a:r>
              <a:rPr lang="en-US" altLang="ko-KR" b="1" dirty="0">
                <a:solidFill>
                  <a:srgbClr val="FF0000"/>
                </a:solidFill>
              </a:rPr>
              <a:t>= Hi</a:t>
            </a:r>
            <a:r>
              <a:rPr lang="en-US" altLang="ko-KR" b="1" dirty="0"/>
              <a:t> </a:t>
            </a:r>
          </a:p>
          <a:p>
            <a:pPr algn="ctr"/>
            <a:r>
              <a:rPr lang="ko-KR" altLang="en-US" b="1" dirty="0"/>
              <a:t>설명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3C8008-5A85-45DB-9D1A-7BA67CE9DEE3}"/>
              </a:ext>
            </a:extLst>
          </p:cNvPr>
          <p:cNvSpPr/>
          <p:nvPr/>
        </p:nvSpPr>
        <p:spPr>
          <a:xfrm>
            <a:off x="505641" y="709532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CD19EA-8316-4AAC-BBA5-01BDF139C293}"/>
              </a:ext>
            </a:extLst>
          </p:cNvPr>
          <p:cNvSpPr/>
          <p:nvPr/>
        </p:nvSpPr>
        <p:spPr>
          <a:xfrm>
            <a:off x="0" y="19137"/>
            <a:ext cx="6838257" cy="882023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길 묻기</a:t>
            </a:r>
          </a:p>
        </p:txBody>
      </p:sp>
    </p:spTree>
    <p:extLst>
      <p:ext uri="{BB962C8B-B14F-4D97-AF65-F5344CB8AC3E}">
        <p14:creationId xmlns:p14="http://schemas.microsoft.com/office/powerpoint/2010/main" val="192057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E753FB-A7FD-49AD-8506-96121857F67E}"/>
              </a:ext>
            </a:extLst>
          </p:cNvPr>
          <p:cNvSpPr/>
          <p:nvPr/>
        </p:nvSpPr>
        <p:spPr>
          <a:xfrm>
            <a:off x="0" y="0"/>
            <a:ext cx="6858000" cy="9468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275797-31EF-4E70-A927-A6FB7B4717FC}"/>
              </a:ext>
            </a:extLst>
          </p:cNvPr>
          <p:cNvSpPr/>
          <p:nvPr/>
        </p:nvSpPr>
        <p:spPr>
          <a:xfrm>
            <a:off x="505642" y="1188529"/>
            <a:ext cx="4482743" cy="8820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안녕</a:t>
            </a:r>
            <a:r>
              <a:rPr lang="ko-KR" altLang="en-US" sz="3200" b="1" dirty="0"/>
              <a:t>하세요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4DF9A4-177B-4882-96B3-18802BDEF8E7}"/>
              </a:ext>
            </a:extLst>
          </p:cNvPr>
          <p:cNvSpPr/>
          <p:nvPr/>
        </p:nvSpPr>
        <p:spPr>
          <a:xfrm>
            <a:off x="1740376" y="2559952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D8A3FA-9067-45D7-ABC5-E7B319F1E846}"/>
              </a:ext>
            </a:extLst>
          </p:cNvPr>
          <p:cNvSpPr/>
          <p:nvPr/>
        </p:nvSpPr>
        <p:spPr>
          <a:xfrm>
            <a:off x="505641" y="414164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B78855-C871-4463-9B65-1A5A3177CCB6}"/>
              </a:ext>
            </a:extLst>
          </p:cNvPr>
          <p:cNvSpPr/>
          <p:nvPr/>
        </p:nvSpPr>
        <p:spPr>
          <a:xfrm>
            <a:off x="1740376" y="5723347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36F31B-57D4-4B6B-91B7-504CD4328EE3}"/>
              </a:ext>
            </a:extLst>
          </p:cNvPr>
          <p:cNvSpPr/>
          <p:nvPr/>
        </p:nvSpPr>
        <p:spPr>
          <a:xfrm>
            <a:off x="0" y="8466752"/>
            <a:ext cx="6858000" cy="1002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안녕하세요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AA846C-6E0B-4125-8CA9-6132AAC4382A}"/>
              </a:ext>
            </a:extLst>
          </p:cNvPr>
          <p:cNvSpPr/>
          <p:nvPr/>
        </p:nvSpPr>
        <p:spPr>
          <a:xfrm>
            <a:off x="19738" y="9468962"/>
            <a:ext cx="6818524" cy="2723038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Hi.</a:t>
            </a:r>
          </a:p>
          <a:p>
            <a:pPr algn="ctr"/>
            <a:r>
              <a:rPr lang="en-US" altLang="ko-KR" b="1" dirty="0"/>
              <a:t>This means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안녕 </a:t>
            </a:r>
            <a:r>
              <a:rPr lang="en-US" altLang="ko-KR" b="1" dirty="0">
                <a:solidFill>
                  <a:srgbClr val="FF0000"/>
                </a:solidFill>
              </a:rPr>
              <a:t>= Hi</a:t>
            </a:r>
            <a:r>
              <a:rPr lang="en-US" altLang="ko-KR" b="1" dirty="0"/>
              <a:t> </a:t>
            </a:r>
          </a:p>
          <a:p>
            <a:pPr algn="ctr"/>
            <a:r>
              <a:rPr lang="ko-KR" altLang="en-US" b="1" dirty="0"/>
              <a:t>설명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3C8008-5A85-45DB-9D1A-7BA67CE9DEE3}"/>
              </a:ext>
            </a:extLst>
          </p:cNvPr>
          <p:cNvSpPr/>
          <p:nvPr/>
        </p:nvSpPr>
        <p:spPr>
          <a:xfrm>
            <a:off x="505641" y="709532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CD19EA-8316-4AAC-BBA5-01BDF139C293}"/>
              </a:ext>
            </a:extLst>
          </p:cNvPr>
          <p:cNvSpPr/>
          <p:nvPr/>
        </p:nvSpPr>
        <p:spPr>
          <a:xfrm>
            <a:off x="0" y="19137"/>
            <a:ext cx="6838257" cy="882023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길 묻기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8E43AA5-BA66-4B76-8944-78981750D502}"/>
              </a:ext>
            </a:extLst>
          </p:cNvPr>
          <p:cNvCxnSpPr>
            <a:cxnSpLocks/>
          </p:cNvCxnSpPr>
          <p:nvPr/>
        </p:nvCxnSpPr>
        <p:spPr>
          <a:xfrm flipV="1">
            <a:off x="-48667" y="6077656"/>
            <a:ext cx="6906667" cy="28147"/>
          </a:xfrm>
          <a:prstGeom prst="straightConnector1">
            <a:avLst/>
          </a:prstGeom>
          <a:ln w="47625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541B74A-EFE9-4F99-A940-D70245530490}"/>
              </a:ext>
            </a:extLst>
          </p:cNvPr>
          <p:cNvSpPr/>
          <p:nvPr/>
        </p:nvSpPr>
        <p:spPr>
          <a:xfrm>
            <a:off x="3981747" y="5459431"/>
            <a:ext cx="1588884" cy="1264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720</a:t>
            </a:r>
            <a:endParaRPr lang="ko-KR" altLang="en-US" sz="36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1B81CAE-DF71-4160-A7B1-2274A7263911}"/>
              </a:ext>
            </a:extLst>
          </p:cNvPr>
          <p:cNvCxnSpPr>
            <a:cxnSpLocks/>
          </p:cNvCxnSpPr>
          <p:nvPr/>
        </p:nvCxnSpPr>
        <p:spPr>
          <a:xfrm>
            <a:off x="3429000" y="19137"/>
            <a:ext cx="0" cy="12153726"/>
          </a:xfrm>
          <a:prstGeom prst="straightConnector1">
            <a:avLst/>
          </a:prstGeom>
          <a:ln w="47625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5BDED7-7097-4CA9-817D-27CEBB963539}"/>
              </a:ext>
            </a:extLst>
          </p:cNvPr>
          <p:cNvSpPr/>
          <p:nvPr/>
        </p:nvSpPr>
        <p:spPr>
          <a:xfrm>
            <a:off x="2633545" y="4140208"/>
            <a:ext cx="1588884" cy="1264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1280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7334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E753FB-A7FD-49AD-8506-96121857F67E}"/>
              </a:ext>
            </a:extLst>
          </p:cNvPr>
          <p:cNvSpPr/>
          <p:nvPr/>
        </p:nvSpPr>
        <p:spPr>
          <a:xfrm>
            <a:off x="0" y="0"/>
            <a:ext cx="6858000" cy="9468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275797-31EF-4E70-A927-A6FB7B4717FC}"/>
              </a:ext>
            </a:extLst>
          </p:cNvPr>
          <p:cNvSpPr/>
          <p:nvPr/>
        </p:nvSpPr>
        <p:spPr>
          <a:xfrm>
            <a:off x="505642" y="1188529"/>
            <a:ext cx="4482743" cy="8820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안녕</a:t>
            </a:r>
            <a:r>
              <a:rPr lang="ko-KR" altLang="en-US" sz="3200" b="1" dirty="0"/>
              <a:t>하세요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4DF9A4-177B-4882-96B3-18802BDEF8E7}"/>
              </a:ext>
            </a:extLst>
          </p:cNvPr>
          <p:cNvSpPr/>
          <p:nvPr/>
        </p:nvSpPr>
        <p:spPr>
          <a:xfrm>
            <a:off x="1740376" y="2559952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D8A3FA-9067-45D7-ABC5-E7B319F1E846}"/>
              </a:ext>
            </a:extLst>
          </p:cNvPr>
          <p:cNvSpPr/>
          <p:nvPr/>
        </p:nvSpPr>
        <p:spPr>
          <a:xfrm>
            <a:off x="505641" y="414164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B78855-C871-4463-9B65-1A5A3177CCB6}"/>
              </a:ext>
            </a:extLst>
          </p:cNvPr>
          <p:cNvSpPr/>
          <p:nvPr/>
        </p:nvSpPr>
        <p:spPr>
          <a:xfrm>
            <a:off x="1740376" y="5723347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36F31B-57D4-4B6B-91B7-504CD4328EE3}"/>
              </a:ext>
            </a:extLst>
          </p:cNvPr>
          <p:cNvSpPr/>
          <p:nvPr/>
        </p:nvSpPr>
        <p:spPr>
          <a:xfrm>
            <a:off x="0" y="8466752"/>
            <a:ext cx="6858000" cy="1002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안녕하세요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AA846C-6E0B-4125-8CA9-6132AAC4382A}"/>
              </a:ext>
            </a:extLst>
          </p:cNvPr>
          <p:cNvSpPr/>
          <p:nvPr/>
        </p:nvSpPr>
        <p:spPr>
          <a:xfrm>
            <a:off x="19738" y="9468962"/>
            <a:ext cx="6818524" cy="2723038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Hi.</a:t>
            </a:r>
          </a:p>
          <a:p>
            <a:pPr algn="ctr"/>
            <a:r>
              <a:rPr lang="en-US" altLang="ko-KR" b="1" dirty="0"/>
              <a:t>This means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안녕 </a:t>
            </a:r>
            <a:r>
              <a:rPr lang="en-US" altLang="ko-KR" b="1" dirty="0">
                <a:solidFill>
                  <a:srgbClr val="FF0000"/>
                </a:solidFill>
              </a:rPr>
              <a:t>= Hi</a:t>
            </a:r>
            <a:r>
              <a:rPr lang="en-US" altLang="ko-KR" b="1" dirty="0"/>
              <a:t> </a:t>
            </a:r>
          </a:p>
          <a:p>
            <a:pPr algn="ctr"/>
            <a:r>
              <a:rPr lang="ko-KR" altLang="en-US" b="1" dirty="0"/>
              <a:t>설명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6DF279-F685-4DAB-B3BD-495AC5BD5819}"/>
              </a:ext>
            </a:extLst>
          </p:cNvPr>
          <p:cNvCxnSpPr>
            <a:cxnSpLocks/>
          </p:cNvCxnSpPr>
          <p:nvPr/>
        </p:nvCxnSpPr>
        <p:spPr>
          <a:xfrm>
            <a:off x="6607185" y="1439694"/>
            <a:ext cx="0" cy="6537658"/>
          </a:xfrm>
          <a:prstGeom prst="straightConnector1">
            <a:avLst/>
          </a:prstGeom>
          <a:ln w="47625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3C8008-5A85-45DB-9D1A-7BA67CE9DEE3}"/>
              </a:ext>
            </a:extLst>
          </p:cNvPr>
          <p:cNvSpPr/>
          <p:nvPr/>
        </p:nvSpPr>
        <p:spPr>
          <a:xfrm>
            <a:off x="505641" y="709532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CD19EA-8316-4AAC-BBA5-01BDF139C293}"/>
              </a:ext>
            </a:extLst>
          </p:cNvPr>
          <p:cNvSpPr/>
          <p:nvPr/>
        </p:nvSpPr>
        <p:spPr>
          <a:xfrm>
            <a:off x="0" y="19137"/>
            <a:ext cx="6838257" cy="882023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길 묻기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90C4EE-8388-455F-ABAE-18E1AEEA1677}"/>
              </a:ext>
            </a:extLst>
          </p:cNvPr>
          <p:cNvSpPr/>
          <p:nvPr/>
        </p:nvSpPr>
        <p:spPr>
          <a:xfrm>
            <a:off x="1784786" y="2810758"/>
            <a:ext cx="4630366" cy="1264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Scroll View in Vertical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4000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E753FB-A7FD-49AD-8506-96121857F67E}"/>
              </a:ext>
            </a:extLst>
          </p:cNvPr>
          <p:cNvSpPr/>
          <p:nvPr/>
        </p:nvSpPr>
        <p:spPr>
          <a:xfrm>
            <a:off x="0" y="0"/>
            <a:ext cx="6858000" cy="9468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275797-31EF-4E70-A927-A6FB7B4717FC}"/>
              </a:ext>
            </a:extLst>
          </p:cNvPr>
          <p:cNvSpPr/>
          <p:nvPr/>
        </p:nvSpPr>
        <p:spPr>
          <a:xfrm>
            <a:off x="505642" y="1188529"/>
            <a:ext cx="4482743" cy="8820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안녕</a:t>
            </a:r>
            <a:r>
              <a:rPr lang="ko-KR" altLang="en-US" sz="3200" b="1" dirty="0"/>
              <a:t>하세요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4DF9A4-177B-4882-96B3-18802BDEF8E7}"/>
              </a:ext>
            </a:extLst>
          </p:cNvPr>
          <p:cNvSpPr/>
          <p:nvPr/>
        </p:nvSpPr>
        <p:spPr>
          <a:xfrm>
            <a:off x="1740376" y="2559952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D8A3FA-9067-45D7-ABC5-E7B319F1E846}"/>
              </a:ext>
            </a:extLst>
          </p:cNvPr>
          <p:cNvSpPr/>
          <p:nvPr/>
        </p:nvSpPr>
        <p:spPr>
          <a:xfrm>
            <a:off x="505641" y="414164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B78855-C871-4463-9B65-1A5A3177CCB6}"/>
              </a:ext>
            </a:extLst>
          </p:cNvPr>
          <p:cNvSpPr/>
          <p:nvPr/>
        </p:nvSpPr>
        <p:spPr>
          <a:xfrm>
            <a:off x="1740376" y="5723347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36F31B-57D4-4B6B-91B7-504CD4328EE3}"/>
              </a:ext>
            </a:extLst>
          </p:cNvPr>
          <p:cNvSpPr/>
          <p:nvPr/>
        </p:nvSpPr>
        <p:spPr>
          <a:xfrm>
            <a:off x="0" y="8466752"/>
            <a:ext cx="6858000" cy="1002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안녕하세요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AA846C-6E0B-4125-8CA9-6132AAC4382A}"/>
              </a:ext>
            </a:extLst>
          </p:cNvPr>
          <p:cNvSpPr/>
          <p:nvPr/>
        </p:nvSpPr>
        <p:spPr>
          <a:xfrm>
            <a:off x="19738" y="9468962"/>
            <a:ext cx="6818524" cy="2723038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Hi.</a:t>
            </a:r>
          </a:p>
          <a:p>
            <a:pPr algn="ctr"/>
            <a:r>
              <a:rPr lang="en-US" altLang="ko-KR" b="1" dirty="0"/>
              <a:t>This means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안녕 </a:t>
            </a:r>
            <a:r>
              <a:rPr lang="en-US" altLang="ko-KR" b="1" dirty="0">
                <a:solidFill>
                  <a:srgbClr val="FF0000"/>
                </a:solidFill>
              </a:rPr>
              <a:t>= Hi</a:t>
            </a:r>
            <a:r>
              <a:rPr lang="en-US" altLang="ko-KR" b="1" dirty="0"/>
              <a:t> </a:t>
            </a:r>
          </a:p>
          <a:p>
            <a:pPr algn="ctr"/>
            <a:r>
              <a:rPr lang="ko-KR" altLang="en-US" b="1" dirty="0"/>
              <a:t>설명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3C8008-5A85-45DB-9D1A-7BA67CE9DEE3}"/>
              </a:ext>
            </a:extLst>
          </p:cNvPr>
          <p:cNvSpPr/>
          <p:nvPr/>
        </p:nvSpPr>
        <p:spPr>
          <a:xfrm>
            <a:off x="505641" y="709532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CD19EA-8316-4AAC-BBA5-01BDF139C293}"/>
              </a:ext>
            </a:extLst>
          </p:cNvPr>
          <p:cNvSpPr/>
          <p:nvPr/>
        </p:nvSpPr>
        <p:spPr>
          <a:xfrm>
            <a:off x="0" y="19137"/>
            <a:ext cx="6838257" cy="882023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길 묻기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7089C7B-87CB-4391-A4AF-F2D82CA26D8B}"/>
              </a:ext>
            </a:extLst>
          </p:cNvPr>
          <p:cNvCxnSpPr>
            <a:cxnSpLocks/>
          </p:cNvCxnSpPr>
          <p:nvPr/>
        </p:nvCxnSpPr>
        <p:spPr>
          <a:xfrm>
            <a:off x="5307027" y="1188529"/>
            <a:ext cx="0" cy="882023"/>
          </a:xfrm>
          <a:prstGeom prst="straightConnector1">
            <a:avLst/>
          </a:prstGeom>
          <a:ln w="47625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7A5051-C06C-4BA3-9E2B-BC38CD668DBF}"/>
              </a:ext>
            </a:extLst>
          </p:cNvPr>
          <p:cNvSpPr/>
          <p:nvPr/>
        </p:nvSpPr>
        <p:spPr>
          <a:xfrm>
            <a:off x="5494027" y="1268932"/>
            <a:ext cx="1148147" cy="72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110</a:t>
            </a:r>
            <a:endParaRPr lang="ko-KR" altLang="en-US" sz="36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0CF7D26-D479-4F57-971E-D1706D8D79BC}"/>
              </a:ext>
            </a:extLst>
          </p:cNvPr>
          <p:cNvCxnSpPr>
            <a:cxnSpLocks/>
          </p:cNvCxnSpPr>
          <p:nvPr/>
        </p:nvCxnSpPr>
        <p:spPr>
          <a:xfrm flipV="1">
            <a:off x="1738690" y="3113204"/>
            <a:ext cx="4484429" cy="18277"/>
          </a:xfrm>
          <a:prstGeom prst="straightConnector1">
            <a:avLst/>
          </a:prstGeom>
          <a:ln w="47625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4A101B-6789-4977-A5EC-E2FA637A36B8}"/>
              </a:ext>
            </a:extLst>
          </p:cNvPr>
          <p:cNvSpPr/>
          <p:nvPr/>
        </p:nvSpPr>
        <p:spPr>
          <a:xfrm>
            <a:off x="2065032" y="3260273"/>
            <a:ext cx="4003068" cy="72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10 + </a:t>
            </a:r>
            <a:r>
              <a:rPr lang="ko-KR" altLang="en-US" sz="3600" dirty="0"/>
              <a:t>문장 </a:t>
            </a:r>
            <a:r>
              <a:rPr lang="en-US" altLang="ko-KR" sz="3600" dirty="0"/>
              <a:t>+ 10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783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E753FB-A7FD-49AD-8506-96121857F67E}"/>
              </a:ext>
            </a:extLst>
          </p:cNvPr>
          <p:cNvSpPr/>
          <p:nvPr/>
        </p:nvSpPr>
        <p:spPr>
          <a:xfrm>
            <a:off x="0" y="0"/>
            <a:ext cx="6858000" cy="9468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275797-31EF-4E70-A927-A6FB7B4717FC}"/>
              </a:ext>
            </a:extLst>
          </p:cNvPr>
          <p:cNvSpPr/>
          <p:nvPr/>
        </p:nvSpPr>
        <p:spPr>
          <a:xfrm>
            <a:off x="505642" y="1188529"/>
            <a:ext cx="4482743" cy="8820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안녕</a:t>
            </a:r>
            <a:r>
              <a:rPr lang="ko-KR" altLang="en-US" sz="3200" b="1" dirty="0"/>
              <a:t>하세요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4DF9A4-177B-4882-96B3-18802BDEF8E7}"/>
              </a:ext>
            </a:extLst>
          </p:cNvPr>
          <p:cNvSpPr/>
          <p:nvPr/>
        </p:nvSpPr>
        <p:spPr>
          <a:xfrm>
            <a:off x="1740376" y="2559952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D8A3FA-9067-45D7-ABC5-E7B319F1E846}"/>
              </a:ext>
            </a:extLst>
          </p:cNvPr>
          <p:cNvSpPr/>
          <p:nvPr/>
        </p:nvSpPr>
        <p:spPr>
          <a:xfrm>
            <a:off x="505641" y="414164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B78855-C871-4463-9B65-1A5A3177CCB6}"/>
              </a:ext>
            </a:extLst>
          </p:cNvPr>
          <p:cNvSpPr/>
          <p:nvPr/>
        </p:nvSpPr>
        <p:spPr>
          <a:xfrm>
            <a:off x="1740376" y="5723347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36F31B-57D4-4B6B-91B7-504CD4328EE3}"/>
              </a:ext>
            </a:extLst>
          </p:cNvPr>
          <p:cNvSpPr/>
          <p:nvPr/>
        </p:nvSpPr>
        <p:spPr>
          <a:xfrm>
            <a:off x="0" y="8466752"/>
            <a:ext cx="6858000" cy="1002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안녕하세요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AA846C-6E0B-4125-8CA9-6132AAC4382A}"/>
              </a:ext>
            </a:extLst>
          </p:cNvPr>
          <p:cNvSpPr/>
          <p:nvPr/>
        </p:nvSpPr>
        <p:spPr>
          <a:xfrm>
            <a:off x="19738" y="9468962"/>
            <a:ext cx="6818524" cy="2723038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Hi.</a:t>
            </a:r>
          </a:p>
          <a:p>
            <a:pPr algn="ctr"/>
            <a:r>
              <a:rPr lang="en-US" altLang="ko-KR" b="1" dirty="0"/>
              <a:t>This means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안녕 </a:t>
            </a:r>
            <a:r>
              <a:rPr lang="en-US" altLang="ko-KR" b="1" dirty="0">
                <a:solidFill>
                  <a:srgbClr val="FF0000"/>
                </a:solidFill>
              </a:rPr>
              <a:t>= Hi</a:t>
            </a:r>
            <a:r>
              <a:rPr lang="en-US" altLang="ko-KR" b="1" dirty="0"/>
              <a:t> </a:t>
            </a:r>
          </a:p>
          <a:p>
            <a:pPr algn="ctr"/>
            <a:r>
              <a:rPr lang="ko-KR" altLang="en-US" b="1" dirty="0"/>
              <a:t>설명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3C8008-5A85-45DB-9D1A-7BA67CE9DEE3}"/>
              </a:ext>
            </a:extLst>
          </p:cNvPr>
          <p:cNvSpPr/>
          <p:nvPr/>
        </p:nvSpPr>
        <p:spPr>
          <a:xfrm>
            <a:off x="505641" y="709532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CD19EA-8316-4AAC-BBA5-01BDF139C293}"/>
              </a:ext>
            </a:extLst>
          </p:cNvPr>
          <p:cNvSpPr/>
          <p:nvPr/>
        </p:nvSpPr>
        <p:spPr>
          <a:xfrm>
            <a:off x="0" y="19137"/>
            <a:ext cx="6838257" cy="882023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길 묻기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EE1515-AA66-4922-A70D-C1AB5051D90D}"/>
              </a:ext>
            </a:extLst>
          </p:cNvPr>
          <p:cNvCxnSpPr>
            <a:cxnSpLocks/>
          </p:cNvCxnSpPr>
          <p:nvPr/>
        </p:nvCxnSpPr>
        <p:spPr>
          <a:xfrm>
            <a:off x="294914" y="19137"/>
            <a:ext cx="715" cy="882023"/>
          </a:xfrm>
          <a:prstGeom prst="straightConnector1">
            <a:avLst/>
          </a:prstGeom>
          <a:ln w="47625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675CB1-5F8D-48A6-8CA2-4795ADC8F0B1}"/>
              </a:ext>
            </a:extLst>
          </p:cNvPr>
          <p:cNvSpPr/>
          <p:nvPr/>
        </p:nvSpPr>
        <p:spPr>
          <a:xfrm>
            <a:off x="590543" y="76966"/>
            <a:ext cx="1148147" cy="72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110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784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E753FB-A7FD-49AD-8506-96121857F67E}"/>
              </a:ext>
            </a:extLst>
          </p:cNvPr>
          <p:cNvSpPr/>
          <p:nvPr/>
        </p:nvSpPr>
        <p:spPr>
          <a:xfrm>
            <a:off x="0" y="0"/>
            <a:ext cx="6858000" cy="9468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275797-31EF-4E70-A927-A6FB7B4717FC}"/>
              </a:ext>
            </a:extLst>
          </p:cNvPr>
          <p:cNvSpPr/>
          <p:nvPr/>
        </p:nvSpPr>
        <p:spPr>
          <a:xfrm>
            <a:off x="505642" y="1188529"/>
            <a:ext cx="4482743" cy="8820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안녕</a:t>
            </a:r>
            <a:r>
              <a:rPr lang="ko-KR" altLang="en-US" sz="3200" b="1" dirty="0"/>
              <a:t>하세요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4DF9A4-177B-4882-96B3-18802BDEF8E7}"/>
              </a:ext>
            </a:extLst>
          </p:cNvPr>
          <p:cNvSpPr/>
          <p:nvPr/>
        </p:nvSpPr>
        <p:spPr>
          <a:xfrm>
            <a:off x="1740376" y="2559952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D8A3FA-9067-45D7-ABC5-E7B319F1E846}"/>
              </a:ext>
            </a:extLst>
          </p:cNvPr>
          <p:cNvSpPr/>
          <p:nvPr/>
        </p:nvSpPr>
        <p:spPr>
          <a:xfrm>
            <a:off x="505641" y="414164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B78855-C871-4463-9B65-1A5A3177CCB6}"/>
              </a:ext>
            </a:extLst>
          </p:cNvPr>
          <p:cNvSpPr/>
          <p:nvPr/>
        </p:nvSpPr>
        <p:spPr>
          <a:xfrm>
            <a:off x="1740376" y="5723347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36F31B-57D4-4B6B-91B7-504CD4328EE3}"/>
              </a:ext>
            </a:extLst>
          </p:cNvPr>
          <p:cNvSpPr/>
          <p:nvPr/>
        </p:nvSpPr>
        <p:spPr>
          <a:xfrm>
            <a:off x="0" y="8466752"/>
            <a:ext cx="6858000" cy="1002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안녕하세요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AA846C-6E0B-4125-8CA9-6132AAC4382A}"/>
              </a:ext>
            </a:extLst>
          </p:cNvPr>
          <p:cNvSpPr/>
          <p:nvPr/>
        </p:nvSpPr>
        <p:spPr>
          <a:xfrm>
            <a:off x="19738" y="9468962"/>
            <a:ext cx="6818524" cy="2723038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Hi.</a:t>
            </a:r>
          </a:p>
          <a:p>
            <a:pPr algn="ctr"/>
            <a:r>
              <a:rPr lang="en-US" altLang="ko-KR" b="1" dirty="0"/>
              <a:t>This means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안녕 </a:t>
            </a:r>
            <a:r>
              <a:rPr lang="en-US" altLang="ko-KR" b="1" dirty="0">
                <a:solidFill>
                  <a:srgbClr val="FF0000"/>
                </a:solidFill>
              </a:rPr>
              <a:t>= Hi</a:t>
            </a:r>
            <a:r>
              <a:rPr lang="en-US" altLang="ko-KR" b="1" dirty="0"/>
              <a:t> </a:t>
            </a:r>
          </a:p>
          <a:p>
            <a:pPr algn="ctr"/>
            <a:r>
              <a:rPr lang="ko-KR" altLang="en-US" b="1" dirty="0"/>
              <a:t>설명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3C8008-5A85-45DB-9D1A-7BA67CE9DEE3}"/>
              </a:ext>
            </a:extLst>
          </p:cNvPr>
          <p:cNvSpPr/>
          <p:nvPr/>
        </p:nvSpPr>
        <p:spPr>
          <a:xfrm>
            <a:off x="505641" y="709532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CD19EA-8316-4AAC-BBA5-01BDF139C293}"/>
              </a:ext>
            </a:extLst>
          </p:cNvPr>
          <p:cNvSpPr/>
          <p:nvPr/>
        </p:nvSpPr>
        <p:spPr>
          <a:xfrm>
            <a:off x="0" y="19137"/>
            <a:ext cx="6838257" cy="882023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길 묻기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30EAD34-B4BD-476B-830E-D9C7E517A0F5}"/>
              </a:ext>
            </a:extLst>
          </p:cNvPr>
          <p:cNvCxnSpPr>
            <a:cxnSpLocks/>
          </p:cNvCxnSpPr>
          <p:nvPr/>
        </p:nvCxnSpPr>
        <p:spPr>
          <a:xfrm>
            <a:off x="4473984" y="8466752"/>
            <a:ext cx="0" cy="1002210"/>
          </a:xfrm>
          <a:prstGeom prst="straightConnector1">
            <a:avLst/>
          </a:prstGeom>
          <a:ln w="47625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422FA5-2576-4E14-87B1-18B6EB5653C1}"/>
              </a:ext>
            </a:extLst>
          </p:cNvPr>
          <p:cNvSpPr/>
          <p:nvPr/>
        </p:nvSpPr>
        <p:spPr>
          <a:xfrm>
            <a:off x="4664126" y="8638492"/>
            <a:ext cx="1148147" cy="72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120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9159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E753FB-A7FD-49AD-8506-96121857F67E}"/>
              </a:ext>
            </a:extLst>
          </p:cNvPr>
          <p:cNvSpPr/>
          <p:nvPr/>
        </p:nvSpPr>
        <p:spPr>
          <a:xfrm>
            <a:off x="0" y="0"/>
            <a:ext cx="6858000" cy="9468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275797-31EF-4E70-A927-A6FB7B4717FC}"/>
              </a:ext>
            </a:extLst>
          </p:cNvPr>
          <p:cNvSpPr/>
          <p:nvPr/>
        </p:nvSpPr>
        <p:spPr>
          <a:xfrm>
            <a:off x="505642" y="1188529"/>
            <a:ext cx="4482743" cy="8820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안녕</a:t>
            </a:r>
            <a:r>
              <a:rPr lang="ko-KR" altLang="en-US" sz="3200" b="1" dirty="0"/>
              <a:t>하세요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4DF9A4-177B-4882-96B3-18802BDEF8E7}"/>
              </a:ext>
            </a:extLst>
          </p:cNvPr>
          <p:cNvSpPr/>
          <p:nvPr/>
        </p:nvSpPr>
        <p:spPr>
          <a:xfrm>
            <a:off x="1740376" y="2559952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D8A3FA-9067-45D7-ABC5-E7B319F1E846}"/>
              </a:ext>
            </a:extLst>
          </p:cNvPr>
          <p:cNvSpPr/>
          <p:nvPr/>
        </p:nvSpPr>
        <p:spPr>
          <a:xfrm>
            <a:off x="505641" y="414164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B78855-C871-4463-9B65-1A5A3177CCB6}"/>
              </a:ext>
            </a:extLst>
          </p:cNvPr>
          <p:cNvSpPr/>
          <p:nvPr/>
        </p:nvSpPr>
        <p:spPr>
          <a:xfrm>
            <a:off x="1740376" y="5723347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36F31B-57D4-4B6B-91B7-504CD4328EE3}"/>
              </a:ext>
            </a:extLst>
          </p:cNvPr>
          <p:cNvSpPr/>
          <p:nvPr/>
        </p:nvSpPr>
        <p:spPr>
          <a:xfrm>
            <a:off x="0" y="8466752"/>
            <a:ext cx="6858000" cy="1002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안녕하세요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AA846C-6E0B-4125-8CA9-6132AAC4382A}"/>
              </a:ext>
            </a:extLst>
          </p:cNvPr>
          <p:cNvSpPr/>
          <p:nvPr/>
        </p:nvSpPr>
        <p:spPr>
          <a:xfrm>
            <a:off x="19738" y="9468962"/>
            <a:ext cx="6818524" cy="2723038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Hi.</a:t>
            </a:r>
          </a:p>
          <a:p>
            <a:pPr algn="ctr"/>
            <a:r>
              <a:rPr lang="en-US" altLang="ko-KR" b="1" dirty="0"/>
              <a:t>This means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안녕 </a:t>
            </a:r>
            <a:r>
              <a:rPr lang="en-US" altLang="ko-KR" b="1" dirty="0">
                <a:solidFill>
                  <a:srgbClr val="FF0000"/>
                </a:solidFill>
              </a:rPr>
              <a:t>= Hi</a:t>
            </a:r>
            <a:r>
              <a:rPr lang="en-US" altLang="ko-KR" b="1" dirty="0"/>
              <a:t> </a:t>
            </a:r>
          </a:p>
          <a:p>
            <a:pPr algn="ctr"/>
            <a:r>
              <a:rPr lang="ko-KR" altLang="en-US" b="1" dirty="0"/>
              <a:t>설명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3C8008-5A85-45DB-9D1A-7BA67CE9DEE3}"/>
              </a:ext>
            </a:extLst>
          </p:cNvPr>
          <p:cNvSpPr/>
          <p:nvPr/>
        </p:nvSpPr>
        <p:spPr>
          <a:xfrm>
            <a:off x="505641" y="709532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CD19EA-8316-4AAC-BBA5-01BDF139C293}"/>
              </a:ext>
            </a:extLst>
          </p:cNvPr>
          <p:cNvSpPr/>
          <p:nvPr/>
        </p:nvSpPr>
        <p:spPr>
          <a:xfrm>
            <a:off x="0" y="19137"/>
            <a:ext cx="6838257" cy="882023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길 묻기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8A83F5-4793-458F-B29C-551835EDF348}"/>
              </a:ext>
            </a:extLst>
          </p:cNvPr>
          <p:cNvCxnSpPr>
            <a:cxnSpLocks/>
          </p:cNvCxnSpPr>
          <p:nvPr/>
        </p:nvCxnSpPr>
        <p:spPr>
          <a:xfrm>
            <a:off x="5558533" y="9449825"/>
            <a:ext cx="0" cy="2723038"/>
          </a:xfrm>
          <a:prstGeom prst="straightConnector1">
            <a:avLst/>
          </a:prstGeom>
          <a:ln w="47625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DC3E1B-C4EA-41D3-A675-D6FBB4CCD049}"/>
              </a:ext>
            </a:extLst>
          </p:cNvPr>
          <p:cNvSpPr/>
          <p:nvPr/>
        </p:nvSpPr>
        <p:spPr>
          <a:xfrm>
            <a:off x="5649045" y="10469873"/>
            <a:ext cx="1148147" cy="72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300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7992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190</Words>
  <Application>Microsoft Office PowerPoint</Application>
  <PresentationFormat>와이드스크린</PresentationFormat>
  <Paragraphs>127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병근</dc:creator>
  <cp:lastModifiedBy>병근</cp:lastModifiedBy>
  <cp:revision>5</cp:revision>
  <dcterms:created xsi:type="dcterms:W3CDTF">2019-01-03T05:11:24Z</dcterms:created>
  <dcterms:modified xsi:type="dcterms:W3CDTF">2019-01-03T05:53:43Z</dcterms:modified>
</cp:coreProperties>
</file>