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0A143C-12B2-4D0F-B715-EF83DEE56C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3530C-46D4-4A2A-88E5-1FB52AD3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5F52F-2F60-4699-95A6-D342CB55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F03CA-97A8-4B36-B593-66C26E4E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65F735-FCAD-4664-BA6C-904B8E0856C1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D6FF8-D12E-404E-8D5E-F6CF24EB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16B8-F3B7-45C0-B4EB-6D0A44CE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65CD2B1-1603-477E-BE36-74A42B69C9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BBB5-C65E-49A8-8EFD-11D71E9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48680-022A-4531-8049-CFEB0929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8505-26A5-4822-B2F3-0441DDA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3EA1A-81AA-42FA-935A-300674D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DA074-5915-43D1-B600-DC63C5AC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4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C3773D-24EE-4D87-8785-304206EC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0E642-2D97-4E59-9B9F-4337EC02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F6DD7-ACE8-4C2D-B995-E13100D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9120-7FD1-45A6-8A45-8CAE298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3680-4CCF-439F-AEFC-F4E28E53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E62A8-A45F-4C56-A704-374A90018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37F0B-00FE-4B69-B496-DFF3277C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6F69D-7148-4C60-907F-EF4CADDE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CD28F-CA5F-416D-8F64-5040D8E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90D36-7A9F-4281-A9AD-5CA68897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119AE-3F96-4DD5-A9EA-575C4F4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4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902FCD-3DD6-46E4-97FB-4FEF4B280B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1B521E-4016-4A2C-B4FB-6E7C7136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2E271-26B0-4306-97C3-21D9A211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FF016-7F07-4590-A0AA-99FC93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3ACC-35CC-4C79-A40A-ECD6A9CB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AA86E-1496-4355-9B06-63FD6AA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26F-891E-4E29-A18C-E8850BFF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A107B-3560-4BC5-AEA1-31B1818A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29A1A-213A-49B8-B6D1-1D08BC9A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F572F-7E17-4856-8E93-6BFD38ED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820BC-BAA2-42FF-BD6A-6C7F1958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E1B48-B234-49B1-8B51-85870A3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DE5DE-E45A-451F-BCAE-E9534887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5190A-DB0D-4C82-BDBB-A023B8C1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88D3A-9E84-46E0-9E95-4EA64B59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251C61-9386-4A80-B80A-ABB0571B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34674-1ADD-4D6C-9CDD-52B8A217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19DCC-290C-4A0B-A199-A2C616AE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0F945-ADEC-4A21-9068-D23BB070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FFEDA-220E-42DD-A5B9-3C4EE8E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9CE4-BC5A-46AE-8D79-5D24E4E3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645EE-9575-4BD2-BA10-F170AA1E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B285A-CEF3-4814-AB81-10CEF3A9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954E6-7CF4-46E8-9306-BE600129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ADE68B-6E25-4B88-8A6C-2ADC1EB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C8A94-7BF1-4DD1-9F6B-27B05F38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78777-9D07-40B6-BD71-7FF95AA3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3D139-D949-4736-B8CB-D26A3AF0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05980-F58B-4852-8AE6-283D59F5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B65DC-9E57-43AA-B0B1-C1018FB2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8928-AF27-4423-9DCD-EAB888DD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98E70-E979-446D-8465-8352CC99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91977-E7E2-40F2-939B-9F190119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CF74-535E-40EA-A977-9BC749FA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93BD-E2A0-4C08-86FE-89B16CB53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295D-92A3-4CA1-BFBE-6782299D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8E03D-306B-4BEA-BFEB-FB327037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52023-55A9-4130-8914-890704B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5A46A-D2AC-4CB9-BD90-4650474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E0D77-A7C9-49C6-9CB5-EF920D2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1F7A0-92A9-49D6-97C2-DBFBB605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E9E2-1C36-476D-8759-85428974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F735-FCAD-4664-BA6C-904B8E0856C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54736-F4F6-40C2-B202-33F669CD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6076-94F7-438F-8831-CE40FD69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7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bg3949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B74B0C-325A-44A2-8D33-8FCCA237D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17B13-ECF5-47D5-A930-355C22951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단어장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F688C-7EEB-4AB5-BC2C-864744D78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b="1" dirty="0"/>
              <a:t>박병근</a:t>
            </a:r>
            <a:endParaRPr lang="en-US" altLang="ko-KR" b="1" dirty="0"/>
          </a:p>
          <a:p>
            <a:r>
              <a:rPr lang="en-US" altLang="ko-KR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pbg3949@hanmail.net</a:t>
            </a:r>
            <a:endParaRPr lang="en-US" altLang="ko-KR" b="1" u="sng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17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2F1A-339E-4160-9DBB-FAD163E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나만의 단어장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F4E4-D5E5-4952-9A34-0ADB144F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167</a:t>
            </a:r>
            <a:r>
              <a:rPr lang="ko-KR" altLang="en-US"/>
              <a:t>개의 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0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2F1A-339E-4160-9DBB-FAD163E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단어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F4E4-D5E5-4952-9A34-0ADB144F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단어장 컨셉</vt:lpstr>
      <vt:lpstr>나만의 단어장</vt:lpstr>
      <vt:lpstr>단어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단어장 컨셉</dc:title>
  <dc:creator>박병근</dc:creator>
  <cp:lastModifiedBy>박병근</cp:lastModifiedBy>
  <cp:revision>2</cp:revision>
  <dcterms:created xsi:type="dcterms:W3CDTF">2019-01-08T14:32:56Z</dcterms:created>
  <dcterms:modified xsi:type="dcterms:W3CDTF">2019-01-08T14:48:23Z</dcterms:modified>
</cp:coreProperties>
</file>