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3C2F9-BAA7-48A5-8EDD-59D1E852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DD688-D001-49F9-9E4D-FE97BCFAC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04AB4-2DE6-4B19-915F-17665629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EB5C9-5C89-440D-8B34-BE624921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7AC09-A6D7-4C6A-B892-7F7CA7C1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FA3A3-F7CA-4BAC-8EBE-AB1C6AA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39DB6-EB90-45D1-968D-5DA67F48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62E3F-C42E-49D0-BBA7-912D8604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BC218-DD63-4DCB-9C87-0C630B63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D7153-4FA0-415F-AB66-9E3EE4AB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0E9CF7-2C34-44C6-82DB-A0775EC23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C2552-1DC8-4D91-B259-80D56340E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B7B6D-2343-42E4-9570-4589A32A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5E01F-6508-488B-838A-03C03857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0FE7E-7508-4AC2-87BC-DE083185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4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A51B-D02C-4C47-8344-6695B5BD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9FC8C-0A2F-47BE-B3D9-916DBBC5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72BE2-0579-42C9-B563-E802B5DD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96916-0CB5-4BCB-A096-5D38BB14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D4A80-655E-466B-90ED-9C91C874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3CD12-0FDA-4B9B-BB11-4814FC02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08597-6D25-47E7-9754-C5C16546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5B928-A901-4982-ADC5-CD54E94A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51CF7-42E7-4D82-A4F4-73F6303D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30DD7-C4BD-4A4C-ADAA-442C08C4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4FDFF-092B-4D42-884D-D6198661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61CA6-4264-4D37-9CA9-2FCC92BF3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0B832-44BE-4C10-897B-2089A667D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8BD59-7D0D-4113-BF60-9556F1CB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AFBF0-1217-40D1-B356-20FEFA38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5818A-9DAC-4839-BF39-A426BA66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9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B8740-267B-48C8-8076-26FF41C8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E19EF-8254-4ECE-87DE-A9BEDF1F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E36F43-5475-46FF-83D3-969314328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069447-73EE-4726-BD1B-74E5353D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B5D62-7088-4816-A478-0F58FC210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D41204-6C96-4B41-9F7C-689545C4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00FC53-C1D4-4D20-B1E2-1C3E3B3C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E89C8B-E4C9-47EB-8FCB-0D59F786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5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CA80-D4D1-45FD-8785-102AB3E9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60D6E5-03F5-40C2-947E-CC21FA31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FD775F-32F7-41D8-BAD4-67241495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067DA5-8626-436D-95F7-1358B6F8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2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2287E6-000B-4B52-BEA6-300C0CA8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6179F9-7CDC-44C4-A330-DE8EC508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9C605-19BB-48B7-82F1-C892224B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3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3347F-55BB-490C-A324-D89A7A03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BD758-0E08-4EA8-B350-17502818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B73CB9-C71E-4368-A90D-4B0F09F3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BBF84-4A19-4E2E-9959-94E5DA02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B59F4-641B-4012-97D3-322027AB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B4FD8-BDF4-479D-A75C-E14DA8EE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6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1C53A-0ED7-4B44-988D-30A99293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6162E-A8D6-4206-8CF3-B8805FEA4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DEEC90-E5A3-49D3-9D4B-8DB6F9D6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1FBD1-D27F-4865-8E24-14AEA1D3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3C0E7-C35B-4D45-8E68-94BC7B82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83A22-2F37-466B-998D-C569714C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3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14D2A2-2B95-49D0-A630-AFB72D38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29C79-465F-4498-A067-37883C5BA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AA5CD-7D54-4D1D-B4B0-9FB6E91F5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2728-E2B0-47FD-9295-D0DEEFABE108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86BAD-5B9D-4C33-AC38-8809D8A56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AF665-4AD5-4226-BA45-B92ED3EB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DAF0D-94F2-4E43-8FA8-2B11F2188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3C3C26-6102-4CC3-9254-0CA10355A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5B7E80-5479-45EA-AC7B-DCC7EDB7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09" y="823470"/>
            <a:ext cx="8588865" cy="52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5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102EC-1D76-4D15-B563-6497B11A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240A3-6C70-4632-B0EC-7C27A79B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사회적 문제 </a:t>
            </a:r>
            <a:r>
              <a:rPr lang="en-US" altLang="ko-KR" dirty="0"/>
              <a:t>(</a:t>
            </a:r>
            <a:r>
              <a:rPr lang="ko-KR" altLang="en-US" dirty="0"/>
              <a:t>문제 도출 및 사회의 현 상황 직시 가능한 자료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대중매체로 인해 한국의 인기 상승</a:t>
            </a:r>
            <a:r>
              <a:rPr lang="en-US" altLang="ko-KR" dirty="0"/>
              <a:t>, </a:t>
            </a:r>
            <a:r>
              <a:rPr lang="ko-KR" altLang="en-US" dirty="0"/>
              <a:t>방한을 한</a:t>
            </a:r>
            <a:r>
              <a:rPr lang="en-US" altLang="ko-KR" dirty="0"/>
              <a:t>, </a:t>
            </a:r>
            <a:r>
              <a:rPr lang="ko-KR" altLang="en-US" dirty="0"/>
              <a:t>하고 싶은 외국인 증가</a:t>
            </a:r>
            <a:endParaRPr lang="en-US" altLang="ko-KR" dirty="0"/>
          </a:p>
          <a:p>
            <a:pPr lvl="1"/>
            <a:r>
              <a:rPr lang="ko-KR" altLang="en-US" dirty="0"/>
              <a:t>외국인 근로자 수 증가</a:t>
            </a:r>
            <a:endParaRPr lang="en-US" altLang="ko-KR" dirty="0"/>
          </a:p>
          <a:p>
            <a:pPr lvl="1"/>
            <a:r>
              <a:rPr lang="ko-KR" altLang="en-US" dirty="0"/>
              <a:t>취업률 감소</a:t>
            </a:r>
            <a:endParaRPr lang="en-US" altLang="ko-KR" dirty="0"/>
          </a:p>
          <a:p>
            <a:r>
              <a:rPr lang="ko-KR" altLang="en-US" dirty="0"/>
              <a:t>사회적기업</a:t>
            </a:r>
            <a:r>
              <a:rPr lang="ko-KR" altLang="en-US" b="1" dirty="0"/>
              <a:t>아이템</a:t>
            </a:r>
            <a:r>
              <a:rPr lang="en-US" altLang="ko-KR" dirty="0"/>
              <a:t>(</a:t>
            </a:r>
            <a:r>
              <a:rPr lang="ko-KR" altLang="en-US" dirty="0"/>
              <a:t>우리의 </a:t>
            </a:r>
            <a:r>
              <a:rPr lang="en-US" altLang="ko-KR" dirty="0"/>
              <a:t>ITEM</a:t>
            </a:r>
            <a:r>
              <a:rPr lang="ko-KR" altLang="en-US" dirty="0"/>
              <a:t>을 제작하자</a:t>
            </a:r>
            <a:r>
              <a:rPr lang="en-US" altLang="ko-KR" dirty="0"/>
              <a:t>!!,</a:t>
            </a:r>
            <a:r>
              <a:rPr lang="ko-KR" altLang="en-US" dirty="0"/>
              <a:t>어플 자체가 다른 점 강조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아이템 소개 및 마케팅기법을 사용해 아이템의 장점을 강조</a:t>
            </a:r>
            <a:endParaRPr lang="en-US" altLang="ko-KR" dirty="0"/>
          </a:p>
          <a:p>
            <a:pPr lvl="1"/>
            <a:r>
              <a:rPr lang="ko-KR" altLang="en-US" dirty="0"/>
              <a:t>학생들을 활용한 다양한 경험제공</a:t>
            </a:r>
            <a:r>
              <a:rPr lang="en-US" altLang="ko-KR" dirty="0"/>
              <a:t>, </a:t>
            </a:r>
            <a:r>
              <a:rPr lang="ko-KR" altLang="en-US" dirty="0"/>
              <a:t>학교를 통한 성장 가능성 제시</a:t>
            </a:r>
            <a:endParaRPr lang="en-US" altLang="ko-KR" dirty="0"/>
          </a:p>
          <a:p>
            <a:r>
              <a:rPr lang="ko-KR" altLang="en-US" dirty="0"/>
              <a:t>사회적문제</a:t>
            </a:r>
            <a:r>
              <a:rPr lang="ko-KR" altLang="en-US" b="1" dirty="0"/>
              <a:t>해결방안</a:t>
            </a:r>
            <a:r>
              <a:rPr lang="en-US" altLang="ko-KR" dirty="0"/>
              <a:t>(</a:t>
            </a:r>
            <a:r>
              <a:rPr lang="ko-KR" altLang="en-US" dirty="0"/>
              <a:t>제시 및 차별화 된 아이디어 실현 가능</a:t>
            </a:r>
            <a:r>
              <a:rPr lang="en-US" altLang="ko-KR" dirty="0"/>
              <a:t>)</a:t>
            </a:r>
            <a:endParaRPr lang="en-US" altLang="ko-KR" b="1" dirty="0"/>
          </a:p>
          <a:p>
            <a:r>
              <a:rPr lang="ko-KR" altLang="en-US" dirty="0"/>
              <a:t>향후</a:t>
            </a:r>
            <a:r>
              <a:rPr lang="ko-KR" altLang="en-US" b="1" dirty="0"/>
              <a:t>목표 </a:t>
            </a:r>
            <a:r>
              <a:rPr lang="ko-KR" altLang="en-US" dirty="0"/>
              <a:t>및 </a:t>
            </a:r>
            <a:r>
              <a:rPr lang="ko-KR" altLang="en-US" b="1" dirty="0"/>
              <a:t>포부</a:t>
            </a:r>
            <a:r>
              <a:rPr lang="en-US" altLang="ko-KR" b="1" dirty="0"/>
              <a:t>_</a:t>
            </a:r>
            <a:r>
              <a:rPr lang="ko-KR" altLang="en-US" b="1" dirty="0"/>
              <a:t>여기가 중요하다고 생각이 됨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b="1" dirty="0"/>
              <a:t>{</a:t>
            </a:r>
            <a:r>
              <a:rPr lang="ko-KR" altLang="en-US" dirty="0"/>
              <a:t>한국산업기술대학교 창업동아리를 시작으로 사회적기업이 되어 다양한 교육</a:t>
            </a:r>
            <a:r>
              <a:rPr lang="en-US" altLang="ko-KR" dirty="0"/>
              <a:t>(</a:t>
            </a:r>
            <a:r>
              <a:rPr lang="ko-KR" altLang="en-US" dirty="0"/>
              <a:t>다양한 언어</a:t>
            </a:r>
            <a:r>
              <a:rPr lang="en-US" altLang="ko-KR" dirty="0"/>
              <a:t>, </a:t>
            </a:r>
            <a:r>
              <a:rPr lang="ko-KR" altLang="en-US" dirty="0"/>
              <a:t>유아</a:t>
            </a:r>
            <a:r>
              <a:rPr lang="en-US" altLang="ko-KR" dirty="0"/>
              <a:t>, </a:t>
            </a:r>
            <a:r>
              <a:rPr lang="ko-KR" altLang="en-US" dirty="0"/>
              <a:t>관광사업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96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06B36-9857-4E4D-96FF-A8AC6925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 문제</a:t>
            </a:r>
            <a:r>
              <a:rPr lang="en-US" altLang="ko-KR" dirty="0"/>
              <a:t>_</a:t>
            </a:r>
            <a:r>
              <a:rPr lang="ko-KR" altLang="en-US" dirty="0"/>
              <a:t>외국인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F8750-1533-4EC1-8E5A-15628923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대중매체로 인해 한국의 인기 상승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방한을 한</a:t>
            </a:r>
            <a:r>
              <a:rPr lang="en-US" altLang="ko-KR" dirty="0"/>
              <a:t>, </a:t>
            </a:r>
            <a:r>
              <a:rPr lang="ko-KR" altLang="en-US" dirty="0"/>
              <a:t>하고 싶은 외국인 증가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7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06B36-9857-4E4D-96FF-A8AC6925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 문제</a:t>
            </a:r>
            <a:r>
              <a:rPr lang="en-US" altLang="ko-KR" dirty="0"/>
              <a:t>_</a:t>
            </a:r>
            <a:r>
              <a:rPr lang="ko-KR" altLang="en-US" dirty="0"/>
              <a:t>외국인 근로자 수 증가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F8750-1533-4EC1-8E5A-15628923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외국인 근로자 수 증가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788E38E-9EE4-4CBA-AAD2-DA8CB67D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062" y="12718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EA76D-BC98-4FEF-8C22-E810629CC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75733" y="21402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4" name="_x154788032" descr="EMB00001b1c0e5b">
            <a:extLst>
              <a:ext uri="{FF2B5EF4-FFF2-40B4-BE49-F238E27FC236}">
                <a16:creationId xmlns:a16="http://schemas.microsoft.com/office/drawing/2014/main" id="{D2886F87-4B15-4F0C-88E4-5DB68C20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17" y="2597410"/>
            <a:ext cx="3810000" cy="3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0FFC80-18B7-428D-B7ED-1B3E56DC0CC5}"/>
              </a:ext>
            </a:extLst>
          </p:cNvPr>
          <p:cNvGrpSpPr/>
          <p:nvPr/>
        </p:nvGrpSpPr>
        <p:grpSpPr>
          <a:xfrm>
            <a:off x="5899152" y="1787266"/>
            <a:ext cx="4324354" cy="3714220"/>
            <a:chOff x="5899152" y="1787266"/>
            <a:chExt cx="4324354" cy="3714220"/>
          </a:xfrm>
        </p:grpSpPr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66E7EC20-CAB5-4E4C-85A7-ABC455CA0D16}"/>
                </a:ext>
              </a:extLst>
            </p:cNvPr>
            <p:cNvSpPr/>
            <p:nvPr/>
          </p:nvSpPr>
          <p:spPr>
            <a:xfrm>
              <a:off x="5899152" y="3530600"/>
              <a:ext cx="1227666" cy="197088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D7BA047-446B-4D02-954D-4EFAF58F175E}"/>
                </a:ext>
              </a:extLst>
            </p:cNvPr>
            <p:cNvGrpSpPr/>
            <p:nvPr/>
          </p:nvGrpSpPr>
          <p:grpSpPr>
            <a:xfrm>
              <a:off x="7447496" y="1787266"/>
              <a:ext cx="2776010" cy="3714220"/>
              <a:chOff x="7447496" y="1787266"/>
              <a:chExt cx="2776010" cy="3714220"/>
            </a:xfrm>
          </p:grpSpPr>
          <p:sp>
            <p:nvSpPr>
              <p:cNvPr id="13" name="화살표: 위쪽 12">
                <a:extLst>
                  <a:ext uri="{FF2B5EF4-FFF2-40B4-BE49-F238E27FC236}">
                    <a16:creationId xmlns:a16="http://schemas.microsoft.com/office/drawing/2014/main" id="{5910A978-99F2-4BDE-99AA-5072DD312A5D}"/>
                  </a:ext>
                </a:extLst>
              </p:cNvPr>
              <p:cNvSpPr/>
              <p:nvPr/>
            </p:nvSpPr>
            <p:spPr>
              <a:xfrm>
                <a:off x="7447496" y="2635769"/>
                <a:ext cx="1227666" cy="2865717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화살표: 위쪽 13">
                <a:extLst>
                  <a:ext uri="{FF2B5EF4-FFF2-40B4-BE49-F238E27FC236}">
                    <a16:creationId xmlns:a16="http://schemas.microsoft.com/office/drawing/2014/main" id="{62361CA6-12A9-4AE2-87DF-A95A4454D4B0}"/>
                  </a:ext>
                </a:extLst>
              </p:cNvPr>
              <p:cNvSpPr/>
              <p:nvPr/>
            </p:nvSpPr>
            <p:spPr>
              <a:xfrm>
                <a:off x="8995840" y="1787266"/>
                <a:ext cx="1227666" cy="371422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733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06B36-9857-4E4D-96FF-A8AC6925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 문제</a:t>
            </a:r>
            <a:r>
              <a:rPr lang="en-US" altLang="ko-KR" dirty="0"/>
              <a:t>_</a:t>
            </a:r>
            <a:r>
              <a:rPr lang="ko-KR" altLang="en-US" dirty="0"/>
              <a:t>취업률 감소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F8750-1533-4EC1-8E5A-15628923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취업률 감소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2A441D-AE59-4328-AF39-83B3D359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53" y="2500865"/>
            <a:ext cx="4502520" cy="300062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E2A9BAB-470F-495C-8A55-D66BDFADF7AF}"/>
              </a:ext>
            </a:extLst>
          </p:cNvPr>
          <p:cNvGrpSpPr/>
          <p:nvPr/>
        </p:nvGrpSpPr>
        <p:grpSpPr>
          <a:xfrm rot="10800000">
            <a:off x="5899152" y="1787266"/>
            <a:ext cx="4324354" cy="3714220"/>
            <a:chOff x="5899152" y="1787266"/>
            <a:chExt cx="4324354" cy="3714220"/>
          </a:xfrm>
        </p:grpSpPr>
        <p:sp>
          <p:nvSpPr>
            <p:cNvPr id="6" name="화살표: 위쪽 5">
              <a:extLst>
                <a:ext uri="{FF2B5EF4-FFF2-40B4-BE49-F238E27FC236}">
                  <a16:creationId xmlns:a16="http://schemas.microsoft.com/office/drawing/2014/main" id="{744A7E93-F664-4EF1-A4C5-831E281CA3BB}"/>
                </a:ext>
              </a:extLst>
            </p:cNvPr>
            <p:cNvSpPr/>
            <p:nvPr/>
          </p:nvSpPr>
          <p:spPr>
            <a:xfrm>
              <a:off x="5899152" y="3530600"/>
              <a:ext cx="1227666" cy="197088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AEA1BC9-0445-4CE5-8B0D-DB8AE3164BF6}"/>
                </a:ext>
              </a:extLst>
            </p:cNvPr>
            <p:cNvGrpSpPr/>
            <p:nvPr/>
          </p:nvGrpSpPr>
          <p:grpSpPr>
            <a:xfrm>
              <a:off x="7447496" y="1787266"/>
              <a:ext cx="2776010" cy="3714220"/>
              <a:chOff x="7447496" y="1787266"/>
              <a:chExt cx="2776010" cy="3714220"/>
            </a:xfrm>
          </p:grpSpPr>
          <p:sp>
            <p:nvSpPr>
              <p:cNvPr id="8" name="화살표: 위쪽 7">
                <a:extLst>
                  <a:ext uri="{FF2B5EF4-FFF2-40B4-BE49-F238E27FC236}">
                    <a16:creationId xmlns:a16="http://schemas.microsoft.com/office/drawing/2014/main" id="{B5A7D8C4-1BF1-427A-B206-91126C56458E}"/>
                  </a:ext>
                </a:extLst>
              </p:cNvPr>
              <p:cNvSpPr/>
              <p:nvPr/>
            </p:nvSpPr>
            <p:spPr>
              <a:xfrm>
                <a:off x="7447496" y="2635769"/>
                <a:ext cx="1227666" cy="2865717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화살표: 위쪽 8">
                <a:extLst>
                  <a:ext uri="{FF2B5EF4-FFF2-40B4-BE49-F238E27FC236}">
                    <a16:creationId xmlns:a16="http://schemas.microsoft.com/office/drawing/2014/main" id="{52CDCD03-F8A7-44F6-A14E-B500862FB030}"/>
                  </a:ext>
                </a:extLst>
              </p:cNvPr>
              <p:cNvSpPr/>
              <p:nvPr/>
            </p:nvSpPr>
            <p:spPr>
              <a:xfrm>
                <a:off x="8995840" y="1787266"/>
                <a:ext cx="1227666" cy="371422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36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ACF7A-7628-4FAC-84A0-A7C1CB97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사회적기업</a:t>
            </a:r>
            <a:r>
              <a:rPr lang="ko-KR" altLang="en-US" b="1" dirty="0"/>
              <a:t>아이템</a:t>
            </a:r>
            <a:r>
              <a:rPr lang="ko-KR" altLang="en-US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우리의 </a:t>
            </a:r>
            <a:r>
              <a:rPr lang="en-US" altLang="ko-KR" sz="1800" dirty="0"/>
              <a:t>ITEM</a:t>
            </a:r>
            <a:r>
              <a:rPr lang="ko-KR" altLang="en-US" sz="1800" dirty="0"/>
              <a:t>을 제작하자</a:t>
            </a:r>
            <a:r>
              <a:rPr lang="en-US" altLang="ko-KR" sz="1800" dirty="0"/>
              <a:t>!!,</a:t>
            </a:r>
            <a:r>
              <a:rPr lang="ko-KR" altLang="en-US" sz="1800" dirty="0"/>
              <a:t>어플 자체가 다른 점 강조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A8FF1-0B51-4C43-BB03-111F2C97A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아이템 소개 및 마케팅기법을 사용해 아이템의 장점을 강조</a:t>
            </a:r>
            <a:endParaRPr lang="en-US" altLang="ko-KR" dirty="0"/>
          </a:p>
          <a:p>
            <a:pPr lvl="1"/>
            <a:r>
              <a:rPr lang="ko-KR" altLang="en-US" dirty="0"/>
              <a:t>학생들을 활용한 다양한 경험제공</a:t>
            </a:r>
            <a:r>
              <a:rPr lang="en-US" altLang="ko-KR" dirty="0"/>
              <a:t>, </a:t>
            </a:r>
            <a:r>
              <a:rPr lang="ko-KR" altLang="en-US" dirty="0"/>
              <a:t>학교를 통한 성장 가능성 제시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785AB4-A5B2-487C-AFD6-9BEA91DD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935883"/>
            <a:ext cx="6238875" cy="35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ACF7A-7628-4FAC-84A0-A7C1CB97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사회적기업</a:t>
            </a:r>
            <a:r>
              <a:rPr lang="ko-KR" altLang="en-US" b="1"/>
              <a:t>아이템</a:t>
            </a:r>
            <a:r>
              <a:rPr lang="ko-KR" altLang="en-US"/>
              <a:t> </a:t>
            </a:r>
            <a:r>
              <a:rPr lang="en-US" altLang="ko-KR" sz="1800"/>
              <a:t>(</a:t>
            </a:r>
            <a:r>
              <a:rPr lang="ko-KR" altLang="en-US" sz="1800"/>
              <a:t>가족회사</a:t>
            </a:r>
            <a:r>
              <a:rPr lang="en-US" altLang="ko-KR" sz="1800"/>
              <a:t>)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A8FF1-0B51-4C43-BB03-111F2C97A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아이템 소개 및 마케팅기법을 사용해 아이템의 장점을 강조</a:t>
            </a:r>
            <a:endParaRPr lang="en-US" altLang="ko-KR" dirty="0"/>
          </a:p>
          <a:p>
            <a:pPr lvl="1"/>
            <a:r>
              <a:rPr lang="ko-KR" altLang="en-US" dirty="0"/>
              <a:t>학생들을 활용한 다양한 경험제공</a:t>
            </a:r>
            <a:r>
              <a:rPr lang="en-US" altLang="ko-KR" dirty="0"/>
              <a:t>, </a:t>
            </a:r>
            <a:r>
              <a:rPr lang="ko-KR" altLang="en-US" dirty="0"/>
              <a:t>학교를 통한 성장 가능성 제시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785AB4-A5B2-487C-AFD6-9BEA91DD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935883"/>
            <a:ext cx="6238875" cy="35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2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1A5A0-F864-4304-9060-9957CBDC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사회적문제</a:t>
            </a:r>
            <a:r>
              <a:rPr lang="ko-KR" altLang="en-US" b="1" dirty="0"/>
              <a:t>해결방안</a:t>
            </a:r>
            <a:br>
              <a:rPr lang="en-US" altLang="ko-KR" b="1" dirty="0"/>
            </a:br>
            <a:r>
              <a:rPr lang="en-US" altLang="ko-KR" dirty="0"/>
              <a:t>(</a:t>
            </a:r>
            <a:r>
              <a:rPr lang="ko-KR" altLang="en-US" dirty="0"/>
              <a:t>제시 및 차별화 된 아이디어 실현 가능</a:t>
            </a:r>
            <a:r>
              <a:rPr lang="en-US" altLang="ko-KR" dirty="0"/>
              <a:t>)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7BEBD-7F7D-458C-A55D-CC470B921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AA3C9-8A15-47C8-9AA0-E3B1A628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향후</a:t>
            </a:r>
            <a:r>
              <a:rPr lang="ko-KR" altLang="en-US" b="1" dirty="0"/>
              <a:t>목표 </a:t>
            </a:r>
            <a:r>
              <a:rPr lang="ko-KR" altLang="en-US" dirty="0"/>
              <a:t>및 </a:t>
            </a:r>
            <a:r>
              <a:rPr lang="ko-KR" altLang="en-US" b="1" dirty="0"/>
              <a:t>포부</a:t>
            </a:r>
            <a:r>
              <a:rPr lang="en-US" altLang="ko-KR" b="1" dirty="0"/>
              <a:t>_</a:t>
            </a:r>
            <a:r>
              <a:rPr lang="ko-KR" altLang="en-US" b="1" dirty="0"/>
              <a:t>여기가 중요하다고 생각이 됨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EFFF3-EBDC-4749-B44F-7CEEB6AB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{</a:t>
            </a:r>
            <a:r>
              <a:rPr lang="ko-KR" altLang="en-US" dirty="0"/>
              <a:t>한국산업기술대학교 창업동아리를 시작으로 사회적기업이 되어 다양한 교육</a:t>
            </a:r>
            <a:r>
              <a:rPr lang="en-US" altLang="ko-KR" dirty="0"/>
              <a:t>(</a:t>
            </a:r>
            <a:r>
              <a:rPr lang="ko-KR" altLang="en-US" dirty="0"/>
              <a:t>다양한 언어</a:t>
            </a:r>
            <a:r>
              <a:rPr lang="en-US" altLang="ko-KR" dirty="0"/>
              <a:t>, </a:t>
            </a:r>
            <a:r>
              <a:rPr lang="ko-KR" altLang="en-US" dirty="0"/>
              <a:t>유아</a:t>
            </a:r>
            <a:r>
              <a:rPr lang="en-US" altLang="ko-KR" dirty="0"/>
              <a:t>, </a:t>
            </a:r>
            <a:r>
              <a:rPr lang="ko-KR" altLang="en-US" dirty="0"/>
              <a:t>관광사업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01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191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목차</vt:lpstr>
      <vt:lpstr>사회적 문제_외국인</vt:lpstr>
      <vt:lpstr>사회적 문제_외국인 근로자 수 증가</vt:lpstr>
      <vt:lpstr>사회적 문제_취업률 감소</vt:lpstr>
      <vt:lpstr>사회적기업아이템 (우리의 ITEM을 제작하자!!,어플 자체가 다른 점 강조)</vt:lpstr>
      <vt:lpstr>사회적기업아이템 (가족회사)</vt:lpstr>
      <vt:lpstr>사회적문제해결방안 (제시 및 차별화 된 아이디어 실현 가능) </vt:lpstr>
      <vt:lpstr>향후목표 및 포부_여기가 중요하다고 생각이 됨.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병근</dc:creator>
  <cp:lastModifiedBy>병근</cp:lastModifiedBy>
  <cp:revision>10</cp:revision>
  <dcterms:created xsi:type="dcterms:W3CDTF">2019-01-23T02:03:45Z</dcterms:created>
  <dcterms:modified xsi:type="dcterms:W3CDTF">2019-01-23T06:04:04Z</dcterms:modified>
</cp:coreProperties>
</file>