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FA008-9349-473D-8A8F-A41358E11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20E2E0-3629-461F-94A1-8B0626A704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D31BE2-3A40-4559-A1E4-1103A00D5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9E72-0C28-4C6A-8F7B-DE83A7E0906D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450060-348D-47AB-B5A8-0CC2119A4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056CAA-F418-475C-99F9-C9DF042C8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132B-74AA-4513-A6C8-4DCB4DD76B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60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52D70-7FE8-4104-BD38-20F79FA37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3A7E6A-1737-4903-B19B-E5321259C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88389C-3A47-44A4-907C-ECCF9BA9E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9E72-0C28-4C6A-8F7B-DE83A7E0906D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2B8ECB-6A94-42EB-9EBB-0A67F4FAF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A437F2-D48D-4CA8-A8D0-AE1FEDF87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132B-74AA-4513-A6C8-4DCB4DD76B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965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E6B6DD-BB1D-459F-9769-2679B8967E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062BF4-8C3C-4228-BBAC-039938FDE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9A49E1-A941-4217-92C9-812FB81E0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9E72-0C28-4C6A-8F7B-DE83A7E0906D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5A04CD-D269-4AA2-9291-3782DDB50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A182BF-7EE1-4E72-B2A9-94FF107D6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132B-74AA-4513-A6C8-4DCB4DD76B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692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E6421-F21D-4446-82AB-A067EBEBF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FAEE94-8FE0-401B-BF2C-614BCED1B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FFA14C-F3F5-446E-A347-4407F5FC1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9E72-0C28-4C6A-8F7B-DE83A7E0906D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79A540-263F-4DA7-872F-E284E8CE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7560E9-D96C-4092-B61D-CF1420B16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132B-74AA-4513-A6C8-4DCB4DD76B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807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986AA2-21A6-4691-86F8-D2A58C010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7BFF0A-9058-44EB-9E77-9D3AB7421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DAB9E5-73A2-4666-B22C-8FD18FD50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9E72-0C28-4C6A-8F7B-DE83A7E0906D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7BBCDA-FB52-427D-9C1B-285FF8802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67EE43-09D3-40D8-8E92-F8A330D10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132B-74AA-4513-A6C8-4DCB4DD76B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585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8F70FA-E4D1-4240-B6A9-A77C685AB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5ACCAC-38B6-4758-A842-9A65B40C8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B5B357-C0C4-4527-8382-A11EAF6CB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5D945B-24BD-4895-B409-8C03A807B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9E72-0C28-4C6A-8F7B-DE83A7E0906D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5370E3-C884-4122-B3EA-398224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8F7A2E-B307-4049-A021-98DB55FF0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132B-74AA-4513-A6C8-4DCB4DD76B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343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3A50D-C230-43AB-A8AE-402C795E1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1D9522-A733-4B64-902A-EC9666682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0C20EB-6ACE-4B56-A583-F1A84585F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195FDB-E77A-4F2E-9E7C-942F5E668B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6AC0A5-EC9D-4ECB-B396-297A8E2DB0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39D49ED-B6D2-4995-97A7-446EC4548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9E72-0C28-4C6A-8F7B-DE83A7E0906D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182275-4BF0-4744-A9E5-30B707304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1B82AA-AB64-4380-AA22-6A8447D6E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132B-74AA-4513-A6C8-4DCB4DD76B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093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0E06F3-3560-4E63-8CAB-95ADE071C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4F9362-4922-476D-BB11-92580C655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9E72-0C28-4C6A-8F7B-DE83A7E0906D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743631-5CFE-4C04-AC0B-E009BCE78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D48377-E860-4845-9745-6AD395A28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132B-74AA-4513-A6C8-4DCB4DD76B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515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BBF1BF9-E089-4B4F-AD5D-16C0E1EF2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9E72-0C28-4C6A-8F7B-DE83A7E0906D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42ADE11-EAEF-4BBD-800C-EF4F7EBC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0AF057-D6DF-41D4-8742-65D7E7C2F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132B-74AA-4513-A6C8-4DCB4DD76B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963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1D79D6-20BB-49A9-87EB-DA560FBFE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D7CF52-D28E-4437-BAEB-A87593FA4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8B44E6-0BDA-403C-8716-D69EFE7F1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71589B-EBD6-4354-9463-0CED310B4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9E72-0C28-4C6A-8F7B-DE83A7E0906D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355528-F185-4DFB-9F30-43C4FD6F8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9DA803-1F3E-49E9-A763-61BFD5766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132B-74AA-4513-A6C8-4DCB4DD76B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926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32FB9-2C06-4AC1-A3D7-E7170A0BA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24BF6DA-A141-42E9-B3C2-BDDFBD4B7A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C9BD32-A12C-4E4F-9298-09CDEF768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E50D07-0A4A-4AC5-81D0-1AA01EC5A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9E72-0C28-4C6A-8F7B-DE83A7E0906D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DA93CE-A73B-4EA9-8F79-BC62DEC30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0E3F9D-E34C-4461-8E34-B517C7B88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132B-74AA-4513-A6C8-4DCB4DD76B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294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C10061-EB8A-4267-ADC6-56B6601A1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476665-500C-4526-940F-85E7C3E5B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6AB45A-6453-4C34-8762-C453694D7B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09E72-0C28-4C6A-8F7B-DE83A7E0906D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5DEDDF-1712-4669-8132-C7E121E84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D901FF-FC5C-4AD0-A77F-2B27C6639C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D132B-74AA-4513-A6C8-4DCB4DD76B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859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6827C3C-D52F-46CE-A441-3CD6A1A6A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2A8B51-0A89-497B-B882-6658E029A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9645CD-3FA2-4601-BAC0-5FC56289B70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" y="2779013"/>
            <a:ext cx="2879083" cy="129997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B1CEFBF-6F09-4052-862B-E219DA157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6882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표지판, 스크린샷이(가) 표시된 사진&#10;&#10;자동 생성된 설명">
            <a:extLst>
              <a:ext uri="{FF2B5EF4-FFF2-40B4-BE49-F238E27FC236}">
                <a16:creationId xmlns:a16="http://schemas.microsoft.com/office/drawing/2014/main" id="{A414C65F-6E99-46A5-AEC5-6BC03E1BDF4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976" y="2794371"/>
            <a:ext cx="2880360" cy="127027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CB5D417-2A71-445D-B4C7-9E814D633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284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 descr="표지판이(가) 표시된 사진&#10;&#10;자동 생성된 설명">
            <a:extLst>
              <a:ext uri="{FF2B5EF4-FFF2-40B4-BE49-F238E27FC236}">
                <a16:creationId xmlns:a16="http://schemas.microsoft.com/office/drawing/2014/main" id="{08F75EE4-9335-4B9C-A050-5968BDD5C72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941" y="2794682"/>
            <a:ext cx="2880360" cy="126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884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63F3E9F-6C28-467F-BC67-05D51FEA4B9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78" y="1843473"/>
            <a:ext cx="7009396" cy="316490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2350F3-DB83-413A-980B-1CEB92498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453265" y="1570814"/>
            <a:ext cx="0" cy="3710227"/>
          </a:xfrm>
          <a:prstGeom prst="line">
            <a:avLst/>
          </a:prstGeom>
          <a:ln w="19050">
            <a:solidFill>
              <a:srgbClr val="3C6F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6C2859A-F55E-489E-97EA-0A76614AC286}"/>
              </a:ext>
            </a:extLst>
          </p:cNvPr>
          <p:cNvSpPr txBox="1"/>
          <p:nvPr/>
        </p:nvSpPr>
        <p:spPr>
          <a:xfrm>
            <a:off x="8776657" y="1996751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쉬운 회화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0414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표지판, 스크린샷이(가) 표시된 사진&#10;&#10;자동 생성된 설명">
            <a:extLst>
              <a:ext uri="{FF2B5EF4-FFF2-40B4-BE49-F238E27FC236}">
                <a16:creationId xmlns:a16="http://schemas.microsoft.com/office/drawing/2014/main" id="{3B219DA2-80EE-428F-A9B1-30DDAF1A4F2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78" y="1880316"/>
            <a:ext cx="7009396" cy="3091222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12350F3-DB83-413A-980B-1CEB92498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453265" y="1570814"/>
            <a:ext cx="0" cy="3710227"/>
          </a:xfrm>
          <a:prstGeom prst="line">
            <a:avLst/>
          </a:prstGeom>
          <a:ln w="19050">
            <a:solidFill>
              <a:srgbClr val="3C6F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423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표지판이(가) 표시된 사진&#10;&#10;자동 생성된 설명">
            <a:extLst>
              <a:ext uri="{FF2B5EF4-FFF2-40B4-BE49-F238E27FC236}">
                <a16:creationId xmlns:a16="http://schemas.microsoft.com/office/drawing/2014/main" id="{4378EFF9-A6F5-42A3-8BB8-D7CA770DF83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78" y="1882307"/>
            <a:ext cx="7009396" cy="308724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12350F3-DB83-413A-980B-1CEB92498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453265" y="1570814"/>
            <a:ext cx="0" cy="3710227"/>
          </a:xfrm>
          <a:prstGeom prst="line">
            <a:avLst/>
          </a:prstGeom>
          <a:ln w="19050">
            <a:solidFill>
              <a:srgbClr val="3C6F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373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</Words>
  <Application>Microsoft Office PowerPoint</Application>
  <PresentationFormat>와이드스크린</PresentationFormat>
  <Paragraphs>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병근</dc:creator>
  <cp:lastModifiedBy>병근</cp:lastModifiedBy>
  <cp:revision>2</cp:revision>
  <dcterms:created xsi:type="dcterms:W3CDTF">2019-01-09T05:39:42Z</dcterms:created>
  <dcterms:modified xsi:type="dcterms:W3CDTF">2019-01-09T05:56:09Z</dcterms:modified>
</cp:coreProperties>
</file>